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56" r:id="rId2"/>
    <p:sldId id="259" r:id="rId3"/>
    <p:sldId id="260" r:id="rId4"/>
    <p:sldId id="261" r:id="rId5"/>
    <p:sldId id="262" r:id="rId6"/>
    <p:sldId id="263" r:id="rId7"/>
    <p:sldId id="265" r:id="rId8"/>
    <p:sldId id="266" r:id="rId9"/>
    <p:sldId id="271" r:id="rId10"/>
    <p:sldId id="275" r:id="rId11"/>
    <p:sldId id="277" r:id="rId12"/>
    <p:sldId id="278" r:id="rId13"/>
    <p:sldId id="279" r:id="rId14"/>
    <p:sldId id="280" r:id="rId15"/>
    <p:sldId id="281" r:id="rId16"/>
    <p:sldId id="282" r:id="rId17"/>
    <p:sldId id="283" r:id="rId18"/>
    <p:sldId id="284" r:id="rId19"/>
    <p:sldId id="285" r:id="rId20"/>
    <p:sldId id="286" r:id="rId21"/>
    <p:sldId id="287" r:id="rId22"/>
    <p:sldId id="297" r:id="rId23"/>
    <p:sldId id="288" r:id="rId24"/>
    <p:sldId id="289" r:id="rId25"/>
    <p:sldId id="291" r:id="rId26"/>
    <p:sldId id="290" r:id="rId27"/>
    <p:sldId id="293" r:id="rId28"/>
    <p:sldId id="294" r:id="rId29"/>
    <p:sldId id="295" r:id="rId30"/>
    <p:sldId id="292" r:id="rId31"/>
    <p:sldId id="296" r:id="rId32"/>
    <p:sldId id="298" r:id="rId33"/>
    <p:sldId id="299" r:id="rId34"/>
    <p:sldId id="300" r:id="rId35"/>
    <p:sldId id="338" r:id="rId36"/>
  </p:sldIdLst>
  <p:sldSz cx="12192000" cy="6858000"/>
  <p:notesSz cx="6797675"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a Vercruysse" initials="CV" lastIdx="1" clrIdx="0">
    <p:extLst>
      <p:ext uri="{19B8F6BF-5375-455C-9EA6-DF929625EA0E}">
        <p15:presenceInfo xmlns:p15="http://schemas.microsoft.com/office/powerpoint/2012/main" userId="S::christa.vercruysse@vrijclbnetwerk.be::4200ecb0-f1ab-4090-bbe4-209ba0ca2e7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71B8"/>
    <a:srgbClr val="008D36"/>
    <a:srgbClr val="2086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E45103-06BF-4DED-9F64-F8E0B3676A54}" v="15" dt="2020-10-28T21:22:19.4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5" autoAdjust="0"/>
    <p:restoredTop sz="96357" autoAdjust="0"/>
  </p:normalViewPr>
  <p:slideViewPr>
    <p:cSldViewPr snapToGrid="0" snapToObjects="1">
      <p:cViewPr>
        <p:scale>
          <a:sx n="116" d="100"/>
          <a:sy n="116" d="100"/>
        </p:scale>
        <p:origin x="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a Vercruysse" userId="4200ecb0-f1ab-4090-bbe4-209ba0ca2e7f" providerId="ADAL" clId="{00E45103-06BF-4DED-9F64-F8E0B3676A54}"/>
    <pc:docChg chg="undo custSel addSld delSld modSld sldOrd">
      <pc:chgData name="Christa Vercruysse" userId="4200ecb0-f1ab-4090-bbe4-209ba0ca2e7f" providerId="ADAL" clId="{00E45103-06BF-4DED-9F64-F8E0B3676A54}" dt="2020-10-28T21:22:25.199" v="6320" actId="2696"/>
      <pc:docMkLst>
        <pc:docMk/>
      </pc:docMkLst>
      <pc:sldChg chg="addSp delSp modSp mod">
        <pc:chgData name="Christa Vercruysse" userId="4200ecb0-f1ab-4090-bbe4-209ba0ca2e7f" providerId="ADAL" clId="{00E45103-06BF-4DED-9F64-F8E0B3676A54}" dt="2020-10-28T17:36:22.572" v="223" actId="1076"/>
        <pc:sldMkLst>
          <pc:docMk/>
          <pc:sldMk cId="1397154088" sldId="256"/>
        </pc:sldMkLst>
        <pc:spChg chg="mod">
          <ac:chgData name="Christa Vercruysse" userId="4200ecb0-f1ab-4090-bbe4-209ba0ca2e7f" providerId="ADAL" clId="{00E45103-06BF-4DED-9F64-F8E0B3676A54}" dt="2020-10-28T17:36:18.663" v="222" actId="1076"/>
          <ac:spMkLst>
            <pc:docMk/>
            <pc:sldMk cId="1397154088" sldId="256"/>
            <ac:spMk id="2" creationId="{5C486A37-5D58-244F-92BF-D62A0534ED12}"/>
          </ac:spMkLst>
        </pc:spChg>
        <pc:spChg chg="mod">
          <ac:chgData name="Christa Vercruysse" userId="4200ecb0-f1ab-4090-bbe4-209ba0ca2e7f" providerId="ADAL" clId="{00E45103-06BF-4DED-9F64-F8E0B3676A54}" dt="2020-10-28T17:36:22.572" v="223" actId="1076"/>
          <ac:spMkLst>
            <pc:docMk/>
            <pc:sldMk cId="1397154088" sldId="256"/>
            <ac:spMk id="3" creationId="{953C8DBC-9C8A-DC46-8AF4-C0ABD107320C}"/>
          </ac:spMkLst>
        </pc:spChg>
        <pc:picChg chg="del">
          <ac:chgData name="Christa Vercruysse" userId="4200ecb0-f1ab-4090-bbe4-209ba0ca2e7f" providerId="ADAL" clId="{00E45103-06BF-4DED-9F64-F8E0B3676A54}" dt="2020-10-28T17:36:06.122" v="218" actId="478"/>
          <ac:picMkLst>
            <pc:docMk/>
            <pc:sldMk cId="1397154088" sldId="256"/>
            <ac:picMk id="5" creationId="{00000000-0000-0000-0000-000000000000}"/>
          </ac:picMkLst>
        </pc:picChg>
        <pc:picChg chg="add mod">
          <ac:chgData name="Christa Vercruysse" userId="4200ecb0-f1ab-4090-bbe4-209ba0ca2e7f" providerId="ADAL" clId="{00E45103-06BF-4DED-9F64-F8E0B3676A54}" dt="2020-10-28T17:36:13.771" v="221" actId="1076"/>
          <ac:picMkLst>
            <pc:docMk/>
            <pc:sldMk cId="1397154088" sldId="256"/>
            <ac:picMk id="6" creationId="{163538E3-F3F3-4944-8BAF-BA6B14FD6191}"/>
          </ac:picMkLst>
        </pc:picChg>
      </pc:sldChg>
      <pc:sldChg chg="modSp mod">
        <pc:chgData name="Christa Vercruysse" userId="4200ecb0-f1ab-4090-bbe4-209ba0ca2e7f" providerId="ADAL" clId="{00E45103-06BF-4DED-9F64-F8E0B3676A54}" dt="2020-10-28T17:10:45.711" v="174" actId="1076"/>
        <pc:sldMkLst>
          <pc:docMk/>
          <pc:sldMk cId="2663768432" sldId="259"/>
        </pc:sldMkLst>
        <pc:spChg chg="mod">
          <ac:chgData name="Christa Vercruysse" userId="4200ecb0-f1ab-4090-bbe4-209ba0ca2e7f" providerId="ADAL" clId="{00E45103-06BF-4DED-9F64-F8E0B3676A54}" dt="2020-10-28T17:09:52.556" v="60" actId="20577"/>
          <ac:spMkLst>
            <pc:docMk/>
            <pc:sldMk cId="2663768432" sldId="259"/>
            <ac:spMk id="2" creationId="{00000000-0000-0000-0000-000000000000}"/>
          </ac:spMkLst>
        </pc:spChg>
        <pc:spChg chg="mod">
          <ac:chgData name="Christa Vercruysse" userId="4200ecb0-f1ab-4090-bbe4-209ba0ca2e7f" providerId="ADAL" clId="{00E45103-06BF-4DED-9F64-F8E0B3676A54}" dt="2020-10-28T17:10:45.711" v="174" actId="1076"/>
          <ac:spMkLst>
            <pc:docMk/>
            <pc:sldMk cId="2663768432" sldId="259"/>
            <ac:spMk id="3" creationId="{00000000-0000-0000-0000-000000000000}"/>
          </ac:spMkLst>
        </pc:spChg>
      </pc:sldChg>
      <pc:sldChg chg="modSp new mod">
        <pc:chgData name="Christa Vercruysse" userId="4200ecb0-f1ab-4090-bbe4-209ba0ca2e7f" providerId="ADAL" clId="{00E45103-06BF-4DED-9F64-F8E0B3676A54}" dt="2020-10-28T17:11:04.356" v="216" actId="20577"/>
        <pc:sldMkLst>
          <pc:docMk/>
          <pc:sldMk cId="3085340966" sldId="260"/>
        </pc:sldMkLst>
        <pc:spChg chg="mod">
          <ac:chgData name="Christa Vercruysse" userId="4200ecb0-f1ab-4090-bbe4-209ba0ca2e7f" providerId="ADAL" clId="{00E45103-06BF-4DED-9F64-F8E0B3676A54}" dt="2020-10-28T17:11:04.356" v="216" actId="20577"/>
          <ac:spMkLst>
            <pc:docMk/>
            <pc:sldMk cId="3085340966" sldId="260"/>
            <ac:spMk id="2" creationId="{34FBCDCB-3533-4665-9C41-D60D9048C030}"/>
          </ac:spMkLst>
        </pc:spChg>
      </pc:sldChg>
      <pc:sldChg chg="addSp delSp modSp new mod">
        <pc:chgData name="Christa Vercruysse" userId="4200ecb0-f1ab-4090-bbe4-209ba0ca2e7f" providerId="ADAL" clId="{00E45103-06BF-4DED-9F64-F8E0B3676A54}" dt="2020-10-28T18:28:56.233" v="229" actId="1076"/>
        <pc:sldMkLst>
          <pc:docMk/>
          <pc:sldMk cId="2063403515" sldId="261"/>
        </pc:sldMkLst>
        <pc:spChg chg="del">
          <ac:chgData name="Christa Vercruysse" userId="4200ecb0-f1ab-4090-bbe4-209ba0ca2e7f" providerId="ADAL" clId="{00E45103-06BF-4DED-9F64-F8E0B3676A54}" dt="2020-10-28T18:28:16.311" v="225" actId="21"/>
          <ac:spMkLst>
            <pc:docMk/>
            <pc:sldMk cId="2063403515" sldId="261"/>
            <ac:spMk id="2" creationId="{9463776D-94C5-4A7A-A783-7AFBE3512BA6}"/>
          </ac:spMkLst>
        </pc:spChg>
        <pc:spChg chg="del">
          <ac:chgData name="Christa Vercruysse" userId="4200ecb0-f1ab-4090-bbe4-209ba0ca2e7f" providerId="ADAL" clId="{00E45103-06BF-4DED-9F64-F8E0B3676A54}" dt="2020-10-28T18:28:46.466" v="226" actId="931"/>
          <ac:spMkLst>
            <pc:docMk/>
            <pc:sldMk cId="2063403515" sldId="261"/>
            <ac:spMk id="3" creationId="{CCA3938E-9443-40A1-A02F-3E60A5F5DA9F}"/>
          </ac:spMkLst>
        </pc:spChg>
        <pc:picChg chg="add mod">
          <ac:chgData name="Christa Vercruysse" userId="4200ecb0-f1ab-4090-bbe4-209ba0ca2e7f" providerId="ADAL" clId="{00E45103-06BF-4DED-9F64-F8E0B3676A54}" dt="2020-10-28T18:28:56.233" v="229" actId="1076"/>
          <ac:picMkLst>
            <pc:docMk/>
            <pc:sldMk cId="2063403515" sldId="261"/>
            <ac:picMk id="6" creationId="{80F09DA1-BF81-41AC-B9F6-E4FFBBB70A2C}"/>
          </ac:picMkLst>
        </pc:picChg>
      </pc:sldChg>
      <pc:sldChg chg="modSp new mod">
        <pc:chgData name="Christa Vercruysse" userId="4200ecb0-f1ab-4090-bbe4-209ba0ca2e7f" providerId="ADAL" clId="{00E45103-06BF-4DED-9F64-F8E0B3676A54}" dt="2020-10-28T18:30:55.284" v="358" actId="1076"/>
        <pc:sldMkLst>
          <pc:docMk/>
          <pc:sldMk cId="2328618967" sldId="262"/>
        </pc:sldMkLst>
        <pc:spChg chg="mod">
          <ac:chgData name="Christa Vercruysse" userId="4200ecb0-f1ab-4090-bbe4-209ba0ca2e7f" providerId="ADAL" clId="{00E45103-06BF-4DED-9F64-F8E0B3676A54}" dt="2020-10-28T18:30:26.446" v="352" actId="20577"/>
          <ac:spMkLst>
            <pc:docMk/>
            <pc:sldMk cId="2328618967" sldId="262"/>
            <ac:spMk id="2" creationId="{915F06AD-39B8-4525-A0E0-6343167048CE}"/>
          </ac:spMkLst>
        </pc:spChg>
        <pc:spChg chg="mod">
          <ac:chgData name="Christa Vercruysse" userId="4200ecb0-f1ab-4090-bbe4-209ba0ca2e7f" providerId="ADAL" clId="{00E45103-06BF-4DED-9F64-F8E0B3676A54}" dt="2020-10-28T18:30:55.284" v="358" actId="1076"/>
          <ac:spMkLst>
            <pc:docMk/>
            <pc:sldMk cId="2328618967" sldId="262"/>
            <ac:spMk id="3" creationId="{B735DCF6-6D9D-4957-93B8-2C1FF847BA59}"/>
          </ac:spMkLst>
        </pc:spChg>
      </pc:sldChg>
      <pc:sldChg chg="modSp new mod">
        <pc:chgData name="Christa Vercruysse" userId="4200ecb0-f1ab-4090-bbe4-209ba0ca2e7f" providerId="ADAL" clId="{00E45103-06BF-4DED-9F64-F8E0B3676A54}" dt="2020-10-28T19:08:35.031" v="1995"/>
        <pc:sldMkLst>
          <pc:docMk/>
          <pc:sldMk cId="3056162386" sldId="263"/>
        </pc:sldMkLst>
        <pc:spChg chg="mod">
          <ac:chgData name="Christa Vercruysse" userId="4200ecb0-f1ab-4090-bbe4-209ba0ca2e7f" providerId="ADAL" clId="{00E45103-06BF-4DED-9F64-F8E0B3676A54}" dt="2020-10-28T18:31:59.280" v="385" actId="20577"/>
          <ac:spMkLst>
            <pc:docMk/>
            <pc:sldMk cId="3056162386" sldId="263"/>
            <ac:spMk id="2" creationId="{AC694ADD-101D-4886-B89F-ED37D3E942AC}"/>
          </ac:spMkLst>
        </pc:spChg>
        <pc:spChg chg="mod">
          <ac:chgData name="Christa Vercruysse" userId="4200ecb0-f1ab-4090-bbe4-209ba0ca2e7f" providerId="ADAL" clId="{00E45103-06BF-4DED-9F64-F8E0B3676A54}" dt="2020-10-28T19:08:35.031" v="1995"/>
          <ac:spMkLst>
            <pc:docMk/>
            <pc:sldMk cId="3056162386" sldId="263"/>
            <ac:spMk id="3" creationId="{05E4AAA2-44F7-409A-BA3A-B632CBA2AABF}"/>
          </ac:spMkLst>
        </pc:spChg>
      </pc:sldChg>
      <pc:sldChg chg="modSp new del mod">
        <pc:chgData name="Christa Vercruysse" userId="4200ecb0-f1ab-4090-bbe4-209ba0ca2e7f" providerId="ADAL" clId="{00E45103-06BF-4DED-9F64-F8E0B3676A54}" dt="2020-10-28T19:08:41.020" v="1996" actId="2696"/>
        <pc:sldMkLst>
          <pc:docMk/>
          <pc:sldMk cId="888267197" sldId="264"/>
        </pc:sldMkLst>
        <pc:spChg chg="mod">
          <ac:chgData name="Christa Vercruysse" userId="4200ecb0-f1ab-4090-bbe4-209ba0ca2e7f" providerId="ADAL" clId="{00E45103-06BF-4DED-9F64-F8E0B3676A54}" dt="2020-10-28T18:35:13.672" v="570" actId="20577"/>
          <ac:spMkLst>
            <pc:docMk/>
            <pc:sldMk cId="888267197" sldId="264"/>
            <ac:spMk id="2" creationId="{419320DD-5C24-4117-9BC1-5C382B1C3ADB}"/>
          </ac:spMkLst>
        </pc:spChg>
        <pc:spChg chg="mod">
          <ac:chgData name="Christa Vercruysse" userId="4200ecb0-f1ab-4090-bbe4-209ba0ca2e7f" providerId="ADAL" clId="{00E45103-06BF-4DED-9F64-F8E0B3676A54}" dt="2020-10-28T18:36:02.255" v="639" actId="20577"/>
          <ac:spMkLst>
            <pc:docMk/>
            <pc:sldMk cId="888267197" sldId="264"/>
            <ac:spMk id="3" creationId="{C2E5652B-75E5-4B69-801A-1DAF417B3A8E}"/>
          </ac:spMkLst>
        </pc:spChg>
      </pc:sldChg>
      <pc:sldChg chg="modSp new mod">
        <pc:chgData name="Christa Vercruysse" userId="4200ecb0-f1ab-4090-bbe4-209ba0ca2e7f" providerId="ADAL" clId="{00E45103-06BF-4DED-9F64-F8E0B3676A54}" dt="2020-10-28T19:09:22.509" v="2007" actId="1076"/>
        <pc:sldMkLst>
          <pc:docMk/>
          <pc:sldMk cId="2814655714" sldId="265"/>
        </pc:sldMkLst>
        <pc:spChg chg="mod">
          <ac:chgData name="Christa Vercruysse" userId="4200ecb0-f1ab-4090-bbe4-209ba0ca2e7f" providerId="ADAL" clId="{00E45103-06BF-4DED-9F64-F8E0B3676A54}" dt="2020-10-28T18:36:40.096" v="673" actId="20577"/>
          <ac:spMkLst>
            <pc:docMk/>
            <pc:sldMk cId="2814655714" sldId="265"/>
            <ac:spMk id="2" creationId="{012883DE-9B6D-46F3-AA01-4FEA4F12E2C0}"/>
          </ac:spMkLst>
        </pc:spChg>
        <pc:spChg chg="mod">
          <ac:chgData name="Christa Vercruysse" userId="4200ecb0-f1ab-4090-bbe4-209ba0ca2e7f" providerId="ADAL" clId="{00E45103-06BF-4DED-9F64-F8E0B3676A54}" dt="2020-10-28T19:09:22.509" v="2007" actId="1076"/>
          <ac:spMkLst>
            <pc:docMk/>
            <pc:sldMk cId="2814655714" sldId="265"/>
            <ac:spMk id="3" creationId="{2C7953C6-C6DA-4C88-BBE1-A26B186F8CF0}"/>
          </ac:spMkLst>
        </pc:spChg>
      </pc:sldChg>
      <pc:sldChg chg="modSp new mod">
        <pc:chgData name="Christa Vercruysse" userId="4200ecb0-f1ab-4090-bbe4-209ba0ca2e7f" providerId="ADAL" clId="{00E45103-06BF-4DED-9F64-F8E0B3676A54}" dt="2020-10-28T19:11:44.663" v="2078" actId="1076"/>
        <pc:sldMkLst>
          <pc:docMk/>
          <pc:sldMk cId="388101597" sldId="266"/>
        </pc:sldMkLst>
        <pc:spChg chg="mod">
          <ac:chgData name="Christa Vercruysse" userId="4200ecb0-f1ab-4090-bbe4-209ba0ca2e7f" providerId="ADAL" clId="{00E45103-06BF-4DED-9F64-F8E0B3676A54}" dt="2020-10-28T18:39:30.784" v="871" actId="20577"/>
          <ac:spMkLst>
            <pc:docMk/>
            <pc:sldMk cId="388101597" sldId="266"/>
            <ac:spMk id="2" creationId="{946524E0-F292-424D-AC4D-35EB778C0595}"/>
          </ac:spMkLst>
        </pc:spChg>
        <pc:spChg chg="mod">
          <ac:chgData name="Christa Vercruysse" userId="4200ecb0-f1ab-4090-bbe4-209ba0ca2e7f" providerId="ADAL" clId="{00E45103-06BF-4DED-9F64-F8E0B3676A54}" dt="2020-10-28T19:11:44.663" v="2078" actId="1076"/>
          <ac:spMkLst>
            <pc:docMk/>
            <pc:sldMk cId="388101597" sldId="266"/>
            <ac:spMk id="3" creationId="{0D3120D5-4AE6-4E17-A7A7-1CD1BA6E7C4C}"/>
          </ac:spMkLst>
        </pc:spChg>
      </pc:sldChg>
      <pc:sldChg chg="new del">
        <pc:chgData name="Christa Vercruysse" userId="4200ecb0-f1ab-4090-bbe4-209ba0ca2e7f" providerId="ADAL" clId="{00E45103-06BF-4DED-9F64-F8E0B3676A54}" dt="2020-10-28T18:44:13.943" v="1079" actId="2696"/>
        <pc:sldMkLst>
          <pc:docMk/>
          <pc:sldMk cId="3737751190" sldId="267"/>
        </pc:sldMkLst>
      </pc:sldChg>
      <pc:sldChg chg="modSp new del mod">
        <pc:chgData name="Christa Vercruysse" userId="4200ecb0-f1ab-4090-bbe4-209ba0ca2e7f" providerId="ADAL" clId="{00E45103-06BF-4DED-9F64-F8E0B3676A54}" dt="2020-10-28T19:10:12.650" v="2054" actId="2696"/>
        <pc:sldMkLst>
          <pc:docMk/>
          <pc:sldMk cId="2920983698" sldId="268"/>
        </pc:sldMkLst>
        <pc:spChg chg="mod">
          <ac:chgData name="Christa Vercruysse" userId="4200ecb0-f1ab-4090-bbe4-209ba0ca2e7f" providerId="ADAL" clId="{00E45103-06BF-4DED-9F64-F8E0B3676A54}" dt="2020-10-28T18:42:52.886" v="1065"/>
          <ac:spMkLst>
            <pc:docMk/>
            <pc:sldMk cId="2920983698" sldId="268"/>
            <ac:spMk id="2" creationId="{86495825-4839-4CB6-BA34-ADF3B43297DE}"/>
          </ac:spMkLst>
        </pc:spChg>
        <pc:spChg chg="mod">
          <ac:chgData name="Christa Vercruysse" userId="4200ecb0-f1ab-4090-bbe4-209ba0ca2e7f" providerId="ADAL" clId="{00E45103-06BF-4DED-9F64-F8E0B3676A54}" dt="2020-10-28T18:43:22.356" v="1076" actId="20577"/>
          <ac:spMkLst>
            <pc:docMk/>
            <pc:sldMk cId="2920983698" sldId="268"/>
            <ac:spMk id="3" creationId="{7F334FBD-D2EE-4A07-B515-973B38351AD5}"/>
          </ac:spMkLst>
        </pc:spChg>
      </pc:sldChg>
      <pc:sldChg chg="modSp new del mod">
        <pc:chgData name="Christa Vercruysse" userId="4200ecb0-f1ab-4090-bbe4-209ba0ca2e7f" providerId="ADAL" clId="{00E45103-06BF-4DED-9F64-F8E0B3676A54}" dt="2020-10-28T19:10:33.617" v="2059" actId="2696"/>
        <pc:sldMkLst>
          <pc:docMk/>
          <pc:sldMk cId="917726651" sldId="269"/>
        </pc:sldMkLst>
        <pc:spChg chg="mod">
          <ac:chgData name="Christa Vercruysse" userId="4200ecb0-f1ab-4090-bbe4-209ba0ca2e7f" providerId="ADAL" clId="{00E45103-06BF-4DED-9F64-F8E0B3676A54}" dt="2020-10-28T18:44:26.467" v="1081"/>
          <ac:spMkLst>
            <pc:docMk/>
            <pc:sldMk cId="917726651" sldId="269"/>
            <ac:spMk id="2" creationId="{CF74F69D-637B-44D7-8FA5-1194D22518EE}"/>
          </ac:spMkLst>
        </pc:spChg>
        <pc:spChg chg="mod">
          <ac:chgData name="Christa Vercruysse" userId="4200ecb0-f1ab-4090-bbe4-209ba0ca2e7f" providerId="ADAL" clId="{00E45103-06BF-4DED-9F64-F8E0B3676A54}" dt="2020-10-28T18:46:42.584" v="1107" actId="20577"/>
          <ac:spMkLst>
            <pc:docMk/>
            <pc:sldMk cId="917726651" sldId="269"/>
            <ac:spMk id="3" creationId="{58E67FAB-1E0D-476F-BE96-A45DCD7AA03B}"/>
          </ac:spMkLst>
        </pc:spChg>
      </pc:sldChg>
      <pc:sldChg chg="modSp new del mod">
        <pc:chgData name="Christa Vercruysse" userId="4200ecb0-f1ab-4090-bbe4-209ba0ca2e7f" providerId="ADAL" clId="{00E45103-06BF-4DED-9F64-F8E0B3676A54}" dt="2020-10-28T19:10:54.980" v="2062" actId="2696"/>
        <pc:sldMkLst>
          <pc:docMk/>
          <pc:sldMk cId="3841183842" sldId="270"/>
        </pc:sldMkLst>
        <pc:spChg chg="mod">
          <ac:chgData name="Christa Vercruysse" userId="4200ecb0-f1ab-4090-bbe4-209ba0ca2e7f" providerId="ADAL" clId="{00E45103-06BF-4DED-9F64-F8E0B3676A54}" dt="2020-10-28T18:47:25.139" v="1109"/>
          <ac:spMkLst>
            <pc:docMk/>
            <pc:sldMk cId="3841183842" sldId="270"/>
            <ac:spMk id="2" creationId="{EF1B2B08-D41E-40EB-99FE-C63577BD92B2}"/>
          </ac:spMkLst>
        </pc:spChg>
        <pc:spChg chg="mod">
          <ac:chgData name="Christa Vercruysse" userId="4200ecb0-f1ab-4090-bbe4-209ba0ca2e7f" providerId="ADAL" clId="{00E45103-06BF-4DED-9F64-F8E0B3676A54}" dt="2020-10-28T18:48:44.429" v="1132" actId="20577"/>
          <ac:spMkLst>
            <pc:docMk/>
            <pc:sldMk cId="3841183842" sldId="270"/>
            <ac:spMk id="3" creationId="{3E94E4CC-6E02-4CF6-8AB4-033F80F1E4D9}"/>
          </ac:spMkLst>
        </pc:spChg>
      </pc:sldChg>
      <pc:sldChg chg="modSp new mod modNotesTx">
        <pc:chgData name="Christa Vercruysse" userId="4200ecb0-f1ab-4090-bbe4-209ba0ca2e7f" providerId="ADAL" clId="{00E45103-06BF-4DED-9F64-F8E0B3676A54}" dt="2020-10-28T19:14:14.957" v="2120" actId="20577"/>
        <pc:sldMkLst>
          <pc:docMk/>
          <pc:sldMk cId="1432428520" sldId="271"/>
        </pc:sldMkLst>
        <pc:spChg chg="mod">
          <ac:chgData name="Christa Vercruysse" userId="4200ecb0-f1ab-4090-bbe4-209ba0ca2e7f" providerId="ADAL" clId="{00E45103-06BF-4DED-9F64-F8E0B3676A54}" dt="2020-10-28T18:49:09.332" v="1134"/>
          <ac:spMkLst>
            <pc:docMk/>
            <pc:sldMk cId="1432428520" sldId="271"/>
            <ac:spMk id="2" creationId="{FA30DF2A-8310-4824-9004-8805B4F4D3E7}"/>
          </ac:spMkLst>
        </pc:spChg>
        <pc:spChg chg="mod">
          <ac:chgData name="Christa Vercruysse" userId="4200ecb0-f1ab-4090-bbe4-209ba0ca2e7f" providerId="ADAL" clId="{00E45103-06BF-4DED-9F64-F8E0B3676A54}" dt="2020-10-28T19:13:24.624" v="2091"/>
          <ac:spMkLst>
            <pc:docMk/>
            <pc:sldMk cId="1432428520" sldId="271"/>
            <ac:spMk id="3" creationId="{F750D449-7409-4AFE-A95F-93D26CA3E814}"/>
          </ac:spMkLst>
        </pc:spChg>
      </pc:sldChg>
      <pc:sldChg chg="modSp new del mod">
        <pc:chgData name="Christa Vercruysse" userId="4200ecb0-f1ab-4090-bbe4-209ba0ca2e7f" providerId="ADAL" clId="{00E45103-06BF-4DED-9F64-F8E0B3676A54}" dt="2020-10-28T19:12:21.159" v="2085" actId="2696"/>
        <pc:sldMkLst>
          <pc:docMk/>
          <pc:sldMk cId="1843189834" sldId="272"/>
        </pc:sldMkLst>
        <pc:spChg chg="mod">
          <ac:chgData name="Christa Vercruysse" userId="4200ecb0-f1ab-4090-bbe4-209ba0ca2e7f" providerId="ADAL" clId="{00E45103-06BF-4DED-9F64-F8E0B3676A54}" dt="2020-10-28T18:50:26.383" v="1181"/>
          <ac:spMkLst>
            <pc:docMk/>
            <pc:sldMk cId="1843189834" sldId="272"/>
            <ac:spMk id="2" creationId="{FCA811D6-FBA9-4B30-A615-EC0A67838A40}"/>
          </ac:spMkLst>
        </pc:spChg>
        <pc:spChg chg="mod">
          <ac:chgData name="Christa Vercruysse" userId="4200ecb0-f1ab-4090-bbe4-209ba0ca2e7f" providerId="ADAL" clId="{00E45103-06BF-4DED-9F64-F8E0B3676A54}" dt="2020-10-28T18:51:33.566" v="1195"/>
          <ac:spMkLst>
            <pc:docMk/>
            <pc:sldMk cId="1843189834" sldId="272"/>
            <ac:spMk id="3" creationId="{F9331368-E679-4A97-9638-257F3E917B58}"/>
          </ac:spMkLst>
        </pc:spChg>
      </pc:sldChg>
      <pc:sldChg chg="modSp new del mod">
        <pc:chgData name="Christa Vercruysse" userId="4200ecb0-f1ab-4090-bbe4-209ba0ca2e7f" providerId="ADAL" clId="{00E45103-06BF-4DED-9F64-F8E0B3676A54}" dt="2020-10-28T19:13:12.221" v="2089" actId="2696"/>
        <pc:sldMkLst>
          <pc:docMk/>
          <pc:sldMk cId="1101758603" sldId="273"/>
        </pc:sldMkLst>
        <pc:spChg chg="mod">
          <ac:chgData name="Christa Vercruysse" userId="4200ecb0-f1ab-4090-bbe4-209ba0ca2e7f" providerId="ADAL" clId="{00E45103-06BF-4DED-9F64-F8E0B3676A54}" dt="2020-10-28T18:51:59.520" v="1196"/>
          <ac:spMkLst>
            <pc:docMk/>
            <pc:sldMk cId="1101758603" sldId="273"/>
            <ac:spMk id="2" creationId="{518006FE-9C77-4550-869D-68629654432A}"/>
          </ac:spMkLst>
        </pc:spChg>
        <pc:spChg chg="mod">
          <ac:chgData name="Christa Vercruysse" userId="4200ecb0-f1ab-4090-bbe4-209ba0ca2e7f" providerId="ADAL" clId="{00E45103-06BF-4DED-9F64-F8E0B3676A54}" dt="2020-10-28T18:52:50.837" v="1215" actId="20577"/>
          <ac:spMkLst>
            <pc:docMk/>
            <pc:sldMk cId="1101758603" sldId="273"/>
            <ac:spMk id="3" creationId="{78C8D4AE-484C-4467-888B-B2DC7749CE19}"/>
          </ac:spMkLst>
        </pc:spChg>
      </pc:sldChg>
      <pc:sldChg chg="modSp new del mod">
        <pc:chgData name="Christa Vercruysse" userId="4200ecb0-f1ab-4090-bbe4-209ba0ca2e7f" providerId="ADAL" clId="{00E45103-06BF-4DED-9F64-F8E0B3676A54}" dt="2020-10-28T19:14:27.093" v="2121" actId="2696"/>
        <pc:sldMkLst>
          <pc:docMk/>
          <pc:sldMk cId="2352013583" sldId="274"/>
        </pc:sldMkLst>
        <pc:spChg chg="mod">
          <ac:chgData name="Christa Vercruysse" userId="4200ecb0-f1ab-4090-bbe4-209ba0ca2e7f" providerId="ADAL" clId="{00E45103-06BF-4DED-9F64-F8E0B3676A54}" dt="2020-10-28T18:53:13.624" v="1217"/>
          <ac:spMkLst>
            <pc:docMk/>
            <pc:sldMk cId="2352013583" sldId="274"/>
            <ac:spMk id="2" creationId="{F5BE4245-2491-46D6-AC9F-F171AFEB1899}"/>
          </ac:spMkLst>
        </pc:spChg>
        <pc:spChg chg="mod">
          <ac:chgData name="Christa Vercruysse" userId="4200ecb0-f1ab-4090-bbe4-209ba0ca2e7f" providerId="ADAL" clId="{00E45103-06BF-4DED-9F64-F8E0B3676A54}" dt="2020-10-28T18:54:13.517" v="1231"/>
          <ac:spMkLst>
            <pc:docMk/>
            <pc:sldMk cId="2352013583" sldId="274"/>
            <ac:spMk id="3" creationId="{D2898A84-DFFB-4C53-9848-66B7D8BB550A}"/>
          </ac:spMkLst>
        </pc:spChg>
      </pc:sldChg>
      <pc:sldChg chg="modSp new mod">
        <pc:chgData name="Christa Vercruysse" userId="4200ecb0-f1ab-4090-bbe4-209ba0ca2e7f" providerId="ADAL" clId="{00E45103-06BF-4DED-9F64-F8E0B3676A54}" dt="2020-10-28T19:15:02.429" v="2126" actId="12"/>
        <pc:sldMkLst>
          <pc:docMk/>
          <pc:sldMk cId="310497617" sldId="275"/>
        </pc:sldMkLst>
        <pc:spChg chg="mod">
          <ac:chgData name="Christa Vercruysse" userId="4200ecb0-f1ab-4090-bbe4-209ba0ca2e7f" providerId="ADAL" clId="{00E45103-06BF-4DED-9F64-F8E0B3676A54}" dt="2020-10-28T18:55:07.936" v="1278" actId="20577"/>
          <ac:spMkLst>
            <pc:docMk/>
            <pc:sldMk cId="310497617" sldId="275"/>
            <ac:spMk id="2" creationId="{ECE7DAF2-78C1-4167-A0E9-75EFC7890964}"/>
          </ac:spMkLst>
        </pc:spChg>
        <pc:spChg chg="mod">
          <ac:chgData name="Christa Vercruysse" userId="4200ecb0-f1ab-4090-bbe4-209ba0ca2e7f" providerId="ADAL" clId="{00E45103-06BF-4DED-9F64-F8E0B3676A54}" dt="2020-10-28T19:15:02.429" v="2126" actId="12"/>
          <ac:spMkLst>
            <pc:docMk/>
            <pc:sldMk cId="310497617" sldId="275"/>
            <ac:spMk id="3" creationId="{77D8BC54-88C8-4483-951F-E044FF53C629}"/>
          </ac:spMkLst>
        </pc:spChg>
      </pc:sldChg>
      <pc:sldChg chg="modSp new del mod">
        <pc:chgData name="Christa Vercruysse" userId="4200ecb0-f1ab-4090-bbe4-209ba0ca2e7f" providerId="ADAL" clId="{00E45103-06BF-4DED-9F64-F8E0B3676A54}" dt="2020-10-28T19:15:07.862" v="2127" actId="2696"/>
        <pc:sldMkLst>
          <pc:docMk/>
          <pc:sldMk cId="3320148731" sldId="276"/>
        </pc:sldMkLst>
        <pc:spChg chg="mod">
          <ac:chgData name="Christa Vercruysse" userId="4200ecb0-f1ab-4090-bbe4-209ba0ca2e7f" providerId="ADAL" clId="{00E45103-06BF-4DED-9F64-F8E0B3676A54}" dt="2020-10-28T18:57:54.271" v="1354"/>
          <ac:spMkLst>
            <pc:docMk/>
            <pc:sldMk cId="3320148731" sldId="276"/>
            <ac:spMk id="2" creationId="{C2DD1ACD-0344-4BF1-A626-81A23E2BBB61}"/>
          </ac:spMkLst>
        </pc:spChg>
        <pc:spChg chg="mod">
          <ac:chgData name="Christa Vercruysse" userId="4200ecb0-f1ab-4090-bbe4-209ba0ca2e7f" providerId="ADAL" clId="{00E45103-06BF-4DED-9F64-F8E0B3676A54}" dt="2020-10-28T19:14:47.722" v="2122" actId="21"/>
          <ac:spMkLst>
            <pc:docMk/>
            <pc:sldMk cId="3320148731" sldId="276"/>
            <ac:spMk id="3" creationId="{A1364292-78B6-4969-BD4F-C4D2F001D821}"/>
          </ac:spMkLst>
        </pc:spChg>
      </pc:sldChg>
      <pc:sldChg chg="modSp new mod">
        <pc:chgData name="Christa Vercruysse" userId="4200ecb0-f1ab-4090-bbe4-209ba0ca2e7f" providerId="ADAL" clId="{00E45103-06BF-4DED-9F64-F8E0B3676A54}" dt="2020-10-28T19:05:00.624" v="1640" actId="20577"/>
        <pc:sldMkLst>
          <pc:docMk/>
          <pc:sldMk cId="908016832" sldId="277"/>
        </pc:sldMkLst>
        <pc:spChg chg="mod">
          <ac:chgData name="Christa Vercruysse" userId="4200ecb0-f1ab-4090-bbe4-209ba0ca2e7f" providerId="ADAL" clId="{00E45103-06BF-4DED-9F64-F8E0B3676A54}" dt="2020-10-28T19:00:41.707" v="1519" actId="20577"/>
          <ac:spMkLst>
            <pc:docMk/>
            <pc:sldMk cId="908016832" sldId="277"/>
            <ac:spMk id="2" creationId="{3FD6362F-F626-4428-97C4-0BEAC6E471BE}"/>
          </ac:spMkLst>
        </pc:spChg>
        <pc:spChg chg="mod">
          <ac:chgData name="Christa Vercruysse" userId="4200ecb0-f1ab-4090-bbe4-209ba0ca2e7f" providerId="ADAL" clId="{00E45103-06BF-4DED-9F64-F8E0B3676A54}" dt="2020-10-28T19:05:00.624" v="1640" actId="20577"/>
          <ac:spMkLst>
            <pc:docMk/>
            <pc:sldMk cId="908016832" sldId="277"/>
            <ac:spMk id="3" creationId="{D1F34F62-0E6C-4AF7-9CC5-E6B54A3E81E8}"/>
          </ac:spMkLst>
        </pc:spChg>
      </pc:sldChg>
      <pc:sldChg chg="modSp new mod">
        <pc:chgData name="Christa Vercruysse" userId="4200ecb0-f1ab-4090-bbe4-209ba0ca2e7f" providerId="ADAL" clId="{00E45103-06BF-4DED-9F64-F8E0B3676A54}" dt="2020-10-28T19:07:39.609" v="1989" actId="20577"/>
        <pc:sldMkLst>
          <pc:docMk/>
          <pc:sldMk cId="1005841180" sldId="278"/>
        </pc:sldMkLst>
        <pc:spChg chg="mod">
          <ac:chgData name="Christa Vercruysse" userId="4200ecb0-f1ab-4090-bbe4-209ba0ca2e7f" providerId="ADAL" clId="{00E45103-06BF-4DED-9F64-F8E0B3676A54}" dt="2020-10-28T19:05:49.592" v="1706" actId="20577"/>
          <ac:spMkLst>
            <pc:docMk/>
            <pc:sldMk cId="1005841180" sldId="278"/>
            <ac:spMk id="2" creationId="{C66BBD76-53E2-443C-98D3-2F4A9DEDC582}"/>
          </ac:spMkLst>
        </pc:spChg>
        <pc:spChg chg="mod">
          <ac:chgData name="Christa Vercruysse" userId="4200ecb0-f1ab-4090-bbe4-209ba0ca2e7f" providerId="ADAL" clId="{00E45103-06BF-4DED-9F64-F8E0B3676A54}" dt="2020-10-28T19:07:39.609" v="1989" actId="20577"/>
          <ac:spMkLst>
            <pc:docMk/>
            <pc:sldMk cId="1005841180" sldId="278"/>
            <ac:spMk id="3" creationId="{85C93E34-B17D-40A4-BD89-D9BA5179B9C5}"/>
          </ac:spMkLst>
        </pc:spChg>
      </pc:sldChg>
      <pc:sldChg chg="modSp new mod ord">
        <pc:chgData name="Christa Vercruysse" userId="4200ecb0-f1ab-4090-bbe4-209ba0ca2e7f" providerId="ADAL" clId="{00E45103-06BF-4DED-9F64-F8E0B3676A54}" dt="2020-10-28T19:15:27.400" v="2137" actId="20577"/>
        <pc:sldMkLst>
          <pc:docMk/>
          <pc:sldMk cId="1307136469" sldId="279"/>
        </pc:sldMkLst>
        <pc:spChg chg="mod">
          <ac:chgData name="Christa Vercruysse" userId="4200ecb0-f1ab-4090-bbe4-209ba0ca2e7f" providerId="ADAL" clId="{00E45103-06BF-4DED-9F64-F8E0B3676A54}" dt="2020-10-28T19:15:27.400" v="2137" actId="20577"/>
          <ac:spMkLst>
            <pc:docMk/>
            <pc:sldMk cId="1307136469" sldId="279"/>
            <ac:spMk id="2" creationId="{E385EDBE-96D3-417C-AB37-44E0C9727EDC}"/>
          </ac:spMkLst>
        </pc:spChg>
      </pc:sldChg>
      <pc:sldChg chg="modSp new mod">
        <pc:chgData name="Christa Vercruysse" userId="4200ecb0-f1ab-4090-bbe4-209ba0ca2e7f" providerId="ADAL" clId="{00E45103-06BF-4DED-9F64-F8E0B3676A54}" dt="2020-10-28T19:28:40.185" v="2212" actId="5793"/>
        <pc:sldMkLst>
          <pc:docMk/>
          <pc:sldMk cId="4120390208" sldId="280"/>
        </pc:sldMkLst>
        <pc:spChg chg="mod">
          <ac:chgData name="Christa Vercruysse" userId="4200ecb0-f1ab-4090-bbe4-209ba0ca2e7f" providerId="ADAL" clId="{00E45103-06BF-4DED-9F64-F8E0B3676A54}" dt="2020-10-28T19:15:34.975" v="2147" actId="20577"/>
          <ac:spMkLst>
            <pc:docMk/>
            <pc:sldMk cId="4120390208" sldId="280"/>
            <ac:spMk id="2" creationId="{B88C054A-813E-4DD5-BB1B-9BBF5C88F6A7}"/>
          </ac:spMkLst>
        </pc:spChg>
        <pc:spChg chg="mod">
          <ac:chgData name="Christa Vercruysse" userId="4200ecb0-f1ab-4090-bbe4-209ba0ca2e7f" providerId="ADAL" clId="{00E45103-06BF-4DED-9F64-F8E0B3676A54}" dt="2020-10-28T19:28:40.185" v="2212" actId="5793"/>
          <ac:spMkLst>
            <pc:docMk/>
            <pc:sldMk cId="4120390208" sldId="280"/>
            <ac:spMk id="3" creationId="{23F94A65-04B0-4254-821D-FD9FA30A6618}"/>
          </ac:spMkLst>
        </pc:spChg>
      </pc:sldChg>
      <pc:sldChg chg="modSp new mod">
        <pc:chgData name="Christa Vercruysse" userId="4200ecb0-f1ab-4090-bbe4-209ba0ca2e7f" providerId="ADAL" clId="{00E45103-06BF-4DED-9F64-F8E0B3676A54}" dt="2020-10-28T19:29:25.979" v="2222" actId="255"/>
        <pc:sldMkLst>
          <pc:docMk/>
          <pc:sldMk cId="2722630584" sldId="281"/>
        </pc:sldMkLst>
        <pc:spChg chg="mod">
          <ac:chgData name="Christa Vercruysse" userId="4200ecb0-f1ab-4090-bbe4-209ba0ca2e7f" providerId="ADAL" clId="{00E45103-06BF-4DED-9F64-F8E0B3676A54}" dt="2020-10-28T19:16:25.671" v="2158" actId="20577"/>
          <ac:spMkLst>
            <pc:docMk/>
            <pc:sldMk cId="2722630584" sldId="281"/>
            <ac:spMk id="2" creationId="{58E587FD-A001-4F12-9201-1EC1FB3959B8}"/>
          </ac:spMkLst>
        </pc:spChg>
        <pc:spChg chg="mod">
          <ac:chgData name="Christa Vercruysse" userId="4200ecb0-f1ab-4090-bbe4-209ba0ca2e7f" providerId="ADAL" clId="{00E45103-06BF-4DED-9F64-F8E0B3676A54}" dt="2020-10-28T19:29:25.979" v="2222" actId="255"/>
          <ac:spMkLst>
            <pc:docMk/>
            <pc:sldMk cId="2722630584" sldId="281"/>
            <ac:spMk id="3" creationId="{C844CC0A-94A8-45D4-9CCD-FDEF71DF3D54}"/>
          </ac:spMkLst>
        </pc:spChg>
      </pc:sldChg>
      <pc:sldChg chg="modSp new mod">
        <pc:chgData name="Christa Vercruysse" userId="4200ecb0-f1ab-4090-bbe4-209ba0ca2e7f" providerId="ADAL" clId="{00E45103-06BF-4DED-9F64-F8E0B3676A54}" dt="2020-10-28T19:29:44.858" v="2246" actId="20577"/>
        <pc:sldMkLst>
          <pc:docMk/>
          <pc:sldMk cId="3616473664" sldId="282"/>
        </pc:sldMkLst>
        <pc:spChg chg="mod">
          <ac:chgData name="Christa Vercruysse" userId="4200ecb0-f1ab-4090-bbe4-209ba0ca2e7f" providerId="ADAL" clId="{00E45103-06BF-4DED-9F64-F8E0B3676A54}" dt="2020-10-28T19:29:44.858" v="2246" actId="20577"/>
          <ac:spMkLst>
            <pc:docMk/>
            <pc:sldMk cId="3616473664" sldId="282"/>
            <ac:spMk id="2" creationId="{0AA1E678-16EB-4C07-B652-BFD237AFED31}"/>
          </ac:spMkLst>
        </pc:spChg>
      </pc:sldChg>
      <pc:sldChg chg="modSp new mod">
        <pc:chgData name="Christa Vercruysse" userId="4200ecb0-f1ab-4090-bbe4-209ba0ca2e7f" providerId="ADAL" clId="{00E45103-06BF-4DED-9F64-F8E0B3676A54}" dt="2020-10-28T19:34:14.622" v="2991" actId="20577"/>
        <pc:sldMkLst>
          <pc:docMk/>
          <pc:sldMk cId="344020419" sldId="283"/>
        </pc:sldMkLst>
        <pc:spChg chg="mod">
          <ac:chgData name="Christa Vercruysse" userId="4200ecb0-f1ab-4090-bbe4-209ba0ca2e7f" providerId="ADAL" clId="{00E45103-06BF-4DED-9F64-F8E0B3676A54}" dt="2020-10-28T19:30:37.988" v="2348" actId="20577"/>
          <ac:spMkLst>
            <pc:docMk/>
            <pc:sldMk cId="344020419" sldId="283"/>
            <ac:spMk id="2" creationId="{C9F4CE51-F379-4107-BB68-A76D7015F1A2}"/>
          </ac:spMkLst>
        </pc:spChg>
        <pc:spChg chg="mod">
          <ac:chgData name="Christa Vercruysse" userId="4200ecb0-f1ab-4090-bbe4-209ba0ca2e7f" providerId="ADAL" clId="{00E45103-06BF-4DED-9F64-F8E0B3676A54}" dt="2020-10-28T19:34:14.622" v="2991" actId="20577"/>
          <ac:spMkLst>
            <pc:docMk/>
            <pc:sldMk cId="344020419" sldId="283"/>
            <ac:spMk id="3" creationId="{5DC774F2-2BC9-4129-85EF-B1C5FA42E88C}"/>
          </ac:spMkLst>
        </pc:spChg>
      </pc:sldChg>
      <pc:sldChg chg="modSp new mod">
        <pc:chgData name="Christa Vercruysse" userId="4200ecb0-f1ab-4090-bbe4-209ba0ca2e7f" providerId="ADAL" clId="{00E45103-06BF-4DED-9F64-F8E0B3676A54}" dt="2020-10-28T19:41:47.538" v="3034" actId="20577"/>
        <pc:sldMkLst>
          <pc:docMk/>
          <pc:sldMk cId="1475589110" sldId="284"/>
        </pc:sldMkLst>
        <pc:spChg chg="mod">
          <ac:chgData name="Christa Vercruysse" userId="4200ecb0-f1ab-4090-bbe4-209ba0ca2e7f" providerId="ADAL" clId="{00E45103-06BF-4DED-9F64-F8E0B3676A54}" dt="2020-10-28T19:36:08.423" v="3003" actId="20577"/>
          <ac:spMkLst>
            <pc:docMk/>
            <pc:sldMk cId="1475589110" sldId="284"/>
            <ac:spMk id="2" creationId="{2F34C926-3096-4EBD-8C17-A51BB45F3BE8}"/>
          </ac:spMkLst>
        </pc:spChg>
        <pc:spChg chg="mod">
          <ac:chgData name="Christa Vercruysse" userId="4200ecb0-f1ab-4090-bbe4-209ba0ca2e7f" providerId="ADAL" clId="{00E45103-06BF-4DED-9F64-F8E0B3676A54}" dt="2020-10-28T19:41:47.538" v="3034" actId="20577"/>
          <ac:spMkLst>
            <pc:docMk/>
            <pc:sldMk cId="1475589110" sldId="284"/>
            <ac:spMk id="3" creationId="{98F382D3-D1A3-4640-BF67-D31603859E0E}"/>
          </ac:spMkLst>
        </pc:spChg>
      </pc:sldChg>
      <pc:sldChg chg="modSp new mod">
        <pc:chgData name="Christa Vercruysse" userId="4200ecb0-f1ab-4090-bbe4-209ba0ca2e7f" providerId="ADAL" clId="{00E45103-06BF-4DED-9F64-F8E0B3676A54}" dt="2020-10-28T20:09:14.649" v="3420" actId="113"/>
        <pc:sldMkLst>
          <pc:docMk/>
          <pc:sldMk cId="1833221448" sldId="285"/>
        </pc:sldMkLst>
        <pc:spChg chg="mod">
          <ac:chgData name="Christa Vercruysse" userId="4200ecb0-f1ab-4090-bbe4-209ba0ca2e7f" providerId="ADAL" clId="{00E45103-06BF-4DED-9F64-F8E0B3676A54}" dt="2020-10-28T19:44:07.602" v="3076" actId="20577"/>
          <ac:spMkLst>
            <pc:docMk/>
            <pc:sldMk cId="1833221448" sldId="285"/>
            <ac:spMk id="2" creationId="{99B39CA6-3976-4E31-A1F9-73EDBD89BB9E}"/>
          </ac:spMkLst>
        </pc:spChg>
        <pc:spChg chg="mod">
          <ac:chgData name="Christa Vercruysse" userId="4200ecb0-f1ab-4090-bbe4-209ba0ca2e7f" providerId="ADAL" clId="{00E45103-06BF-4DED-9F64-F8E0B3676A54}" dt="2020-10-28T20:09:14.649" v="3420" actId="113"/>
          <ac:spMkLst>
            <pc:docMk/>
            <pc:sldMk cId="1833221448" sldId="285"/>
            <ac:spMk id="3" creationId="{063B957F-B594-47FA-9351-7B557DAE2D11}"/>
          </ac:spMkLst>
        </pc:spChg>
      </pc:sldChg>
      <pc:sldChg chg="modSp new mod">
        <pc:chgData name="Christa Vercruysse" userId="4200ecb0-f1ab-4090-bbe4-209ba0ca2e7f" providerId="ADAL" clId="{00E45103-06BF-4DED-9F64-F8E0B3676A54}" dt="2020-10-28T20:03:07.047" v="3285" actId="20578"/>
        <pc:sldMkLst>
          <pc:docMk/>
          <pc:sldMk cId="2565847285" sldId="286"/>
        </pc:sldMkLst>
        <pc:spChg chg="mod">
          <ac:chgData name="Christa Vercruysse" userId="4200ecb0-f1ab-4090-bbe4-209ba0ca2e7f" providerId="ADAL" clId="{00E45103-06BF-4DED-9F64-F8E0B3676A54}" dt="2020-10-28T19:49:31.342" v="3148"/>
          <ac:spMkLst>
            <pc:docMk/>
            <pc:sldMk cId="2565847285" sldId="286"/>
            <ac:spMk id="2" creationId="{FDAA277F-4D0A-41B2-9EFF-AB88CB0EC9BE}"/>
          </ac:spMkLst>
        </pc:spChg>
        <pc:spChg chg="mod">
          <ac:chgData name="Christa Vercruysse" userId="4200ecb0-f1ab-4090-bbe4-209ba0ca2e7f" providerId="ADAL" clId="{00E45103-06BF-4DED-9F64-F8E0B3676A54}" dt="2020-10-28T20:03:07.047" v="3285" actId="20578"/>
          <ac:spMkLst>
            <pc:docMk/>
            <pc:sldMk cId="2565847285" sldId="286"/>
            <ac:spMk id="3" creationId="{4A8AD375-A2D2-46D9-97DE-3DCB03E6F782}"/>
          </ac:spMkLst>
        </pc:spChg>
      </pc:sldChg>
      <pc:sldChg chg="modSp new mod">
        <pc:chgData name="Christa Vercruysse" userId="4200ecb0-f1ab-4090-bbe4-209ba0ca2e7f" providerId="ADAL" clId="{00E45103-06BF-4DED-9F64-F8E0B3676A54}" dt="2020-10-28T20:09:09.026" v="3419" actId="113"/>
        <pc:sldMkLst>
          <pc:docMk/>
          <pc:sldMk cId="2130214653" sldId="287"/>
        </pc:sldMkLst>
        <pc:spChg chg="mod">
          <ac:chgData name="Christa Vercruysse" userId="4200ecb0-f1ab-4090-bbe4-209ba0ca2e7f" providerId="ADAL" clId="{00E45103-06BF-4DED-9F64-F8E0B3676A54}" dt="2020-10-28T20:00:46.854" v="3236"/>
          <ac:spMkLst>
            <pc:docMk/>
            <pc:sldMk cId="2130214653" sldId="287"/>
            <ac:spMk id="2" creationId="{642B9032-6ED1-476C-8B73-E4C35A0DF06C}"/>
          </ac:spMkLst>
        </pc:spChg>
        <pc:spChg chg="mod">
          <ac:chgData name="Christa Vercruysse" userId="4200ecb0-f1ab-4090-bbe4-209ba0ca2e7f" providerId="ADAL" clId="{00E45103-06BF-4DED-9F64-F8E0B3676A54}" dt="2020-10-28T20:09:09.026" v="3419" actId="113"/>
          <ac:spMkLst>
            <pc:docMk/>
            <pc:sldMk cId="2130214653" sldId="287"/>
            <ac:spMk id="3" creationId="{E678A32C-27BF-43A9-B16F-EB243459006F}"/>
          </ac:spMkLst>
        </pc:spChg>
      </pc:sldChg>
      <pc:sldChg chg="modSp new mod">
        <pc:chgData name="Christa Vercruysse" userId="4200ecb0-f1ab-4090-bbe4-209ba0ca2e7f" providerId="ADAL" clId="{00E45103-06BF-4DED-9F64-F8E0B3676A54}" dt="2020-10-28T20:09:03.546" v="3418" actId="113"/>
        <pc:sldMkLst>
          <pc:docMk/>
          <pc:sldMk cId="438347442" sldId="288"/>
        </pc:sldMkLst>
        <pc:spChg chg="mod">
          <ac:chgData name="Christa Vercruysse" userId="4200ecb0-f1ab-4090-bbe4-209ba0ca2e7f" providerId="ADAL" clId="{00E45103-06BF-4DED-9F64-F8E0B3676A54}" dt="2020-10-28T20:05:27.003" v="3329" actId="20577"/>
          <ac:spMkLst>
            <pc:docMk/>
            <pc:sldMk cId="438347442" sldId="288"/>
            <ac:spMk id="2" creationId="{F4E22244-DDAD-49F3-A9B1-F7DC897C958D}"/>
          </ac:spMkLst>
        </pc:spChg>
        <pc:spChg chg="mod">
          <ac:chgData name="Christa Vercruysse" userId="4200ecb0-f1ab-4090-bbe4-209ba0ca2e7f" providerId="ADAL" clId="{00E45103-06BF-4DED-9F64-F8E0B3676A54}" dt="2020-10-28T20:09:03.546" v="3418" actId="113"/>
          <ac:spMkLst>
            <pc:docMk/>
            <pc:sldMk cId="438347442" sldId="288"/>
            <ac:spMk id="3" creationId="{8169EA33-DA95-4B55-9D46-310658D8ACA1}"/>
          </ac:spMkLst>
        </pc:spChg>
      </pc:sldChg>
      <pc:sldChg chg="modSp new mod">
        <pc:chgData name="Christa Vercruysse" userId="4200ecb0-f1ab-4090-bbe4-209ba0ca2e7f" providerId="ADAL" clId="{00E45103-06BF-4DED-9F64-F8E0B3676A54}" dt="2020-10-28T20:17:21.155" v="3639" actId="313"/>
        <pc:sldMkLst>
          <pc:docMk/>
          <pc:sldMk cId="3253291075" sldId="289"/>
        </pc:sldMkLst>
        <pc:spChg chg="mod">
          <ac:chgData name="Christa Vercruysse" userId="4200ecb0-f1ab-4090-bbe4-209ba0ca2e7f" providerId="ADAL" clId="{00E45103-06BF-4DED-9F64-F8E0B3676A54}" dt="2020-10-28T20:17:21.155" v="3639" actId="313"/>
          <ac:spMkLst>
            <pc:docMk/>
            <pc:sldMk cId="3253291075" sldId="289"/>
            <ac:spMk id="2" creationId="{C13A2B5F-BCFB-4EF7-8ACD-5982376501E9}"/>
          </ac:spMkLst>
        </pc:spChg>
        <pc:spChg chg="mod">
          <ac:chgData name="Christa Vercruysse" userId="4200ecb0-f1ab-4090-bbe4-209ba0ca2e7f" providerId="ADAL" clId="{00E45103-06BF-4DED-9F64-F8E0B3676A54}" dt="2020-10-28T20:16:43.666" v="3638" actId="20577"/>
          <ac:spMkLst>
            <pc:docMk/>
            <pc:sldMk cId="3253291075" sldId="289"/>
            <ac:spMk id="3" creationId="{70E27FFD-C92B-4EB4-A5EC-05B73E0AEA2B}"/>
          </ac:spMkLst>
        </pc:spChg>
      </pc:sldChg>
      <pc:sldChg chg="modSp new mod">
        <pc:chgData name="Christa Vercruysse" userId="4200ecb0-f1ab-4090-bbe4-209ba0ca2e7f" providerId="ADAL" clId="{00E45103-06BF-4DED-9F64-F8E0B3676A54}" dt="2020-10-28T20:24:51.096" v="4172" actId="20577"/>
        <pc:sldMkLst>
          <pc:docMk/>
          <pc:sldMk cId="41601874" sldId="290"/>
        </pc:sldMkLst>
        <pc:spChg chg="mod">
          <ac:chgData name="Christa Vercruysse" userId="4200ecb0-f1ab-4090-bbe4-209ba0ca2e7f" providerId="ADAL" clId="{00E45103-06BF-4DED-9F64-F8E0B3676A54}" dt="2020-10-28T20:24:51.096" v="4172" actId="20577"/>
          <ac:spMkLst>
            <pc:docMk/>
            <pc:sldMk cId="41601874" sldId="290"/>
            <ac:spMk id="2" creationId="{D7D6E70F-580D-45B4-98FC-5B4EF38FB03B}"/>
          </ac:spMkLst>
        </pc:spChg>
        <pc:spChg chg="mod">
          <ac:chgData name="Christa Vercruysse" userId="4200ecb0-f1ab-4090-bbe4-209ba0ca2e7f" providerId="ADAL" clId="{00E45103-06BF-4DED-9F64-F8E0B3676A54}" dt="2020-10-28T20:24:42.695" v="4171" actId="20577"/>
          <ac:spMkLst>
            <pc:docMk/>
            <pc:sldMk cId="41601874" sldId="290"/>
            <ac:spMk id="3" creationId="{A2446620-0251-4EF5-8F7C-6BC15C2102A2}"/>
          </ac:spMkLst>
        </pc:spChg>
      </pc:sldChg>
      <pc:sldChg chg="modSp new mod">
        <pc:chgData name="Christa Vercruysse" userId="4200ecb0-f1ab-4090-bbe4-209ba0ca2e7f" providerId="ADAL" clId="{00E45103-06BF-4DED-9F64-F8E0B3676A54}" dt="2020-10-28T20:15:27.983" v="3519" actId="313"/>
        <pc:sldMkLst>
          <pc:docMk/>
          <pc:sldMk cId="2623351533" sldId="291"/>
        </pc:sldMkLst>
        <pc:spChg chg="mod">
          <ac:chgData name="Christa Vercruysse" userId="4200ecb0-f1ab-4090-bbe4-209ba0ca2e7f" providerId="ADAL" clId="{00E45103-06BF-4DED-9F64-F8E0B3676A54}" dt="2020-10-28T20:15:27.983" v="3519" actId="313"/>
          <ac:spMkLst>
            <pc:docMk/>
            <pc:sldMk cId="2623351533" sldId="291"/>
            <ac:spMk id="2" creationId="{3A71945D-B34C-47DB-8295-B71513E53143}"/>
          </ac:spMkLst>
        </pc:spChg>
        <pc:spChg chg="mod">
          <ac:chgData name="Christa Vercruysse" userId="4200ecb0-f1ab-4090-bbe4-209ba0ca2e7f" providerId="ADAL" clId="{00E45103-06BF-4DED-9F64-F8E0B3676A54}" dt="2020-10-28T20:15:12.974" v="3514"/>
          <ac:spMkLst>
            <pc:docMk/>
            <pc:sldMk cId="2623351533" sldId="291"/>
            <ac:spMk id="3" creationId="{ED0A4CF5-C468-4A54-A2DA-B7A0B5E57DB6}"/>
          </ac:spMkLst>
        </pc:spChg>
      </pc:sldChg>
      <pc:sldChg chg="modSp new mod">
        <pc:chgData name="Christa Vercruysse" userId="4200ecb0-f1ab-4090-bbe4-209ba0ca2e7f" providerId="ADAL" clId="{00E45103-06BF-4DED-9F64-F8E0B3676A54}" dt="2020-10-28T20:20:19.898" v="3793" actId="255"/>
        <pc:sldMkLst>
          <pc:docMk/>
          <pc:sldMk cId="3701080720" sldId="292"/>
        </pc:sldMkLst>
        <pc:spChg chg="mod">
          <ac:chgData name="Christa Vercruysse" userId="4200ecb0-f1ab-4090-bbe4-209ba0ca2e7f" providerId="ADAL" clId="{00E45103-06BF-4DED-9F64-F8E0B3676A54}" dt="2020-10-28T20:19:03.712" v="3684" actId="20577"/>
          <ac:spMkLst>
            <pc:docMk/>
            <pc:sldMk cId="3701080720" sldId="292"/>
            <ac:spMk id="2" creationId="{23FA4573-B66E-42A5-8D05-90636D31565C}"/>
          </ac:spMkLst>
        </pc:spChg>
        <pc:spChg chg="mod">
          <ac:chgData name="Christa Vercruysse" userId="4200ecb0-f1ab-4090-bbe4-209ba0ca2e7f" providerId="ADAL" clId="{00E45103-06BF-4DED-9F64-F8E0B3676A54}" dt="2020-10-28T20:20:19.898" v="3793" actId="255"/>
          <ac:spMkLst>
            <pc:docMk/>
            <pc:sldMk cId="3701080720" sldId="292"/>
            <ac:spMk id="3" creationId="{EBAA9B19-0338-4E75-95C6-475DECD648FF}"/>
          </ac:spMkLst>
        </pc:spChg>
      </pc:sldChg>
      <pc:sldChg chg="modSp new mod">
        <pc:chgData name="Christa Vercruysse" userId="4200ecb0-f1ab-4090-bbe4-209ba0ca2e7f" providerId="ADAL" clId="{00E45103-06BF-4DED-9F64-F8E0B3676A54}" dt="2020-10-28T20:27:28.577" v="4468" actId="5793"/>
        <pc:sldMkLst>
          <pc:docMk/>
          <pc:sldMk cId="2952024862" sldId="293"/>
        </pc:sldMkLst>
        <pc:spChg chg="mod">
          <ac:chgData name="Christa Vercruysse" userId="4200ecb0-f1ab-4090-bbe4-209ba0ca2e7f" providerId="ADAL" clId="{00E45103-06BF-4DED-9F64-F8E0B3676A54}" dt="2020-10-28T20:25:19.217" v="4175"/>
          <ac:spMkLst>
            <pc:docMk/>
            <pc:sldMk cId="2952024862" sldId="293"/>
            <ac:spMk id="2" creationId="{0CAFCCDD-7A9E-4E61-9E6A-2C590128B8F4}"/>
          </ac:spMkLst>
        </pc:spChg>
        <pc:spChg chg="mod">
          <ac:chgData name="Christa Vercruysse" userId="4200ecb0-f1ab-4090-bbe4-209ba0ca2e7f" providerId="ADAL" clId="{00E45103-06BF-4DED-9F64-F8E0B3676A54}" dt="2020-10-28T20:27:28.577" v="4468" actId="5793"/>
          <ac:spMkLst>
            <pc:docMk/>
            <pc:sldMk cId="2952024862" sldId="293"/>
            <ac:spMk id="3" creationId="{41D35A6C-9F00-40E7-B932-8F1A85708F65}"/>
          </ac:spMkLst>
        </pc:spChg>
      </pc:sldChg>
      <pc:sldChg chg="modSp new mod addCm delCm">
        <pc:chgData name="Christa Vercruysse" userId="4200ecb0-f1ab-4090-bbe4-209ba0ca2e7f" providerId="ADAL" clId="{00E45103-06BF-4DED-9F64-F8E0B3676A54}" dt="2020-10-28T20:40:20.569" v="4976" actId="13926"/>
        <pc:sldMkLst>
          <pc:docMk/>
          <pc:sldMk cId="3284080483" sldId="294"/>
        </pc:sldMkLst>
        <pc:spChg chg="mod">
          <ac:chgData name="Christa Vercruysse" userId="4200ecb0-f1ab-4090-bbe4-209ba0ca2e7f" providerId="ADAL" clId="{00E45103-06BF-4DED-9F64-F8E0B3676A54}" dt="2020-10-28T20:28:33.761" v="4555" actId="20577"/>
          <ac:spMkLst>
            <pc:docMk/>
            <pc:sldMk cId="3284080483" sldId="294"/>
            <ac:spMk id="2" creationId="{9FE0443C-2720-41A1-B979-E513771D94B1}"/>
          </ac:spMkLst>
        </pc:spChg>
        <pc:spChg chg="mod">
          <ac:chgData name="Christa Vercruysse" userId="4200ecb0-f1ab-4090-bbe4-209ba0ca2e7f" providerId="ADAL" clId="{00E45103-06BF-4DED-9F64-F8E0B3676A54}" dt="2020-10-28T20:40:20.569" v="4976" actId="13926"/>
          <ac:spMkLst>
            <pc:docMk/>
            <pc:sldMk cId="3284080483" sldId="294"/>
            <ac:spMk id="3" creationId="{E36F1DE1-23C1-4BA0-8C12-98248822B245}"/>
          </ac:spMkLst>
        </pc:spChg>
      </pc:sldChg>
      <pc:sldChg chg="modSp new mod">
        <pc:chgData name="Christa Vercruysse" userId="4200ecb0-f1ab-4090-bbe4-209ba0ca2e7f" providerId="ADAL" clId="{00E45103-06BF-4DED-9F64-F8E0B3676A54}" dt="2020-10-28T20:45:57.462" v="5289" actId="113"/>
        <pc:sldMkLst>
          <pc:docMk/>
          <pc:sldMk cId="3314879702" sldId="295"/>
        </pc:sldMkLst>
        <pc:spChg chg="mod">
          <ac:chgData name="Christa Vercruysse" userId="4200ecb0-f1ab-4090-bbe4-209ba0ca2e7f" providerId="ADAL" clId="{00E45103-06BF-4DED-9F64-F8E0B3676A54}" dt="2020-10-28T20:44:31.770" v="5050"/>
          <ac:spMkLst>
            <pc:docMk/>
            <pc:sldMk cId="3314879702" sldId="295"/>
            <ac:spMk id="2" creationId="{B025DC2E-99C5-4969-81D4-69A4678C1F00}"/>
          </ac:spMkLst>
        </pc:spChg>
        <pc:spChg chg="mod">
          <ac:chgData name="Christa Vercruysse" userId="4200ecb0-f1ab-4090-bbe4-209ba0ca2e7f" providerId="ADAL" clId="{00E45103-06BF-4DED-9F64-F8E0B3676A54}" dt="2020-10-28T20:45:57.462" v="5289" actId="113"/>
          <ac:spMkLst>
            <pc:docMk/>
            <pc:sldMk cId="3314879702" sldId="295"/>
            <ac:spMk id="3" creationId="{7F229B7F-5C40-499E-A970-1846A93B496D}"/>
          </ac:spMkLst>
        </pc:spChg>
      </pc:sldChg>
      <pc:sldChg chg="modSp new mod">
        <pc:chgData name="Christa Vercruysse" userId="4200ecb0-f1ab-4090-bbe4-209ba0ca2e7f" providerId="ADAL" clId="{00E45103-06BF-4DED-9F64-F8E0B3676A54}" dt="2020-10-28T20:49:35.387" v="5416" actId="14100"/>
        <pc:sldMkLst>
          <pc:docMk/>
          <pc:sldMk cId="635314015" sldId="296"/>
        </pc:sldMkLst>
        <pc:spChg chg="mod">
          <ac:chgData name="Christa Vercruysse" userId="4200ecb0-f1ab-4090-bbe4-209ba0ca2e7f" providerId="ADAL" clId="{00E45103-06BF-4DED-9F64-F8E0B3676A54}" dt="2020-10-28T20:46:48.608" v="5300" actId="20577"/>
          <ac:spMkLst>
            <pc:docMk/>
            <pc:sldMk cId="635314015" sldId="296"/>
            <ac:spMk id="2" creationId="{E5D01797-4A2A-450E-AB51-4909FED6DF7A}"/>
          </ac:spMkLst>
        </pc:spChg>
        <pc:spChg chg="mod">
          <ac:chgData name="Christa Vercruysse" userId="4200ecb0-f1ab-4090-bbe4-209ba0ca2e7f" providerId="ADAL" clId="{00E45103-06BF-4DED-9F64-F8E0B3676A54}" dt="2020-10-28T20:49:35.387" v="5416" actId="14100"/>
          <ac:spMkLst>
            <pc:docMk/>
            <pc:sldMk cId="635314015" sldId="296"/>
            <ac:spMk id="3" creationId="{DCF95C0A-2198-4C54-A92B-76559D3F1077}"/>
          </ac:spMkLst>
        </pc:spChg>
      </pc:sldChg>
      <pc:sldChg chg="modSp new mod">
        <pc:chgData name="Christa Vercruysse" userId="4200ecb0-f1ab-4090-bbe4-209ba0ca2e7f" providerId="ADAL" clId="{00E45103-06BF-4DED-9F64-F8E0B3676A54}" dt="2020-10-28T21:00:57.598" v="5429"/>
        <pc:sldMkLst>
          <pc:docMk/>
          <pc:sldMk cId="218125419" sldId="297"/>
        </pc:sldMkLst>
        <pc:spChg chg="mod">
          <ac:chgData name="Christa Vercruysse" userId="4200ecb0-f1ab-4090-bbe4-209ba0ca2e7f" providerId="ADAL" clId="{00E45103-06BF-4DED-9F64-F8E0B3676A54}" dt="2020-10-28T20:50:41.716" v="5418"/>
          <ac:spMkLst>
            <pc:docMk/>
            <pc:sldMk cId="218125419" sldId="297"/>
            <ac:spMk id="2" creationId="{EB53CD08-6E6D-4A09-8B35-9E8DF7FC1832}"/>
          </ac:spMkLst>
        </pc:spChg>
        <pc:spChg chg="mod">
          <ac:chgData name="Christa Vercruysse" userId="4200ecb0-f1ab-4090-bbe4-209ba0ca2e7f" providerId="ADAL" clId="{00E45103-06BF-4DED-9F64-F8E0B3676A54}" dt="2020-10-28T21:00:57.598" v="5429"/>
          <ac:spMkLst>
            <pc:docMk/>
            <pc:sldMk cId="218125419" sldId="297"/>
            <ac:spMk id="3" creationId="{6DD56D54-F01A-479F-905F-6AEC243266DD}"/>
          </ac:spMkLst>
        </pc:spChg>
      </pc:sldChg>
      <pc:sldChg chg="modSp new mod">
        <pc:chgData name="Christa Vercruysse" userId="4200ecb0-f1ab-4090-bbe4-209ba0ca2e7f" providerId="ADAL" clId="{00E45103-06BF-4DED-9F64-F8E0B3676A54}" dt="2020-10-28T21:15:18.781" v="5783" actId="20577"/>
        <pc:sldMkLst>
          <pc:docMk/>
          <pc:sldMk cId="805605204" sldId="298"/>
        </pc:sldMkLst>
        <pc:spChg chg="mod">
          <ac:chgData name="Christa Vercruysse" userId="4200ecb0-f1ab-4090-bbe4-209ba0ca2e7f" providerId="ADAL" clId="{00E45103-06BF-4DED-9F64-F8E0B3676A54}" dt="2020-10-28T21:08:04.938" v="5462" actId="20577"/>
          <ac:spMkLst>
            <pc:docMk/>
            <pc:sldMk cId="805605204" sldId="298"/>
            <ac:spMk id="2" creationId="{F1E9C28F-F7BC-4CA6-B844-775B038102FD}"/>
          </ac:spMkLst>
        </pc:spChg>
        <pc:spChg chg="mod">
          <ac:chgData name="Christa Vercruysse" userId="4200ecb0-f1ab-4090-bbe4-209ba0ca2e7f" providerId="ADAL" clId="{00E45103-06BF-4DED-9F64-F8E0B3676A54}" dt="2020-10-28T21:15:18.781" v="5783" actId="20577"/>
          <ac:spMkLst>
            <pc:docMk/>
            <pc:sldMk cId="805605204" sldId="298"/>
            <ac:spMk id="3" creationId="{A84C1142-15AB-46A6-AEE0-B5B836E9AEA7}"/>
          </ac:spMkLst>
        </pc:spChg>
      </pc:sldChg>
      <pc:sldChg chg="modSp new mod">
        <pc:chgData name="Christa Vercruysse" userId="4200ecb0-f1ab-4090-bbe4-209ba0ca2e7f" providerId="ADAL" clId="{00E45103-06BF-4DED-9F64-F8E0B3676A54}" dt="2020-10-28T21:19:52.598" v="6289" actId="313"/>
        <pc:sldMkLst>
          <pc:docMk/>
          <pc:sldMk cId="940297155" sldId="299"/>
        </pc:sldMkLst>
        <pc:spChg chg="mod">
          <ac:chgData name="Christa Vercruysse" userId="4200ecb0-f1ab-4090-bbe4-209ba0ca2e7f" providerId="ADAL" clId="{00E45103-06BF-4DED-9F64-F8E0B3676A54}" dt="2020-10-28T21:15:28.539" v="5796" actId="20577"/>
          <ac:spMkLst>
            <pc:docMk/>
            <pc:sldMk cId="940297155" sldId="299"/>
            <ac:spMk id="2" creationId="{48FFDC8B-D971-4B44-A749-E6B1578C27A2}"/>
          </ac:spMkLst>
        </pc:spChg>
        <pc:spChg chg="mod">
          <ac:chgData name="Christa Vercruysse" userId="4200ecb0-f1ab-4090-bbe4-209ba0ca2e7f" providerId="ADAL" clId="{00E45103-06BF-4DED-9F64-F8E0B3676A54}" dt="2020-10-28T21:19:52.598" v="6289" actId="313"/>
          <ac:spMkLst>
            <pc:docMk/>
            <pc:sldMk cId="940297155" sldId="299"/>
            <ac:spMk id="3" creationId="{254ADFE0-83FB-4D98-9DE9-434C58EDC200}"/>
          </ac:spMkLst>
        </pc:spChg>
      </pc:sldChg>
      <pc:sldChg chg="modSp new mod">
        <pc:chgData name="Christa Vercruysse" userId="4200ecb0-f1ab-4090-bbe4-209ba0ca2e7f" providerId="ADAL" clId="{00E45103-06BF-4DED-9F64-F8E0B3676A54}" dt="2020-10-28T21:20:48.613" v="6317" actId="20577"/>
        <pc:sldMkLst>
          <pc:docMk/>
          <pc:sldMk cId="3443550318" sldId="300"/>
        </pc:sldMkLst>
        <pc:spChg chg="mod">
          <ac:chgData name="Christa Vercruysse" userId="4200ecb0-f1ab-4090-bbe4-209ba0ca2e7f" providerId="ADAL" clId="{00E45103-06BF-4DED-9F64-F8E0B3676A54}" dt="2020-10-28T21:20:14.019" v="6292"/>
          <ac:spMkLst>
            <pc:docMk/>
            <pc:sldMk cId="3443550318" sldId="300"/>
            <ac:spMk id="2" creationId="{152E6FA7-ABA1-4146-84A9-3551241CC9BC}"/>
          </ac:spMkLst>
        </pc:spChg>
        <pc:spChg chg="mod">
          <ac:chgData name="Christa Vercruysse" userId="4200ecb0-f1ab-4090-bbe4-209ba0ca2e7f" providerId="ADAL" clId="{00E45103-06BF-4DED-9F64-F8E0B3676A54}" dt="2020-10-28T21:20:48.613" v="6317" actId="20577"/>
          <ac:spMkLst>
            <pc:docMk/>
            <pc:sldMk cId="3443550318" sldId="300"/>
            <ac:spMk id="3" creationId="{4FF3CA80-2E20-4B9A-BA80-52A52FA62048}"/>
          </ac:spMkLst>
        </pc:spChg>
      </pc:sldChg>
      <pc:sldChg chg="new del">
        <pc:chgData name="Christa Vercruysse" userId="4200ecb0-f1ab-4090-bbe4-209ba0ca2e7f" providerId="ADAL" clId="{00E45103-06BF-4DED-9F64-F8E0B3676A54}" dt="2020-10-28T21:22:25.199" v="6320" actId="2696"/>
        <pc:sldMkLst>
          <pc:docMk/>
          <pc:sldMk cId="1800159538" sldId="301"/>
        </pc:sldMkLst>
      </pc:sldChg>
      <pc:sldChg chg="add">
        <pc:chgData name="Christa Vercruysse" userId="4200ecb0-f1ab-4090-bbe4-209ba0ca2e7f" providerId="ADAL" clId="{00E45103-06BF-4DED-9F64-F8E0B3676A54}" dt="2020-10-28T21:22:19.400" v="6319"/>
        <pc:sldMkLst>
          <pc:docMk/>
          <pc:sldMk cId="1767789783" sldId="33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A307221-D1AA-644D-A019-066F112DB1A5}" type="datetimeFigureOut">
              <a:rPr lang="nl-BE" smtClean="0"/>
              <a:t>28/10/2020</a:t>
            </a:fld>
            <a:endParaRPr lang="nl-BE"/>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32F57C1-CE4F-6642-AF1E-D3602E68FDC5}" type="slidenum">
              <a:rPr lang="nl-BE" smtClean="0"/>
              <a:t>‹nr.›</a:t>
            </a:fld>
            <a:endParaRPr lang="nl-BE"/>
          </a:p>
        </p:txBody>
      </p:sp>
    </p:spTree>
    <p:extLst>
      <p:ext uri="{BB962C8B-B14F-4D97-AF65-F5344CB8AC3E}">
        <p14:creationId xmlns:p14="http://schemas.microsoft.com/office/powerpoint/2010/main" val="1527645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B32F57C1-CE4F-6642-AF1E-D3602E68FDC5}" type="slidenum">
              <a:rPr lang="nl-BE" smtClean="0"/>
              <a:t>1</a:t>
            </a:fld>
            <a:endParaRPr lang="nl-BE"/>
          </a:p>
        </p:txBody>
      </p:sp>
    </p:spTree>
    <p:extLst>
      <p:ext uri="{BB962C8B-B14F-4D97-AF65-F5344CB8AC3E}">
        <p14:creationId xmlns:p14="http://schemas.microsoft.com/office/powerpoint/2010/main" val="2809015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p>
          <a:p>
            <a:pPr marL="0" indent="0">
              <a:buNone/>
            </a:pPr>
            <a:endParaRPr lang="nl-BE" dirty="0"/>
          </a:p>
          <a:p>
            <a:endParaRPr lang="nl-BE" dirty="0"/>
          </a:p>
        </p:txBody>
      </p:sp>
      <p:sp>
        <p:nvSpPr>
          <p:cNvPr id="4" name="Tijdelijke aanduiding voor dianummer 3"/>
          <p:cNvSpPr>
            <a:spLocks noGrp="1"/>
          </p:cNvSpPr>
          <p:nvPr>
            <p:ph type="sldNum" sz="quarter" idx="5"/>
          </p:nvPr>
        </p:nvSpPr>
        <p:spPr/>
        <p:txBody>
          <a:bodyPr/>
          <a:lstStyle/>
          <a:p>
            <a:fld id="{B32F57C1-CE4F-6642-AF1E-D3602E68FDC5}" type="slidenum">
              <a:rPr lang="nl-BE" smtClean="0"/>
              <a:t>9</a:t>
            </a:fld>
            <a:endParaRPr lang="nl-BE"/>
          </a:p>
        </p:txBody>
      </p:sp>
    </p:spTree>
    <p:extLst>
      <p:ext uri="{BB962C8B-B14F-4D97-AF65-F5344CB8AC3E}">
        <p14:creationId xmlns:p14="http://schemas.microsoft.com/office/powerpoint/2010/main" val="237106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B32F57C1-CE4F-6642-AF1E-D3602E68FDC5}" type="slidenum">
              <a:rPr lang="nl-BE" smtClean="0"/>
              <a:t>35</a:t>
            </a:fld>
            <a:endParaRPr lang="nl-BE"/>
          </a:p>
        </p:txBody>
      </p:sp>
    </p:spTree>
    <p:extLst>
      <p:ext uri="{BB962C8B-B14F-4D97-AF65-F5344CB8AC3E}">
        <p14:creationId xmlns:p14="http://schemas.microsoft.com/office/powerpoint/2010/main" val="453316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371172-7ACB-B742-A6EE-0369B110E394}"/>
              </a:ext>
            </a:extLst>
          </p:cNvPr>
          <p:cNvSpPr>
            <a:spLocks noGrp="1"/>
          </p:cNvSpPr>
          <p:nvPr>
            <p:ph type="ctrTitle" hasCustomPrompt="1"/>
          </p:nvPr>
        </p:nvSpPr>
        <p:spPr>
          <a:xfrm>
            <a:off x="466344" y="1122363"/>
            <a:ext cx="5870448" cy="2387600"/>
          </a:xfrm>
        </p:spPr>
        <p:txBody>
          <a:bodyPr anchor="b"/>
          <a:lstStyle>
            <a:lvl1pPr algn="l">
              <a:defRPr sz="6000" b="1">
                <a:solidFill>
                  <a:srgbClr val="1D71B8"/>
                </a:solidFill>
                <a:latin typeface="Calibri" panose="020F0502020204030204" pitchFamily="34" charset="0"/>
                <a:cs typeface="Calibri" panose="020F0502020204030204" pitchFamily="34" charset="0"/>
              </a:defRPr>
            </a:lvl1pPr>
          </a:lstStyle>
          <a:p>
            <a:r>
              <a:rPr lang="nl-NL" dirty="0"/>
              <a:t>Titel</a:t>
            </a:r>
            <a:br>
              <a:rPr lang="nl-NL" dirty="0"/>
            </a:br>
            <a:r>
              <a:rPr lang="nl-NL" dirty="0"/>
              <a:t>presentatie</a:t>
            </a:r>
            <a:endParaRPr lang="nl-BE" dirty="0"/>
          </a:p>
        </p:txBody>
      </p:sp>
      <p:sp>
        <p:nvSpPr>
          <p:cNvPr id="3" name="Ondertitel 2">
            <a:extLst>
              <a:ext uri="{FF2B5EF4-FFF2-40B4-BE49-F238E27FC236}">
                <a16:creationId xmlns:a16="http://schemas.microsoft.com/office/drawing/2014/main" id="{FDEFE893-4724-BA4E-B645-D0509FC6FBFD}"/>
              </a:ext>
            </a:extLst>
          </p:cNvPr>
          <p:cNvSpPr>
            <a:spLocks noGrp="1"/>
          </p:cNvSpPr>
          <p:nvPr>
            <p:ph type="subTitle" idx="1" hasCustomPrompt="1"/>
          </p:nvPr>
        </p:nvSpPr>
        <p:spPr>
          <a:xfrm>
            <a:off x="466344" y="3602038"/>
            <a:ext cx="5870448" cy="622490"/>
          </a:xfrm>
        </p:spPr>
        <p:txBody>
          <a:bodyPr>
            <a:normAutofit/>
          </a:bodyPr>
          <a:lstStyle>
            <a:lvl1pPr marL="0" indent="0" algn="l">
              <a:buNone/>
              <a:defRPr sz="3600" b="1">
                <a:solidFill>
                  <a:srgbClr val="008D3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Ondertitel presentatie</a:t>
            </a:r>
            <a:endParaRPr lang="nl-BE" dirty="0"/>
          </a:p>
        </p:txBody>
      </p:sp>
    </p:spTree>
    <p:extLst>
      <p:ext uri="{BB962C8B-B14F-4D97-AF65-F5344CB8AC3E}">
        <p14:creationId xmlns:p14="http://schemas.microsoft.com/office/powerpoint/2010/main" val="847088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D3B33-D35C-7841-81F2-A2DAEEA0B38C}"/>
              </a:ext>
            </a:extLst>
          </p:cNvPr>
          <p:cNvSpPr>
            <a:spLocks noGrp="1"/>
          </p:cNvSpPr>
          <p:nvPr>
            <p:ph type="title"/>
          </p:nvPr>
        </p:nvSpPr>
        <p:spPr>
          <a:xfrm>
            <a:off x="457200" y="365125"/>
            <a:ext cx="11247120" cy="1325563"/>
          </a:xfrm>
        </p:spPr>
        <p:txBody>
          <a:bodyPr/>
          <a:lstStyle>
            <a:lvl1pPr>
              <a:defRPr>
                <a:solidFill>
                  <a:srgbClr val="1D71B8"/>
                </a:solidFill>
              </a:defRPr>
            </a:lvl1pPr>
          </a:lstStyle>
          <a:p>
            <a:r>
              <a:rPr lang="nl-NL"/>
              <a:t>Klik om stijl te bewerken</a:t>
            </a:r>
            <a:endParaRPr lang="nl-BE" dirty="0"/>
          </a:p>
        </p:txBody>
      </p:sp>
      <p:sp>
        <p:nvSpPr>
          <p:cNvPr id="3" name="Tijdelijke aanduiding voor tekst 2">
            <a:extLst>
              <a:ext uri="{FF2B5EF4-FFF2-40B4-BE49-F238E27FC236}">
                <a16:creationId xmlns:a16="http://schemas.microsoft.com/office/drawing/2014/main" id="{AC5318D4-C09B-3F46-9C7C-883848775535}"/>
              </a:ext>
            </a:extLst>
          </p:cNvPr>
          <p:cNvSpPr>
            <a:spLocks noGrp="1"/>
          </p:cNvSpPr>
          <p:nvPr>
            <p:ph type="body" idx="1"/>
          </p:nvPr>
        </p:nvSpPr>
        <p:spPr>
          <a:xfrm>
            <a:off x="457200" y="1681163"/>
            <a:ext cx="5540375" cy="823912"/>
          </a:xfrm>
        </p:spPr>
        <p:txBody>
          <a:bodyPr anchor="b"/>
          <a:lstStyle>
            <a:lvl1pPr marL="0" indent="0">
              <a:buNone/>
              <a:defRPr sz="2400" b="1">
                <a:solidFill>
                  <a:srgbClr val="008D3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C7EB57C-263D-1645-BDD2-370E1CF1B0F0}"/>
              </a:ext>
            </a:extLst>
          </p:cNvPr>
          <p:cNvSpPr>
            <a:spLocks noGrp="1"/>
          </p:cNvSpPr>
          <p:nvPr>
            <p:ph sz="half" idx="2"/>
          </p:nvPr>
        </p:nvSpPr>
        <p:spPr>
          <a:xfrm>
            <a:off x="457200" y="2505075"/>
            <a:ext cx="5540375"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tekst 4">
            <a:extLst>
              <a:ext uri="{FF2B5EF4-FFF2-40B4-BE49-F238E27FC236}">
                <a16:creationId xmlns:a16="http://schemas.microsoft.com/office/drawing/2014/main" id="{A1391161-C65D-9E40-AA51-74A27121681F}"/>
              </a:ext>
            </a:extLst>
          </p:cNvPr>
          <p:cNvSpPr>
            <a:spLocks noGrp="1"/>
          </p:cNvSpPr>
          <p:nvPr>
            <p:ph type="body" sz="quarter" idx="3"/>
          </p:nvPr>
        </p:nvSpPr>
        <p:spPr>
          <a:xfrm>
            <a:off x="6172200" y="1681163"/>
            <a:ext cx="5532120" cy="823912"/>
          </a:xfrm>
        </p:spPr>
        <p:txBody>
          <a:bodyPr anchor="b"/>
          <a:lstStyle>
            <a:lvl1pPr marL="0" indent="0">
              <a:buNone/>
              <a:defRPr sz="2400" b="1">
                <a:solidFill>
                  <a:srgbClr val="008D3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0F01A9C-1EA8-1C4E-B826-E07022A602A7}"/>
              </a:ext>
            </a:extLst>
          </p:cNvPr>
          <p:cNvSpPr>
            <a:spLocks noGrp="1"/>
          </p:cNvSpPr>
          <p:nvPr>
            <p:ph sz="quarter" idx="4"/>
          </p:nvPr>
        </p:nvSpPr>
        <p:spPr>
          <a:xfrm>
            <a:off x="6172200" y="2505075"/>
            <a:ext cx="553212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72649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D3B33-D35C-7841-81F2-A2DAEEA0B38C}"/>
              </a:ext>
            </a:extLst>
          </p:cNvPr>
          <p:cNvSpPr>
            <a:spLocks noGrp="1"/>
          </p:cNvSpPr>
          <p:nvPr>
            <p:ph type="title"/>
          </p:nvPr>
        </p:nvSpPr>
        <p:spPr>
          <a:xfrm>
            <a:off x="457200" y="365125"/>
            <a:ext cx="11247120" cy="1325563"/>
          </a:xfrm>
        </p:spPr>
        <p:txBody>
          <a:bodyPr/>
          <a:lstStyle>
            <a:lvl1pPr>
              <a:defRPr>
                <a:solidFill>
                  <a:srgbClr val="008D36"/>
                </a:solidFill>
              </a:defRPr>
            </a:lvl1pPr>
          </a:lstStyle>
          <a:p>
            <a:r>
              <a:rPr lang="nl-NL"/>
              <a:t>Klik om stijl te bewerken</a:t>
            </a:r>
            <a:endParaRPr lang="nl-BE" dirty="0"/>
          </a:p>
        </p:txBody>
      </p:sp>
      <p:sp>
        <p:nvSpPr>
          <p:cNvPr id="3" name="Tijdelijke aanduiding voor tekst 2">
            <a:extLst>
              <a:ext uri="{FF2B5EF4-FFF2-40B4-BE49-F238E27FC236}">
                <a16:creationId xmlns:a16="http://schemas.microsoft.com/office/drawing/2014/main" id="{AC5318D4-C09B-3F46-9C7C-883848775535}"/>
              </a:ext>
            </a:extLst>
          </p:cNvPr>
          <p:cNvSpPr>
            <a:spLocks noGrp="1"/>
          </p:cNvSpPr>
          <p:nvPr>
            <p:ph type="body" idx="1"/>
          </p:nvPr>
        </p:nvSpPr>
        <p:spPr>
          <a:xfrm>
            <a:off x="457200" y="1681163"/>
            <a:ext cx="5540375" cy="823912"/>
          </a:xfrm>
        </p:spPr>
        <p:txBody>
          <a:bodyPr anchor="b"/>
          <a:lstStyle>
            <a:lvl1pPr marL="0" indent="0">
              <a:buNone/>
              <a:defRPr sz="2400" b="1">
                <a:solidFill>
                  <a:srgbClr val="1D71B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C7EB57C-263D-1645-BDD2-370E1CF1B0F0}"/>
              </a:ext>
            </a:extLst>
          </p:cNvPr>
          <p:cNvSpPr>
            <a:spLocks noGrp="1"/>
          </p:cNvSpPr>
          <p:nvPr>
            <p:ph sz="half" idx="2"/>
          </p:nvPr>
        </p:nvSpPr>
        <p:spPr>
          <a:xfrm>
            <a:off x="457200" y="2505075"/>
            <a:ext cx="5540375"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tekst 4">
            <a:extLst>
              <a:ext uri="{FF2B5EF4-FFF2-40B4-BE49-F238E27FC236}">
                <a16:creationId xmlns:a16="http://schemas.microsoft.com/office/drawing/2014/main" id="{A1391161-C65D-9E40-AA51-74A27121681F}"/>
              </a:ext>
            </a:extLst>
          </p:cNvPr>
          <p:cNvSpPr>
            <a:spLocks noGrp="1"/>
          </p:cNvSpPr>
          <p:nvPr>
            <p:ph type="body" sz="quarter" idx="3"/>
          </p:nvPr>
        </p:nvSpPr>
        <p:spPr>
          <a:xfrm>
            <a:off x="6172200" y="1681163"/>
            <a:ext cx="5532120" cy="823912"/>
          </a:xfrm>
        </p:spPr>
        <p:txBody>
          <a:bodyPr anchor="b"/>
          <a:lstStyle>
            <a:lvl1pPr marL="0" indent="0">
              <a:buNone/>
              <a:defRPr sz="2400" b="1">
                <a:solidFill>
                  <a:srgbClr val="1D71B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0F01A9C-1EA8-1C4E-B826-E07022A602A7}"/>
              </a:ext>
            </a:extLst>
          </p:cNvPr>
          <p:cNvSpPr>
            <a:spLocks noGrp="1"/>
          </p:cNvSpPr>
          <p:nvPr>
            <p:ph sz="quarter" idx="4"/>
          </p:nvPr>
        </p:nvSpPr>
        <p:spPr>
          <a:xfrm>
            <a:off x="6172200" y="2505075"/>
            <a:ext cx="553212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227715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A918B0-A9AE-5D42-891A-F995CB9EE15E}"/>
              </a:ext>
            </a:extLst>
          </p:cNvPr>
          <p:cNvSpPr>
            <a:spLocks noGrp="1"/>
          </p:cNvSpPr>
          <p:nvPr>
            <p:ph type="title"/>
          </p:nvPr>
        </p:nvSpPr>
        <p:spPr>
          <a:xfrm>
            <a:off x="475488" y="457200"/>
            <a:ext cx="4296537" cy="1600200"/>
          </a:xfrm>
        </p:spPr>
        <p:txBody>
          <a:bodyPr anchor="b"/>
          <a:lstStyle>
            <a:lvl1pPr>
              <a:defRPr sz="3200">
                <a:solidFill>
                  <a:srgbClr val="1D71B8"/>
                </a:solidFill>
              </a:defRPr>
            </a:lvl1pPr>
          </a:lstStyle>
          <a:p>
            <a:r>
              <a:rPr lang="nl-NL"/>
              <a:t>Klik om stijl te bewerken</a:t>
            </a:r>
            <a:endParaRPr lang="nl-BE" dirty="0"/>
          </a:p>
        </p:txBody>
      </p:sp>
      <p:sp>
        <p:nvSpPr>
          <p:cNvPr id="3" name="Tijdelijke aanduiding voor inhoud 2">
            <a:extLst>
              <a:ext uri="{FF2B5EF4-FFF2-40B4-BE49-F238E27FC236}">
                <a16:creationId xmlns:a16="http://schemas.microsoft.com/office/drawing/2014/main" id="{2F156210-CB6B-244F-80B2-5986809CDAC8}"/>
              </a:ext>
            </a:extLst>
          </p:cNvPr>
          <p:cNvSpPr>
            <a:spLocks noGrp="1"/>
          </p:cNvSpPr>
          <p:nvPr>
            <p:ph idx="1"/>
          </p:nvPr>
        </p:nvSpPr>
        <p:spPr>
          <a:xfrm>
            <a:off x="5183188" y="987425"/>
            <a:ext cx="6530276"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tekst 3">
            <a:extLst>
              <a:ext uri="{FF2B5EF4-FFF2-40B4-BE49-F238E27FC236}">
                <a16:creationId xmlns:a16="http://schemas.microsoft.com/office/drawing/2014/main" id="{60366BC7-6BA2-7741-A191-5181C7B8625E}"/>
              </a:ext>
            </a:extLst>
          </p:cNvPr>
          <p:cNvSpPr>
            <a:spLocks noGrp="1"/>
          </p:cNvSpPr>
          <p:nvPr>
            <p:ph type="body" sz="half" idx="2"/>
          </p:nvPr>
        </p:nvSpPr>
        <p:spPr>
          <a:xfrm>
            <a:off x="475488" y="2057400"/>
            <a:ext cx="42965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3834925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1_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A918B0-A9AE-5D42-891A-F995CB9EE15E}"/>
              </a:ext>
            </a:extLst>
          </p:cNvPr>
          <p:cNvSpPr>
            <a:spLocks noGrp="1"/>
          </p:cNvSpPr>
          <p:nvPr>
            <p:ph type="title"/>
          </p:nvPr>
        </p:nvSpPr>
        <p:spPr>
          <a:xfrm>
            <a:off x="475488" y="457200"/>
            <a:ext cx="4296537" cy="1600200"/>
          </a:xfrm>
        </p:spPr>
        <p:txBody>
          <a:bodyPr anchor="b"/>
          <a:lstStyle>
            <a:lvl1pPr>
              <a:defRPr sz="3200">
                <a:solidFill>
                  <a:srgbClr val="008D36"/>
                </a:solidFill>
              </a:defRPr>
            </a:lvl1pPr>
          </a:lstStyle>
          <a:p>
            <a:r>
              <a:rPr lang="nl-NL"/>
              <a:t>Klik om stijl te bewerken</a:t>
            </a:r>
            <a:endParaRPr lang="nl-BE" dirty="0"/>
          </a:p>
        </p:txBody>
      </p:sp>
      <p:sp>
        <p:nvSpPr>
          <p:cNvPr id="3" name="Tijdelijke aanduiding voor inhoud 2">
            <a:extLst>
              <a:ext uri="{FF2B5EF4-FFF2-40B4-BE49-F238E27FC236}">
                <a16:creationId xmlns:a16="http://schemas.microsoft.com/office/drawing/2014/main" id="{2F156210-CB6B-244F-80B2-5986809CDAC8}"/>
              </a:ext>
            </a:extLst>
          </p:cNvPr>
          <p:cNvSpPr>
            <a:spLocks noGrp="1"/>
          </p:cNvSpPr>
          <p:nvPr>
            <p:ph idx="1"/>
          </p:nvPr>
        </p:nvSpPr>
        <p:spPr>
          <a:xfrm>
            <a:off x="5183188" y="987425"/>
            <a:ext cx="6530276"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tekst 3">
            <a:extLst>
              <a:ext uri="{FF2B5EF4-FFF2-40B4-BE49-F238E27FC236}">
                <a16:creationId xmlns:a16="http://schemas.microsoft.com/office/drawing/2014/main" id="{60366BC7-6BA2-7741-A191-5181C7B8625E}"/>
              </a:ext>
            </a:extLst>
          </p:cNvPr>
          <p:cNvSpPr>
            <a:spLocks noGrp="1"/>
          </p:cNvSpPr>
          <p:nvPr>
            <p:ph type="body" sz="half" idx="2"/>
          </p:nvPr>
        </p:nvSpPr>
        <p:spPr>
          <a:xfrm>
            <a:off x="475488" y="2057400"/>
            <a:ext cx="42965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2622373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E3784B-54F1-714A-A6F8-822F6231180F}"/>
              </a:ext>
            </a:extLst>
          </p:cNvPr>
          <p:cNvSpPr>
            <a:spLocks noGrp="1"/>
          </p:cNvSpPr>
          <p:nvPr>
            <p:ph type="title"/>
          </p:nvPr>
        </p:nvSpPr>
        <p:spPr>
          <a:xfrm>
            <a:off x="466344" y="457200"/>
            <a:ext cx="4305681" cy="1600200"/>
          </a:xfrm>
        </p:spPr>
        <p:txBody>
          <a:bodyPr anchor="b"/>
          <a:lstStyle>
            <a:lvl1pPr>
              <a:defRPr sz="3200">
                <a:solidFill>
                  <a:srgbClr val="1D71B8"/>
                </a:solidFill>
              </a:defRPr>
            </a:lvl1pPr>
          </a:lstStyle>
          <a:p>
            <a:r>
              <a:rPr lang="nl-NL"/>
              <a:t>Klik om stijl te bewerken</a:t>
            </a:r>
            <a:endParaRPr lang="nl-BE" dirty="0"/>
          </a:p>
        </p:txBody>
      </p:sp>
      <p:sp>
        <p:nvSpPr>
          <p:cNvPr id="3" name="Tijdelijke aanduiding voor afbeelding 2">
            <a:extLst>
              <a:ext uri="{FF2B5EF4-FFF2-40B4-BE49-F238E27FC236}">
                <a16:creationId xmlns:a16="http://schemas.microsoft.com/office/drawing/2014/main" id="{C97B7C98-0B60-7B49-AC5A-22D391ACDA0E}"/>
              </a:ext>
            </a:extLst>
          </p:cNvPr>
          <p:cNvSpPr>
            <a:spLocks noGrp="1"/>
          </p:cNvSpPr>
          <p:nvPr>
            <p:ph type="pic" idx="1"/>
          </p:nvPr>
        </p:nvSpPr>
        <p:spPr>
          <a:xfrm>
            <a:off x="5183188" y="987425"/>
            <a:ext cx="652113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a:p>
        </p:txBody>
      </p:sp>
      <p:sp>
        <p:nvSpPr>
          <p:cNvPr id="4" name="Tijdelijke aanduiding voor tekst 3">
            <a:extLst>
              <a:ext uri="{FF2B5EF4-FFF2-40B4-BE49-F238E27FC236}">
                <a16:creationId xmlns:a16="http://schemas.microsoft.com/office/drawing/2014/main" id="{AEDFED00-5573-B343-B286-D3095BE8F452}"/>
              </a:ext>
            </a:extLst>
          </p:cNvPr>
          <p:cNvSpPr>
            <a:spLocks noGrp="1"/>
          </p:cNvSpPr>
          <p:nvPr>
            <p:ph type="body" sz="half" idx="2"/>
          </p:nvPr>
        </p:nvSpPr>
        <p:spPr>
          <a:xfrm>
            <a:off x="466344" y="2057400"/>
            <a:ext cx="430568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2964581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1_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E3784B-54F1-714A-A6F8-822F6231180F}"/>
              </a:ext>
            </a:extLst>
          </p:cNvPr>
          <p:cNvSpPr>
            <a:spLocks noGrp="1"/>
          </p:cNvSpPr>
          <p:nvPr>
            <p:ph type="title"/>
          </p:nvPr>
        </p:nvSpPr>
        <p:spPr>
          <a:xfrm>
            <a:off x="466344" y="457200"/>
            <a:ext cx="4305681" cy="1600200"/>
          </a:xfrm>
        </p:spPr>
        <p:txBody>
          <a:bodyPr anchor="b"/>
          <a:lstStyle>
            <a:lvl1pPr>
              <a:defRPr sz="3200">
                <a:solidFill>
                  <a:srgbClr val="008D36"/>
                </a:solidFill>
              </a:defRPr>
            </a:lvl1pPr>
          </a:lstStyle>
          <a:p>
            <a:r>
              <a:rPr lang="nl-NL"/>
              <a:t>Klik om stijl te bewerken</a:t>
            </a:r>
            <a:endParaRPr lang="nl-BE" dirty="0"/>
          </a:p>
        </p:txBody>
      </p:sp>
      <p:sp>
        <p:nvSpPr>
          <p:cNvPr id="3" name="Tijdelijke aanduiding voor afbeelding 2">
            <a:extLst>
              <a:ext uri="{FF2B5EF4-FFF2-40B4-BE49-F238E27FC236}">
                <a16:creationId xmlns:a16="http://schemas.microsoft.com/office/drawing/2014/main" id="{C97B7C98-0B60-7B49-AC5A-22D391ACDA0E}"/>
              </a:ext>
            </a:extLst>
          </p:cNvPr>
          <p:cNvSpPr>
            <a:spLocks noGrp="1"/>
          </p:cNvSpPr>
          <p:nvPr>
            <p:ph type="pic" idx="1"/>
          </p:nvPr>
        </p:nvSpPr>
        <p:spPr>
          <a:xfrm>
            <a:off x="5183188" y="987425"/>
            <a:ext cx="652113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a:p>
        </p:txBody>
      </p:sp>
      <p:sp>
        <p:nvSpPr>
          <p:cNvPr id="4" name="Tijdelijke aanduiding voor tekst 3">
            <a:extLst>
              <a:ext uri="{FF2B5EF4-FFF2-40B4-BE49-F238E27FC236}">
                <a16:creationId xmlns:a16="http://schemas.microsoft.com/office/drawing/2014/main" id="{AEDFED00-5573-B343-B286-D3095BE8F452}"/>
              </a:ext>
            </a:extLst>
          </p:cNvPr>
          <p:cNvSpPr>
            <a:spLocks noGrp="1"/>
          </p:cNvSpPr>
          <p:nvPr>
            <p:ph type="body" sz="half" idx="2"/>
          </p:nvPr>
        </p:nvSpPr>
        <p:spPr>
          <a:xfrm>
            <a:off x="466344" y="2057400"/>
            <a:ext cx="430568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3551612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7581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ekop">
    <p:bg>
      <p:bgPr>
        <a:solidFill>
          <a:srgbClr val="2086C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3FD63D-21B6-2A4C-9F65-64D43DE23A09}"/>
              </a:ext>
            </a:extLst>
          </p:cNvPr>
          <p:cNvSpPr>
            <a:spLocks noGrp="1"/>
          </p:cNvSpPr>
          <p:nvPr>
            <p:ph type="title"/>
          </p:nvPr>
        </p:nvSpPr>
        <p:spPr>
          <a:xfrm>
            <a:off x="466344" y="1664018"/>
            <a:ext cx="11247120" cy="2852737"/>
          </a:xfrm>
        </p:spPr>
        <p:txBody>
          <a:bodyPr anchor="b"/>
          <a:lstStyle>
            <a:lvl1pPr>
              <a:defRPr sz="6000">
                <a:solidFill>
                  <a:schemeClr val="bg1"/>
                </a:solidFill>
              </a:defRPr>
            </a:lvl1pPr>
          </a:lstStyle>
          <a:p>
            <a:r>
              <a:rPr lang="nl-NL"/>
              <a:t>Klik om stijl te bewerken</a:t>
            </a:r>
            <a:endParaRPr lang="nl-BE" dirty="0"/>
          </a:p>
        </p:txBody>
      </p:sp>
      <p:pic>
        <p:nvPicPr>
          <p:cNvPr id="9" name="Afbeelding 8">
            <a:extLst>
              <a:ext uri="{FF2B5EF4-FFF2-40B4-BE49-F238E27FC236}">
                <a16:creationId xmlns:a16="http://schemas.microsoft.com/office/drawing/2014/main" id="{C2073E8B-C96F-8346-9BE9-96774E90D4E9}"/>
              </a:ext>
            </a:extLst>
          </p:cNvPr>
          <p:cNvPicPr>
            <a:picLocks noChangeAspect="1"/>
          </p:cNvPicPr>
          <p:nvPr userDrawn="1"/>
        </p:nvPicPr>
        <p:blipFill>
          <a:blip r:embed="rId2"/>
          <a:stretch>
            <a:fillRect/>
          </a:stretch>
        </p:blipFill>
        <p:spPr>
          <a:xfrm>
            <a:off x="399600" y="6552000"/>
            <a:ext cx="720000" cy="101818"/>
          </a:xfrm>
          <a:prstGeom prst="rect">
            <a:avLst/>
          </a:prstGeom>
        </p:spPr>
      </p:pic>
    </p:spTree>
    <p:extLst>
      <p:ext uri="{BB962C8B-B14F-4D97-AF65-F5344CB8AC3E}">
        <p14:creationId xmlns:p14="http://schemas.microsoft.com/office/powerpoint/2010/main" val="125239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Sectiekop">
    <p:bg>
      <p:bgPr>
        <a:solidFill>
          <a:srgbClr val="008D3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3FD63D-21B6-2A4C-9F65-64D43DE23A09}"/>
              </a:ext>
            </a:extLst>
          </p:cNvPr>
          <p:cNvSpPr>
            <a:spLocks noGrp="1"/>
          </p:cNvSpPr>
          <p:nvPr>
            <p:ph type="title"/>
          </p:nvPr>
        </p:nvSpPr>
        <p:spPr>
          <a:xfrm>
            <a:off x="475488" y="1664018"/>
            <a:ext cx="11247120" cy="2852737"/>
          </a:xfrm>
        </p:spPr>
        <p:txBody>
          <a:bodyPr anchor="b"/>
          <a:lstStyle>
            <a:lvl1pPr>
              <a:defRPr sz="6000">
                <a:solidFill>
                  <a:schemeClr val="bg1"/>
                </a:solidFill>
              </a:defRPr>
            </a:lvl1pPr>
          </a:lstStyle>
          <a:p>
            <a:r>
              <a:rPr lang="nl-NL"/>
              <a:t>Klik om stijl te bewerken</a:t>
            </a:r>
            <a:endParaRPr lang="nl-BE" dirty="0"/>
          </a:p>
        </p:txBody>
      </p:sp>
      <p:pic>
        <p:nvPicPr>
          <p:cNvPr id="9" name="Afbeelding 8">
            <a:extLst>
              <a:ext uri="{FF2B5EF4-FFF2-40B4-BE49-F238E27FC236}">
                <a16:creationId xmlns:a16="http://schemas.microsoft.com/office/drawing/2014/main" id="{C2073E8B-C96F-8346-9BE9-96774E90D4E9}"/>
              </a:ext>
            </a:extLst>
          </p:cNvPr>
          <p:cNvPicPr>
            <a:picLocks noChangeAspect="1"/>
          </p:cNvPicPr>
          <p:nvPr userDrawn="1"/>
        </p:nvPicPr>
        <p:blipFill>
          <a:blip r:embed="rId2"/>
          <a:stretch>
            <a:fillRect/>
          </a:stretch>
        </p:blipFill>
        <p:spPr>
          <a:xfrm>
            <a:off x="399600" y="6552000"/>
            <a:ext cx="720000" cy="101818"/>
          </a:xfrm>
          <a:prstGeom prst="rect">
            <a:avLst/>
          </a:prstGeom>
        </p:spPr>
      </p:pic>
    </p:spTree>
    <p:extLst>
      <p:ext uri="{BB962C8B-B14F-4D97-AF65-F5344CB8AC3E}">
        <p14:creationId xmlns:p14="http://schemas.microsoft.com/office/powerpoint/2010/main" val="399301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0C7AB5-3258-984A-9C97-8167A6F6356B}"/>
              </a:ext>
            </a:extLst>
          </p:cNvPr>
          <p:cNvSpPr>
            <a:spLocks noGrp="1"/>
          </p:cNvSpPr>
          <p:nvPr>
            <p:ph type="title"/>
          </p:nvPr>
        </p:nvSpPr>
        <p:spPr/>
        <p:txBody>
          <a:bodyPr/>
          <a:lstStyle>
            <a:lvl1pPr>
              <a:defRPr>
                <a:solidFill>
                  <a:srgbClr val="1D71B8"/>
                </a:solidFill>
              </a:defRPr>
            </a:lvl1pPr>
          </a:lstStyle>
          <a:p>
            <a:r>
              <a:rPr lang="nl-NL"/>
              <a:t>Klik om stijl te bewerken</a:t>
            </a:r>
            <a:endParaRPr lang="nl-BE" dirty="0"/>
          </a:p>
        </p:txBody>
      </p:sp>
      <p:sp>
        <p:nvSpPr>
          <p:cNvPr id="3" name="Tijdelijke aanduiding voor inhoud 2">
            <a:extLst>
              <a:ext uri="{FF2B5EF4-FFF2-40B4-BE49-F238E27FC236}">
                <a16:creationId xmlns:a16="http://schemas.microsoft.com/office/drawing/2014/main" id="{D7B9ABE2-FC88-BD43-BFAB-288516B21E7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ianummer 3"/>
          <p:cNvSpPr>
            <a:spLocks noGrp="1"/>
          </p:cNvSpPr>
          <p:nvPr>
            <p:ph type="sldNum" sz="quarter" idx="10"/>
          </p:nvPr>
        </p:nvSpPr>
        <p:spPr/>
        <p:txBody>
          <a:bodyPr/>
          <a:lstStyle/>
          <a:p>
            <a:fld id="{2691482F-D63A-4DB3-831B-E5DF2FE757FB}" type="slidenum">
              <a:rPr lang="nl-BE" smtClean="0"/>
              <a:pPr/>
              <a:t>‹nr.›</a:t>
            </a:fld>
            <a:endParaRPr lang="nl-BE"/>
          </a:p>
        </p:txBody>
      </p:sp>
    </p:spTree>
    <p:extLst>
      <p:ext uri="{BB962C8B-B14F-4D97-AF65-F5344CB8AC3E}">
        <p14:creationId xmlns:p14="http://schemas.microsoft.com/office/powerpoint/2010/main" val="2374379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2_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64E5DD-A03B-DC4B-949F-E498DA9E421A}"/>
              </a:ext>
            </a:extLst>
          </p:cNvPr>
          <p:cNvSpPr>
            <a:spLocks noGrp="1"/>
          </p:cNvSpPr>
          <p:nvPr>
            <p:ph type="title"/>
          </p:nvPr>
        </p:nvSpPr>
        <p:spPr/>
        <p:txBody>
          <a:bodyPr/>
          <a:lstStyle>
            <a:lvl1pPr>
              <a:defRPr>
                <a:solidFill>
                  <a:srgbClr val="1D71B8"/>
                </a:solidFill>
              </a:defRPr>
            </a:lvl1pPr>
          </a:lstStyle>
          <a:p>
            <a:r>
              <a:rPr lang="nl-NL"/>
              <a:t>Klik om stijl te bewerken</a:t>
            </a:r>
            <a:endParaRPr lang="nl-BE" dirty="0"/>
          </a:p>
        </p:txBody>
      </p:sp>
    </p:spTree>
    <p:extLst>
      <p:ext uri="{BB962C8B-B14F-4D97-AF65-F5344CB8AC3E}">
        <p14:creationId xmlns:p14="http://schemas.microsoft.com/office/powerpoint/2010/main" val="724459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976C5-F5A1-B347-9F9C-F2F998BE908B}"/>
              </a:ext>
            </a:extLst>
          </p:cNvPr>
          <p:cNvSpPr>
            <a:spLocks noGrp="1"/>
          </p:cNvSpPr>
          <p:nvPr>
            <p:ph type="title"/>
          </p:nvPr>
        </p:nvSpPr>
        <p:spPr/>
        <p:txBody>
          <a:bodyPr/>
          <a:lstStyle>
            <a:lvl1pPr>
              <a:defRPr>
                <a:solidFill>
                  <a:srgbClr val="1D71B8"/>
                </a:solidFill>
              </a:defRPr>
            </a:lvl1pPr>
          </a:lstStyle>
          <a:p>
            <a:r>
              <a:rPr lang="nl-NL"/>
              <a:t>Klik om stijl te bewerken</a:t>
            </a:r>
            <a:endParaRPr lang="nl-BE" dirty="0"/>
          </a:p>
        </p:txBody>
      </p:sp>
      <p:sp>
        <p:nvSpPr>
          <p:cNvPr id="3" name="Tijdelijke aanduiding voor inhoud 2">
            <a:extLst>
              <a:ext uri="{FF2B5EF4-FFF2-40B4-BE49-F238E27FC236}">
                <a16:creationId xmlns:a16="http://schemas.microsoft.com/office/drawing/2014/main" id="{2A007855-0264-934F-A5EC-6CC34EDAC723}"/>
              </a:ext>
            </a:extLst>
          </p:cNvPr>
          <p:cNvSpPr>
            <a:spLocks noGrp="1"/>
          </p:cNvSpPr>
          <p:nvPr>
            <p:ph sz="half" idx="1"/>
          </p:nvPr>
        </p:nvSpPr>
        <p:spPr>
          <a:xfrm>
            <a:off x="399288" y="1804162"/>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5C24353E-2AF1-5448-8495-E4C681C9B36D}"/>
              </a:ext>
            </a:extLst>
          </p:cNvPr>
          <p:cNvSpPr>
            <a:spLocks noGrp="1"/>
          </p:cNvSpPr>
          <p:nvPr>
            <p:ph sz="half" idx="2"/>
          </p:nvPr>
        </p:nvSpPr>
        <p:spPr>
          <a:xfrm>
            <a:off x="6166104" y="1804162"/>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136750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0C7AB5-3258-984A-9C97-8167A6F6356B}"/>
              </a:ext>
            </a:extLst>
          </p:cNvPr>
          <p:cNvSpPr>
            <a:spLocks noGrp="1"/>
          </p:cNvSpPr>
          <p:nvPr>
            <p:ph type="title"/>
          </p:nvPr>
        </p:nvSpPr>
        <p:spPr/>
        <p:txBody>
          <a:bodyPr/>
          <a:lstStyle>
            <a:lvl1pPr>
              <a:defRPr>
                <a:solidFill>
                  <a:srgbClr val="008D36"/>
                </a:solidFill>
              </a:defRPr>
            </a:lvl1pPr>
          </a:lstStyle>
          <a:p>
            <a:r>
              <a:rPr lang="nl-NL"/>
              <a:t>Klik om stijl te bewerken</a:t>
            </a:r>
            <a:endParaRPr lang="nl-BE" dirty="0"/>
          </a:p>
        </p:txBody>
      </p:sp>
      <p:sp>
        <p:nvSpPr>
          <p:cNvPr id="3" name="Tijdelijke aanduiding voor inhoud 2">
            <a:extLst>
              <a:ext uri="{FF2B5EF4-FFF2-40B4-BE49-F238E27FC236}">
                <a16:creationId xmlns:a16="http://schemas.microsoft.com/office/drawing/2014/main" id="{D7B9ABE2-FC88-BD43-BFAB-288516B21E7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58247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3_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64E5DD-A03B-DC4B-949F-E498DA9E421A}"/>
              </a:ext>
            </a:extLst>
          </p:cNvPr>
          <p:cNvSpPr>
            <a:spLocks noGrp="1"/>
          </p:cNvSpPr>
          <p:nvPr>
            <p:ph type="title"/>
          </p:nvPr>
        </p:nvSpPr>
        <p:spPr/>
        <p:txBody>
          <a:bodyPr/>
          <a:lstStyle>
            <a:lvl1pPr>
              <a:defRPr>
                <a:solidFill>
                  <a:srgbClr val="008D36"/>
                </a:solidFill>
              </a:defRPr>
            </a:lvl1pPr>
          </a:lstStyle>
          <a:p>
            <a:r>
              <a:rPr lang="nl-NL"/>
              <a:t>Klik om stijl te bewerken</a:t>
            </a:r>
            <a:endParaRPr lang="nl-BE" dirty="0"/>
          </a:p>
        </p:txBody>
      </p:sp>
    </p:spTree>
    <p:extLst>
      <p:ext uri="{BB962C8B-B14F-4D97-AF65-F5344CB8AC3E}">
        <p14:creationId xmlns:p14="http://schemas.microsoft.com/office/powerpoint/2010/main" val="12778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1_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976C5-F5A1-B347-9F9C-F2F998BE908B}"/>
              </a:ext>
            </a:extLst>
          </p:cNvPr>
          <p:cNvSpPr>
            <a:spLocks noGrp="1"/>
          </p:cNvSpPr>
          <p:nvPr>
            <p:ph type="title"/>
          </p:nvPr>
        </p:nvSpPr>
        <p:spPr/>
        <p:txBody>
          <a:bodyPr/>
          <a:lstStyle>
            <a:lvl1pPr>
              <a:defRPr>
                <a:solidFill>
                  <a:srgbClr val="008D36"/>
                </a:solidFill>
              </a:defRPr>
            </a:lvl1pPr>
          </a:lstStyle>
          <a:p>
            <a:r>
              <a:rPr lang="nl-NL"/>
              <a:t>Klik om stijl te bewerken</a:t>
            </a:r>
            <a:endParaRPr lang="nl-BE" dirty="0"/>
          </a:p>
        </p:txBody>
      </p:sp>
      <p:sp>
        <p:nvSpPr>
          <p:cNvPr id="3" name="Tijdelijke aanduiding voor inhoud 2">
            <a:extLst>
              <a:ext uri="{FF2B5EF4-FFF2-40B4-BE49-F238E27FC236}">
                <a16:creationId xmlns:a16="http://schemas.microsoft.com/office/drawing/2014/main" id="{2A007855-0264-934F-A5EC-6CC34EDAC723}"/>
              </a:ext>
            </a:extLst>
          </p:cNvPr>
          <p:cNvSpPr>
            <a:spLocks noGrp="1"/>
          </p:cNvSpPr>
          <p:nvPr>
            <p:ph sz="half" idx="1"/>
          </p:nvPr>
        </p:nvSpPr>
        <p:spPr>
          <a:xfrm>
            <a:off x="399288" y="1804162"/>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5C24353E-2AF1-5448-8495-E4C681C9B36D}"/>
              </a:ext>
            </a:extLst>
          </p:cNvPr>
          <p:cNvSpPr>
            <a:spLocks noGrp="1"/>
          </p:cNvSpPr>
          <p:nvPr>
            <p:ph sz="half" idx="2"/>
          </p:nvPr>
        </p:nvSpPr>
        <p:spPr>
          <a:xfrm>
            <a:off x="6166104" y="1804162"/>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684066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F19F593-FF93-AB40-A810-AE1041F5FFC8}"/>
              </a:ext>
            </a:extLst>
          </p:cNvPr>
          <p:cNvSpPr>
            <a:spLocks noGrp="1"/>
          </p:cNvSpPr>
          <p:nvPr>
            <p:ph type="title"/>
          </p:nvPr>
        </p:nvSpPr>
        <p:spPr>
          <a:xfrm>
            <a:off x="399288" y="365125"/>
            <a:ext cx="11323320" cy="1325563"/>
          </a:xfrm>
          <a:prstGeom prst="rect">
            <a:avLst/>
          </a:prstGeom>
        </p:spPr>
        <p:txBody>
          <a:bodyPr vert="horz" lIns="91440" tIns="45720" rIns="91440" bIns="45720" rtlCol="0" anchor="ctr">
            <a:normAutofit/>
          </a:bodyPr>
          <a:lstStyle/>
          <a:p>
            <a:r>
              <a:rPr lang="nl-NL" dirty="0"/>
              <a:t>Klik om de stijl te bewerken</a:t>
            </a:r>
            <a:endParaRPr lang="nl-BE" dirty="0"/>
          </a:p>
        </p:txBody>
      </p:sp>
      <p:sp>
        <p:nvSpPr>
          <p:cNvPr id="3" name="Tijdelijke aanduiding voor tekst 2">
            <a:extLst>
              <a:ext uri="{FF2B5EF4-FFF2-40B4-BE49-F238E27FC236}">
                <a16:creationId xmlns:a16="http://schemas.microsoft.com/office/drawing/2014/main" id="{2A5B8B13-E8BE-4C48-8C18-13868B7C2F6B}"/>
              </a:ext>
            </a:extLst>
          </p:cNvPr>
          <p:cNvSpPr>
            <a:spLocks noGrp="1"/>
          </p:cNvSpPr>
          <p:nvPr>
            <p:ph type="body" idx="1"/>
          </p:nvPr>
        </p:nvSpPr>
        <p:spPr>
          <a:xfrm>
            <a:off x="399288" y="1825625"/>
            <a:ext cx="1132332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pic>
        <p:nvPicPr>
          <p:cNvPr id="7" name="Afbeelding 6">
            <a:extLst>
              <a:ext uri="{FF2B5EF4-FFF2-40B4-BE49-F238E27FC236}">
                <a16:creationId xmlns:a16="http://schemas.microsoft.com/office/drawing/2014/main" id="{FA6E8D1B-943F-634E-9BF6-1A3EABA651E6}"/>
              </a:ext>
            </a:extLst>
          </p:cNvPr>
          <p:cNvPicPr>
            <a:picLocks noChangeAspect="1"/>
          </p:cNvPicPr>
          <p:nvPr userDrawn="1"/>
        </p:nvPicPr>
        <p:blipFill>
          <a:blip r:embed="rId18"/>
          <a:stretch>
            <a:fillRect/>
          </a:stretch>
        </p:blipFill>
        <p:spPr>
          <a:xfrm>
            <a:off x="399288" y="6494490"/>
            <a:ext cx="720000" cy="101818"/>
          </a:xfrm>
          <a:prstGeom prst="rect">
            <a:avLst/>
          </a:prstGeom>
        </p:spPr>
      </p:pic>
      <p:sp>
        <p:nvSpPr>
          <p:cNvPr id="4" name="Tijdelijke aanduiding voor dianummer 3"/>
          <p:cNvSpPr>
            <a:spLocks noGrp="1"/>
          </p:cNvSpPr>
          <p:nvPr>
            <p:ph type="sldNum" sz="quarter" idx="4"/>
          </p:nvPr>
        </p:nvSpPr>
        <p:spPr>
          <a:xfrm>
            <a:off x="8979408" y="6362836"/>
            <a:ext cx="2743200" cy="365125"/>
          </a:xfrm>
          <a:prstGeom prst="rect">
            <a:avLst/>
          </a:prstGeom>
        </p:spPr>
        <p:txBody>
          <a:bodyPr vert="horz" lIns="91440" tIns="45720" rIns="91440" bIns="45720" rtlCol="0" anchor="ctr"/>
          <a:lstStyle>
            <a:lvl1pPr algn="r">
              <a:defRPr sz="1100">
                <a:solidFill>
                  <a:schemeClr val="bg2">
                    <a:lumMod val="50000"/>
                  </a:schemeClr>
                </a:solidFill>
              </a:defRPr>
            </a:lvl1pPr>
          </a:lstStyle>
          <a:p>
            <a:fld id="{2691482F-D63A-4DB3-831B-E5DF2FE757FB}" type="slidenum">
              <a:rPr lang="nl-BE" smtClean="0"/>
              <a:pPr/>
              <a:t>‹nr.›</a:t>
            </a:fld>
            <a:endParaRPr lang="nl-BE"/>
          </a:p>
        </p:txBody>
      </p:sp>
    </p:spTree>
    <p:extLst>
      <p:ext uri="{BB962C8B-B14F-4D97-AF65-F5344CB8AC3E}">
        <p14:creationId xmlns:p14="http://schemas.microsoft.com/office/powerpoint/2010/main" val="347057494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50" r:id="rId4"/>
    <p:sldLayoutId id="2147483659" r:id="rId5"/>
    <p:sldLayoutId id="2147483652" r:id="rId6"/>
    <p:sldLayoutId id="2147483664" r:id="rId7"/>
    <p:sldLayoutId id="2147483665" r:id="rId8"/>
    <p:sldLayoutId id="2147483666" r:id="rId9"/>
    <p:sldLayoutId id="2147483653" r:id="rId10"/>
    <p:sldLayoutId id="2147483661" r:id="rId11"/>
    <p:sldLayoutId id="2147483656" r:id="rId12"/>
    <p:sldLayoutId id="2147483662" r:id="rId13"/>
    <p:sldLayoutId id="2147483657" r:id="rId14"/>
    <p:sldLayoutId id="2147483663" r:id="rId15"/>
    <p:sldLayoutId id="2147483655" r:id="rId16"/>
  </p:sldLayoutIdLst>
  <p:hf hdr="0" ftr="0" dt="0"/>
  <p:txStyles>
    <p:titleStyle>
      <a:lvl1pPr algn="l" defTabSz="914400" rtl="0" eaLnBrk="1" latinLnBrk="0" hangingPunct="1">
        <a:lnSpc>
          <a:spcPct val="90000"/>
        </a:lnSpc>
        <a:spcBef>
          <a:spcPct val="0"/>
        </a:spcBef>
        <a:buNone/>
        <a:defRPr sz="4400" b="1" kern="1200">
          <a:solidFill>
            <a:srgbClr val="2086C5"/>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Helvetica" pitchFamily="2"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Helvetica" pitchFamily="2"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Helvetica" pitchFamily="2"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Helvetica" pitchFamily="2"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Helvetica" pitchFamily="2"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https://onderwijs.vlaanderen.be/nl/draaiboek-2020-2021-gewoon-en-buitengewoon-basisonderwijs" TargetMode="Externa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486A37-5D58-244F-92BF-D62A0534ED12}"/>
              </a:ext>
            </a:extLst>
          </p:cNvPr>
          <p:cNvSpPr>
            <a:spLocks noGrp="1"/>
          </p:cNvSpPr>
          <p:nvPr>
            <p:ph type="ctrTitle"/>
          </p:nvPr>
        </p:nvSpPr>
        <p:spPr>
          <a:xfrm>
            <a:off x="771144" y="1116142"/>
            <a:ext cx="5870448" cy="2387600"/>
          </a:xfrm>
        </p:spPr>
        <p:txBody>
          <a:bodyPr>
            <a:normAutofit/>
          </a:bodyPr>
          <a:lstStyle/>
          <a:p>
            <a:r>
              <a:rPr lang="nl-BE" dirty="0"/>
              <a:t>Vragen uurtje CPBW </a:t>
            </a:r>
            <a:endParaRPr lang="nl-BE" dirty="0">
              <a:solidFill>
                <a:srgbClr val="1D71B8"/>
              </a:solidFill>
            </a:endParaRPr>
          </a:p>
        </p:txBody>
      </p:sp>
      <p:sp>
        <p:nvSpPr>
          <p:cNvPr id="3" name="Ondertitel 2">
            <a:extLst>
              <a:ext uri="{FF2B5EF4-FFF2-40B4-BE49-F238E27FC236}">
                <a16:creationId xmlns:a16="http://schemas.microsoft.com/office/drawing/2014/main" id="{953C8DBC-9C8A-DC46-8AF4-C0ABD107320C}"/>
              </a:ext>
            </a:extLst>
          </p:cNvPr>
          <p:cNvSpPr>
            <a:spLocks noGrp="1"/>
          </p:cNvSpPr>
          <p:nvPr>
            <p:ph type="subTitle" idx="1"/>
          </p:nvPr>
        </p:nvSpPr>
        <p:spPr>
          <a:xfrm>
            <a:off x="771144" y="3602038"/>
            <a:ext cx="5870448" cy="622490"/>
          </a:xfrm>
        </p:spPr>
        <p:txBody>
          <a:bodyPr>
            <a:normAutofit/>
          </a:bodyPr>
          <a:lstStyle/>
          <a:p>
            <a:r>
              <a:rPr lang="nl-BE" dirty="0"/>
              <a:t>29/10/2020</a:t>
            </a:r>
          </a:p>
        </p:txBody>
      </p:sp>
      <p:pic>
        <p:nvPicPr>
          <p:cNvPr id="6" name="Afbeelding 5">
            <a:extLst>
              <a:ext uri="{FF2B5EF4-FFF2-40B4-BE49-F238E27FC236}">
                <a16:creationId xmlns:a16="http://schemas.microsoft.com/office/drawing/2014/main" id="{163538E3-F3F3-4944-8BAF-BA6B14FD6191}"/>
              </a:ext>
            </a:extLst>
          </p:cNvPr>
          <p:cNvPicPr>
            <a:picLocks noChangeAspect="1"/>
          </p:cNvPicPr>
          <p:nvPr/>
        </p:nvPicPr>
        <p:blipFill>
          <a:blip r:embed="rId3"/>
          <a:stretch>
            <a:fillRect/>
          </a:stretch>
        </p:blipFill>
        <p:spPr>
          <a:xfrm>
            <a:off x="7035113" y="4615641"/>
            <a:ext cx="4968034" cy="2065465"/>
          </a:xfrm>
          <a:prstGeom prst="rect">
            <a:avLst/>
          </a:prstGeom>
        </p:spPr>
      </p:pic>
    </p:spTree>
    <p:extLst>
      <p:ext uri="{BB962C8B-B14F-4D97-AF65-F5344CB8AC3E}">
        <p14:creationId xmlns:p14="http://schemas.microsoft.com/office/powerpoint/2010/main" val="139715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E7DAF2-78C1-4167-A0E9-75EFC7890964}"/>
              </a:ext>
            </a:extLst>
          </p:cNvPr>
          <p:cNvSpPr>
            <a:spLocks noGrp="1"/>
          </p:cNvSpPr>
          <p:nvPr>
            <p:ph type="title"/>
          </p:nvPr>
        </p:nvSpPr>
        <p:spPr/>
        <p:txBody>
          <a:bodyPr/>
          <a:lstStyle/>
          <a:p>
            <a:r>
              <a:rPr lang="nl-BE" dirty="0"/>
              <a:t>Boek IX: collectieve en individuele uitrusting</a:t>
            </a:r>
          </a:p>
        </p:txBody>
      </p:sp>
      <p:sp>
        <p:nvSpPr>
          <p:cNvPr id="3" name="Tijdelijke aanduiding voor inhoud 2">
            <a:extLst>
              <a:ext uri="{FF2B5EF4-FFF2-40B4-BE49-F238E27FC236}">
                <a16:creationId xmlns:a16="http://schemas.microsoft.com/office/drawing/2014/main" id="{77D8BC54-88C8-4483-951F-E044FF53C629}"/>
              </a:ext>
            </a:extLst>
          </p:cNvPr>
          <p:cNvSpPr>
            <a:spLocks noGrp="1"/>
          </p:cNvSpPr>
          <p:nvPr>
            <p:ph idx="1"/>
          </p:nvPr>
        </p:nvSpPr>
        <p:spPr/>
        <p:txBody>
          <a:bodyPr/>
          <a:lstStyle/>
          <a:p>
            <a:pPr marL="0" indent="0">
              <a:buNone/>
            </a:pPr>
            <a:r>
              <a:rPr lang="nl-BE" dirty="0">
                <a:solidFill>
                  <a:srgbClr val="00B050"/>
                </a:solidFill>
              </a:rPr>
              <a:t>b. Individuele uitrusting</a:t>
            </a:r>
          </a:p>
          <a:p>
            <a:pPr>
              <a:buFont typeface="Wingdings" panose="05000000000000000000" pitchFamily="2" charset="2"/>
              <a:buChar char="§"/>
            </a:pPr>
            <a:r>
              <a:rPr lang="nl-NL" dirty="0"/>
              <a:t>Chirurgische mondmaskers</a:t>
            </a:r>
          </a:p>
          <a:p>
            <a:pPr marL="0" indent="0">
              <a:buNone/>
            </a:pPr>
            <a:r>
              <a:rPr lang="nl-NL" dirty="0"/>
              <a:t>	Er zijn 2 types van chirurgische mondmaskers op de markt. Type I en 	Type II. Binnen alarmniveau 4 is het aangewezen om chirurgische 	mondmaskers van het Type IIR te voorzien voor de medewerkers die 	de opdrachten uitvoeren binnen KP7. Voor meer informatie zie FAQ 	Coronawebsite draaiboek CPBW. </a:t>
            </a:r>
          </a:p>
          <a:p>
            <a:pPr>
              <a:buFont typeface="Wingdings" panose="05000000000000000000" pitchFamily="2" charset="2"/>
              <a:buChar char="§"/>
            </a:pPr>
            <a:r>
              <a:rPr lang="nl-NL" dirty="0"/>
              <a:t>Stoffen of zelfgemaakte mondmaskers</a:t>
            </a:r>
          </a:p>
          <a:p>
            <a:pPr marL="0" indent="0">
              <a:buNone/>
            </a:pPr>
            <a:endParaRPr lang="nl-BE" dirty="0">
              <a:solidFill>
                <a:srgbClr val="00B050"/>
              </a:solidFill>
            </a:endParaRPr>
          </a:p>
        </p:txBody>
      </p:sp>
      <p:sp>
        <p:nvSpPr>
          <p:cNvPr id="4" name="Tijdelijke aanduiding voor dianummer 3">
            <a:extLst>
              <a:ext uri="{FF2B5EF4-FFF2-40B4-BE49-F238E27FC236}">
                <a16:creationId xmlns:a16="http://schemas.microsoft.com/office/drawing/2014/main" id="{D3D4CD7B-F455-49BD-B0FF-F44B3E64E4DF}"/>
              </a:ext>
            </a:extLst>
          </p:cNvPr>
          <p:cNvSpPr>
            <a:spLocks noGrp="1"/>
          </p:cNvSpPr>
          <p:nvPr>
            <p:ph type="sldNum" sz="quarter" idx="10"/>
          </p:nvPr>
        </p:nvSpPr>
        <p:spPr/>
        <p:txBody>
          <a:bodyPr/>
          <a:lstStyle/>
          <a:p>
            <a:fld id="{2691482F-D63A-4DB3-831B-E5DF2FE757FB}" type="slidenum">
              <a:rPr lang="nl-BE" smtClean="0"/>
              <a:pPr/>
              <a:t>10</a:t>
            </a:fld>
            <a:endParaRPr lang="nl-BE"/>
          </a:p>
        </p:txBody>
      </p:sp>
    </p:spTree>
    <p:extLst>
      <p:ext uri="{BB962C8B-B14F-4D97-AF65-F5344CB8AC3E}">
        <p14:creationId xmlns:p14="http://schemas.microsoft.com/office/powerpoint/2010/main" val="310497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D6362F-F626-4428-97C4-0BEAC6E471BE}"/>
              </a:ext>
            </a:extLst>
          </p:cNvPr>
          <p:cNvSpPr>
            <a:spLocks noGrp="1"/>
          </p:cNvSpPr>
          <p:nvPr>
            <p:ph type="title"/>
          </p:nvPr>
        </p:nvSpPr>
        <p:spPr/>
        <p:txBody>
          <a:bodyPr/>
          <a:lstStyle/>
          <a:p>
            <a:r>
              <a:rPr lang="nl-BE" dirty="0"/>
              <a:t>Boek X werkorganisatie en bijzondere </a:t>
            </a:r>
            <a:r>
              <a:rPr lang="nl-BE" dirty="0" err="1"/>
              <a:t>werknemerscategoriën</a:t>
            </a:r>
            <a:endParaRPr lang="nl-BE" dirty="0"/>
          </a:p>
        </p:txBody>
      </p:sp>
      <p:sp>
        <p:nvSpPr>
          <p:cNvPr id="3" name="Tijdelijke aanduiding voor inhoud 2">
            <a:extLst>
              <a:ext uri="{FF2B5EF4-FFF2-40B4-BE49-F238E27FC236}">
                <a16:creationId xmlns:a16="http://schemas.microsoft.com/office/drawing/2014/main" id="{D1F34F62-0E6C-4AF7-9CC5-E6B54A3E81E8}"/>
              </a:ext>
            </a:extLst>
          </p:cNvPr>
          <p:cNvSpPr>
            <a:spLocks noGrp="1"/>
          </p:cNvSpPr>
          <p:nvPr>
            <p:ph idx="1"/>
          </p:nvPr>
        </p:nvSpPr>
        <p:spPr/>
        <p:txBody>
          <a:bodyPr/>
          <a:lstStyle/>
          <a:p>
            <a:pPr marL="514350" indent="-514350">
              <a:buAutoNum type="alphaLcPeriod"/>
            </a:pPr>
            <a:r>
              <a:rPr lang="nl-BE" dirty="0">
                <a:solidFill>
                  <a:srgbClr val="00B050"/>
                </a:solidFill>
              </a:rPr>
              <a:t>Werkorganisatie</a:t>
            </a:r>
          </a:p>
          <a:p>
            <a:pPr marL="0" indent="0">
              <a:buNone/>
            </a:pPr>
            <a:endParaRPr lang="nl-BE" dirty="0">
              <a:solidFill>
                <a:srgbClr val="00B050"/>
              </a:solidFill>
            </a:endParaRPr>
          </a:p>
          <a:p>
            <a:pPr lvl="1">
              <a:buFont typeface="Wingdings" panose="05000000000000000000" pitchFamily="2" charset="2"/>
              <a:buChar char="§"/>
            </a:pPr>
            <a:r>
              <a:rPr lang="nl-BE" dirty="0"/>
              <a:t>Thuiswerk</a:t>
            </a:r>
          </a:p>
          <a:p>
            <a:pPr lvl="1">
              <a:buFont typeface="Wingdings" panose="05000000000000000000" pitchFamily="2" charset="2"/>
              <a:buChar char="§"/>
            </a:pPr>
            <a:r>
              <a:rPr lang="nl-BE" dirty="0"/>
              <a:t>CLB interne vergaderingen </a:t>
            </a:r>
          </a:p>
          <a:p>
            <a:pPr lvl="1">
              <a:buFont typeface="Wingdings" panose="05000000000000000000" pitchFamily="2" charset="2"/>
              <a:buChar char="§"/>
            </a:pPr>
            <a:r>
              <a:rPr lang="nl-BE" dirty="0"/>
              <a:t>Carpooling</a:t>
            </a:r>
          </a:p>
          <a:p>
            <a:pPr marL="457200" lvl="1" indent="0">
              <a:buNone/>
            </a:pPr>
            <a:endParaRPr lang="nl-NL" dirty="0"/>
          </a:p>
        </p:txBody>
      </p:sp>
      <p:sp>
        <p:nvSpPr>
          <p:cNvPr id="4" name="Tijdelijke aanduiding voor dianummer 3">
            <a:extLst>
              <a:ext uri="{FF2B5EF4-FFF2-40B4-BE49-F238E27FC236}">
                <a16:creationId xmlns:a16="http://schemas.microsoft.com/office/drawing/2014/main" id="{A061A57E-4870-4D12-B282-4A2F87934576}"/>
              </a:ext>
            </a:extLst>
          </p:cNvPr>
          <p:cNvSpPr>
            <a:spLocks noGrp="1"/>
          </p:cNvSpPr>
          <p:nvPr>
            <p:ph type="sldNum" sz="quarter" idx="10"/>
          </p:nvPr>
        </p:nvSpPr>
        <p:spPr/>
        <p:txBody>
          <a:bodyPr/>
          <a:lstStyle/>
          <a:p>
            <a:fld id="{2691482F-D63A-4DB3-831B-E5DF2FE757FB}" type="slidenum">
              <a:rPr lang="nl-BE" smtClean="0"/>
              <a:pPr/>
              <a:t>11</a:t>
            </a:fld>
            <a:endParaRPr lang="nl-BE"/>
          </a:p>
        </p:txBody>
      </p:sp>
    </p:spTree>
    <p:extLst>
      <p:ext uri="{BB962C8B-B14F-4D97-AF65-F5344CB8AC3E}">
        <p14:creationId xmlns:p14="http://schemas.microsoft.com/office/powerpoint/2010/main" val="908016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6BBD76-53E2-443C-98D3-2F4A9DEDC582}"/>
              </a:ext>
            </a:extLst>
          </p:cNvPr>
          <p:cNvSpPr>
            <a:spLocks noGrp="1"/>
          </p:cNvSpPr>
          <p:nvPr>
            <p:ph type="title"/>
          </p:nvPr>
        </p:nvSpPr>
        <p:spPr/>
        <p:txBody>
          <a:bodyPr/>
          <a:lstStyle/>
          <a:p>
            <a:r>
              <a:rPr lang="nl-BE" dirty="0"/>
              <a:t>Linken naar affiches</a:t>
            </a:r>
          </a:p>
        </p:txBody>
      </p:sp>
      <p:sp>
        <p:nvSpPr>
          <p:cNvPr id="3" name="Tijdelijke aanduiding voor inhoud 2">
            <a:extLst>
              <a:ext uri="{FF2B5EF4-FFF2-40B4-BE49-F238E27FC236}">
                <a16:creationId xmlns:a16="http://schemas.microsoft.com/office/drawing/2014/main" id="{85C93E34-B17D-40A4-BD89-D9BA5179B9C5}"/>
              </a:ext>
            </a:extLst>
          </p:cNvPr>
          <p:cNvSpPr>
            <a:spLocks noGrp="1"/>
          </p:cNvSpPr>
          <p:nvPr>
            <p:ph idx="1"/>
          </p:nvPr>
        </p:nvSpPr>
        <p:spPr/>
        <p:txBody>
          <a:bodyPr/>
          <a:lstStyle/>
          <a:p>
            <a:pPr marL="0" indent="0">
              <a:buNone/>
            </a:pPr>
            <a:r>
              <a:rPr lang="nl-BE" dirty="0"/>
              <a:t>Affiche: gebruik indien mogelijk enkel je eigen materiaal </a:t>
            </a:r>
          </a:p>
          <a:p>
            <a:pPr marL="0" indent="0">
              <a:buNone/>
            </a:pPr>
            <a:endParaRPr lang="nl-BE" dirty="0"/>
          </a:p>
          <a:p>
            <a:pPr marL="0" indent="0">
              <a:buNone/>
            </a:pPr>
            <a:r>
              <a:rPr lang="nl-BE" dirty="0"/>
              <a:t>Affiche: ga naar huis als je ziek bent</a:t>
            </a:r>
          </a:p>
          <a:p>
            <a:pPr marL="0" indent="0">
              <a:buNone/>
            </a:pPr>
            <a:endParaRPr lang="nl-BE" dirty="0"/>
          </a:p>
          <a:p>
            <a:pPr marL="0" indent="0">
              <a:buNone/>
            </a:pPr>
            <a:r>
              <a:rPr lang="nl-BE" dirty="0"/>
              <a:t>Affiche : werk thuis als het kan </a:t>
            </a:r>
          </a:p>
          <a:p>
            <a:pPr marL="0" indent="0">
              <a:buNone/>
            </a:pPr>
            <a:endParaRPr lang="nl-BE" dirty="0"/>
          </a:p>
          <a:p>
            <a:pPr marL="0" indent="0">
              <a:buNone/>
            </a:pPr>
            <a:r>
              <a:rPr lang="nl-BE" dirty="0"/>
              <a:t>Ontdek nog veel meer andere affiches op de website van de FOD </a:t>
            </a:r>
          </a:p>
          <a:p>
            <a:pPr marL="0" indent="0">
              <a:buNone/>
            </a:pPr>
            <a:endParaRPr lang="nl-BE" dirty="0">
              <a:solidFill>
                <a:srgbClr val="00B050"/>
              </a:solidFill>
            </a:endParaRPr>
          </a:p>
        </p:txBody>
      </p:sp>
      <p:sp>
        <p:nvSpPr>
          <p:cNvPr id="4" name="Tijdelijke aanduiding voor dianummer 3">
            <a:extLst>
              <a:ext uri="{FF2B5EF4-FFF2-40B4-BE49-F238E27FC236}">
                <a16:creationId xmlns:a16="http://schemas.microsoft.com/office/drawing/2014/main" id="{7C3D9158-9E57-42E3-A99D-0BBD0829136F}"/>
              </a:ext>
            </a:extLst>
          </p:cNvPr>
          <p:cNvSpPr>
            <a:spLocks noGrp="1"/>
          </p:cNvSpPr>
          <p:nvPr>
            <p:ph type="sldNum" sz="quarter" idx="10"/>
          </p:nvPr>
        </p:nvSpPr>
        <p:spPr/>
        <p:txBody>
          <a:bodyPr/>
          <a:lstStyle/>
          <a:p>
            <a:fld id="{2691482F-D63A-4DB3-831B-E5DF2FE757FB}" type="slidenum">
              <a:rPr lang="nl-BE" smtClean="0"/>
              <a:pPr/>
              <a:t>12</a:t>
            </a:fld>
            <a:endParaRPr lang="nl-BE"/>
          </a:p>
        </p:txBody>
      </p:sp>
    </p:spTree>
    <p:extLst>
      <p:ext uri="{BB962C8B-B14F-4D97-AF65-F5344CB8AC3E}">
        <p14:creationId xmlns:p14="http://schemas.microsoft.com/office/powerpoint/2010/main" val="1005841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85EDBE-96D3-417C-AB37-44E0C9727EDC}"/>
              </a:ext>
            </a:extLst>
          </p:cNvPr>
          <p:cNvSpPr>
            <a:spLocks noGrp="1"/>
          </p:cNvSpPr>
          <p:nvPr>
            <p:ph type="title"/>
          </p:nvPr>
        </p:nvSpPr>
        <p:spPr/>
        <p:txBody>
          <a:bodyPr/>
          <a:lstStyle/>
          <a:p>
            <a:r>
              <a:rPr lang="nl-BE" dirty="0"/>
              <a:t>FAQ ‘s</a:t>
            </a:r>
          </a:p>
        </p:txBody>
      </p:sp>
    </p:spTree>
    <p:extLst>
      <p:ext uri="{BB962C8B-B14F-4D97-AF65-F5344CB8AC3E}">
        <p14:creationId xmlns:p14="http://schemas.microsoft.com/office/powerpoint/2010/main" val="1307136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8C054A-813E-4DD5-BB1B-9BBF5C88F6A7}"/>
              </a:ext>
            </a:extLst>
          </p:cNvPr>
          <p:cNvSpPr>
            <a:spLocks noGrp="1"/>
          </p:cNvSpPr>
          <p:nvPr>
            <p:ph type="title"/>
          </p:nvPr>
        </p:nvSpPr>
        <p:spPr/>
        <p:txBody>
          <a:bodyPr/>
          <a:lstStyle/>
          <a:p>
            <a:r>
              <a:rPr lang="nl-BE" dirty="0"/>
              <a:t>Aangepast</a:t>
            </a:r>
          </a:p>
        </p:txBody>
      </p:sp>
      <p:sp>
        <p:nvSpPr>
          <p:cNvPr id="3" name="Tijdelijke aanduiding voor inhoud 2">
            <a:extLst>
              <a:ext uri="{FF2B5EF4-FFF2-40B4-BE49-F238E27FC236}">
                <a16:creationId xmlns:a16="http://schemas.microsoft.com/office/drawing/2014/main" id="{23F94A65-04B0-4254-821D-FD9FA30A6618}"/>
              </a:ext>
            </a:extLst>
          </p:cNvPr>
          <p:cNvSpPr>
            <a:spLocks noGrp="1"/>
          </p:cNvSpPr>
          <p:nvPr>
            <p:ph idx="1"/>
          </p:nvPr>
        </p:nvSpPr>
        <p:spPr/>
        <p:txBody>
          <a:bodyPr/>
          <a:lstStyle/>
          <a:p>
            <a:endParaRPr lang="nl-NL" i="0" dirty="0">
              <a:effectLst/>
            </a:endParaRPr>
          </a:p>
          <a:p>
            <a:r>
              <a:rPr lang="nl-NL" i="0" dirty="0">
                <a:effectLst/>
              </a:rPr>
              <a:t>Wat is de beste manier om je handen te desinfecteren?</a:t>
            </a:r>
          </a:p>
          <a:p>
            <a:pPr marL="0" indent="0">
              <a:buNone/>
            </a:pPr>
            <a:endParaRPr lang="nl-NL" i="0" dirty="0">
              <a:effectLst/>
            </a:endParaRPr>
          </a:p>
          <a:p>
            <a:r>
              <a:rPr lang="nl-NL" i="0" dirty="0">
                <a:effectLst/>
              </a:rPr>
              <a:t>Moeten we, als we een klas onderzoeken op het </a:t>
            </a:r>
            <a:r>
              <a:rPr lang="nl-NL" i="0" dirty="0" err="1">
                <a:effectLst/>
              </a:rPr>
              <a:t>clb</a:t>
            </a:r>
            <a:r>
              <a:rPr lang="nl-NL" i="0" dirty="0">
                <a:effectLst/>
              </a:rPr>
              <a:t>, voor de wachtzaal rekening houden met de aanbeveling van 4 m² per leerling of mogen we de klas als 1 bubbel beschouwen en mag dus de volledige klas in de wachtzaal plaatsnemen?</a:t>
            </a:r>
            <a:endParaRPr lang="nl-BE" dirty="0"/>
          </a:p>
        </p:txBody>
      </p:sp>
      <p:sp>
        <p:nvSpPr>
          <p:cNvPr id="4" name="Tijdelijke aanduiding voor dianummer 3">
            <a:extLst>
              <a:ext uri="{FF2B5EF4-FFF2-40B4-BE49-F238E27FC236}">
                <a16:creationId xmlns:a16="http://schemas.microsoft.com/office/drawing/2014/main" id="{3F6A2108-8534-4C4A-8C73-6EFDC8F790BA}"/>
              </a:ext>
            </a:extLst>
          </p:cNvPr>
          <p:cNvSpPr>
            <a:spLocks noGrp="1"/>
          </p:cNvSpPr>
          <p:nvPr>
            <p:ph type="sldNum" sz="quarter" idx="10"/>
          </p:nvPr>
        </p:nvSpPr>
        <p:spPr/>
        <p:txBody>
          <a:bodyPr/>
          <a:lstStyle/>
          <a:p>
            <a:fld id="{2691482F-D63A-4DB3-831B-E5DF2FE757FB}" type="slidenum">
              <a:rPr lang="nl-BE" smtClean="0"/>
              <a:pPr/>
              <a:t>14</a:t>
            </a:fld>
            <a:endParaRPr lang="nl-BE"/>
          </a:p>
        </p:txBody>
      </p:sp>
    </p:spTree>
    <p:extLst>
      <p:ext uri="{BB962C8B-B14F-4D97-AF65-F5344CB8AC3E}">
        <p14:creationId xmlns:p14="http://schemas.microsoft.com/office/powerpoint/2010/main" val="4120390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E587FD-A001-4F12-9201-1EC1FB3959B8}"/>
              </a:ext>
            </a:extLst>
          </p:cNvPr>
          <p:cNvSpPr>
            <a:spLocks noGrp="1"/>
          </p:cNvSpPr>
          <p:nvPr>
            <p:ph type="title"/>
          </p:nvPr>
        </p:nvSpPr>
        <p:spPr/>
        <p:txBody>
          <a:bodyPr/>
          <a:lstStyle/>
          <a:p>
            <a:r>
              <a:rPr lang="nl-BE" dirty="0"/>
              <a:t>Nieuw</a:t>
            </a:r>
          </a:p>
        </p:txBody>
      </p:sp>
      <p:sp>
        <p:nvSpPr>
          <p:cNvPr id="3" name="Tijdelijke aanduiding voor inhoud 2">
            <a:extLst>
              <a:ext uri="{FF2B5EF4-FFF2-40B4-BE49-F238E27FC236}">
                <a16:creationId xmlns:a16="http://schemas.microsoft.com/office/drawing/2014/main" id="{C844CC0A-94A8-45D4-9CCD-FDEF71DF3D54}"/>
              </a:ext>
            </a:extLst>
          </p:cNvPr>
          <p:cNvSpPr>
            <a:spLocks noGrp="1"/>
          </p:cNvSpPr>
          <p:nvPr>
            <p:ph idx="1"/>
          </p:nvPr>
        </p:nvSpPr>
        <p:spPr/>
        <p:txBody>
          <a:bodyPr/>
          <a:lstStyle/>
          <a:p>
            <a:r>
              <a:rPr lang="nl-BE" sz="2400" spc="150" dirty="0">
                <a:effectLst/>
                <a:ea typeface="Calibri" panose="020F0502020204030204" pitchFamily="34" charset="0"/>
              </a:rPr>
              <a:t>Voorzien we, binnen alarmniveau 4, best FFP2 mondmaskers voor de medewerkers die de opdrachten uitvoeren binnen KP7? Of volstaan de chirurgische mondmaskers en zo ja, welk type? </a:t>
            </a:r>
            <a:endParaRPr lang="nl-BE" sz="2400" dirty="0">
              <a:effectLst/>
              <a:ea typeface="Calibri" panose="020F0502020204030204" pitchFamily="34" charset="0"/>
            </a:endParaRPr>
          </a:p>
          <a:p>
            <a:r>
              <a:rPr lang="nl-BE" sz="2400" i="0" dirty="0">
                <a:effectLst/>
              </a:rPr>
              <a:t>Kunnen we nog carpoolen?</a:t>
            </a:r>
          </a:p>
          <a:p>
            <a:r>
              <a:rPr lang="nl-NL" sz="2400" i="0" dirty="0">
                <a:effectLst/>
              </a:rPr>
              <a:t>Kunnen we ons, gelet op de beslissingen van de nationale veiligheidsraad van vrijdag 16 oktober, nog baseren op de bijlage van het </a:t>
            </a:r>
            <a:r>
              <a:rPr lang="nl-NL" sz="2400" i="0" dirty="0" err="1">
                <a:effectLst/>
              </a:rPr>
              <a:t>cpbw</a:t>
            </a:r>
            <a:r>
              <a:rPr lang="nl-NL" sz="2400" i="0" dirty="0">
                <a:effectLst/>
              </a:rPr>
              <a:t> draaiboek: 'specifieke ra fysieke bijeenkomsten’?</a:t>
            </a:r>
            <a:endParaRPr lang="nl-BE" sz="2400" dirty="0"/>
          </a:p>
          <a:p>
            <a:r>
              <a:rPr lang="nl-NL" sz="2400" i="0" dirty="0">
                <a:effectLst/>
              </a:rPr>
              <a:t>Kunnen we tijdens de systematische contactmomenten gebruik maken van de kleedhokjes en wat zijn de bijhorende hygiënemaatregelen?</a:t>
            </a:r>
            <a:endParaRPr lang="nl-BE" sz="2400" dirty="0"/>
          </a:p>
        </p:txBody>
      </p:sp>
      <p:sp>
        <p:nvSpPr>
          <p:cNvPr id="4" name="Tijdelijke aanduiding voor dianummer 3">
            <a:extLst>
              <a:ext uri="{FF2B5EF4-FFF2-40B4-BE49-F238E27FC236}">
                <a16:creationId xmlns:a16="http://schemas.microsoft.com/office/drawing/2014/main" id="{F48A3EA0-8404-4CE5-8A87-6C1777E32644}"/>
              </a:ext>
            </a:extLst>
          </p:cNvPr>
          <p:cNvSpPr>
            <a:spLocks noGrp="1"/>
          </p:cNvSpPr>
          <p:nvPr>
            <p:ph type="sldNum" sz="quarter" idx="10"/>
          </p:nvPr>
        </p:nvSpPr>
        <p:spPr/>
        <p:txBody>
          <a:bodyPr/>
          <a:lstStyle/>
          <a:p>
            <a:fld id="{2691482F-D63A-4DB3-831B-E5DF2FE757FB}" type="slidenum">
              <a:rPr lang="nl-BE" smtClean="0"/>
              <a:pPr/>
              <a:t>15</a:t>
            </a:fld>
            <a:endParaRPr lang="nl-BE"/>
          </a:p>
        </p:txBody>
      </p:sp>
    </p:spTree>
    <p:extLst>
      <p:ext uri="{BB962C8B-B14F-4D97-AF65-F5344CB8AC3E}">
        <p14:creationId xmlns:p14="http://schemas.microsoft.com/office/powerpoint/2010/main" val="2722630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A1E678-16EB-4C07-B652-BFD237AFED31}"/>
              </a:ext>
            </a:extLst>
          </p:cNvPr>
          <p:cNvSpPr>
            <a:spLocks noGrp="1"/>
          </p:cNvSpPr>
          <p:nvPr>
            <p:ph type="title"/>
          </p:nvPr>
        </p:nvSpPr>
        <p:spPr/>
        <p:txBody>
          <a:bodyPr/>
          <a:lstStyle/>
          <a:p>
            <a:r>
              <a:rPr lang="nl-BE" dirty="0"/>
              <a:t>Vragen uit het werkveld</a:t>
            </a:r>
          </a:p>
        </p:txBody>
      </p:sp>
    </p:spTree>
    <p:extLst>
      <p:ext uri="{BB962C8B-B14F-4D97-AF65-F5344CB8AC3E}">
        <p14:creationId xmlns:p14="http://schemas.microsoft.com/office/powerpoint/2010/main" val="3616473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4CE51-F379-4107-BB68-A76D7015F1A2}"/>
              </a:ext>
            </a:extLst>
          </p:cNvPr>
          <p:cNvSpPr>
            <a:spLocks noGrp="1"/>
          </p:cNvSpPr>
          <p:nvPr>
            <p:ph type="title"/>
          </p:nvPr>
        </p:nvSpPr>
        <p:spPr/>
        <p:txBody>
          <a:bodyPr/>
          <a:lstStyle/>
          <a:p>
            <a:r>
              <a:rPr lang="nl-BE" dirty="0"/>
              <a:t>Alarmfase 4 – kleurcodes onderwijs</a:t>
            </a:r>
          </a:p>
        </p:txBody>
      </p:sp>
      <p:sp>
        <p:nvSpPr>
          <p:cNvPr id="3" name="Tijdelijke aanduiding voor inhoud 2">
            <a:extLst>
              <a:ext uri="{FF2B5EF4-FFF2-40B4-BE49-F238E27FC236}">
                <a16:creationId xmlns:a16="http://schemas.microsoft.com/office/drawing/2014/main" id="{5DC774F2-2BC9-4129-85EF-B1C5FA42E88C}"/>
              </a:ext>
            </a:extLst>
          </p:cNvPr>
          <p:cNvSpPr>
            <a:spLocks noGrp="1"/>
          </p:cNvSpPr>
          <p:nvPr>
            <p:ph idx="1"/>
          </p:nvPr>
        </p:nvSpPr>
        <p:spPr/>
        <p:txBody>
          <a:bodyPr/>
          <a:lstStyle/>
          <a:p>
            <a:pPr marL="0" indent="0">
              <a:buNone/>
            </a:pPr>
            <a:r>
              <a:rPr lang="nl-BE" sz="2400" dirty="0">
                <a:effectLst/>
                <a:latin typeface="Calibri" panose="020F0502020204030204" pitchFamily="34" charset="0"/>
                <a:ea typeface="Times New Roman" panose="02020603050405020304" pitchFamily="18" charset="0"/>
              </a:rPr>
              <a:t>Waarom wordt alarmniveau 4 en niet het principe van de kleurencodes gehanteerd als leidraad voor update draaiboek? Dit in functie van uitleg naar collega's toe.</a:t>
            </a:r>
          </a:p>
          <a:p>
            <a:pPr marL="0" indent="0">
              <a:buNone/>
            </a:pPr>
            <a:endParaRPr lang="nl-BE" sz="2400" dirty="0">
              <a:solidFill>
                <a:srgbClr val="00B050"/>
              </a:solidFill>
              <a:latin typeface="Calibri" panose="020F0502020204030204" pitchFamily="34" charset="0"/>
              <a:ea typeface="Calibri" panose="020F0502020204030204" pitchFamily="34" charset="0"/>
            </a:endParaRPr>
          </a:p>
          <a:p>
            <a:pPr marL="0" indent="0">
              <a:buNone/>
            </a:pPr>
            <a:r>
              <a:rPr lang="nl-BE" sz="2400" dirty="0">
                <a:solidFill>
                  <a:srgbClr val="00B050"/>
                </a:solidFill>
                <a:latin typeface="Calibri" panose="020F0502020204030204" pitchFamily="34" charset="0"/>
                <a:ea typeface="Calibri" panose="020F0502020204030204" pitchFamily="34" charset="0"/>
              </a:rPr>
              <a:t>Het alarmniveau hangt samen met de barometer waar men al een tijdje over spreekt, dit zegt iets over hoe wij onze werking als werkgever moeten organiseren. </a:t>
            </a:r>
          </a:p>
          <a:p>
            <a:pPr marL="0" indent="0">
              <a:buNone/>
            </a:pPr>
            <a:r>
              <a:rPr lang="nl-BE" sz="2400" dirty="0">
                <a:solidFill>
                  <a:srgbClr val="00B050"/>
                </a:solidFill>
                <a:effectLst/>
                <a:latin typeface="Calibri" panose="020F0502020204030204" pitchFamily="34" charset="0"/>
                <a:ea typeface="Calibri" panose="020F0502020204030204" pitchFamily="34" charset="0"/>
              </a:rPr>
              <a:t>De kleurcodes binnen onderwijs zijn vooral gericht op het kunnen les geven. </a:t>
            </a:r>
          </a:p>
          <a:p>
            <a:pPr marL="0" indent="0">
              <a:buNone/>
            </a:pPr>
            <a:r>
              <a:rPr lang="nl-BE" sz="2400" dirty="0">
                <a:solidFill>
                  <a:srgbClr val="00B050"/>
                </a:solidFill>
                <a:latin typeface="Calibri" panose="020F0502020204030204" pitchFamily="34" charset="0"/>
                <a:ea typeface="Calibri" panose="020F0502020204030204" pitchFamily="34" charset="0"/>
              </a:rPr>
              <a:t>Als CLB medewerkers zijn wij geen kinderen en jongeren en wij organiseren geen onderwijs, wij zijn hun partner. Als CLB zijn we in deze = aan eender welk bedrijf. </a:t>
            </a:r>
            <a:endParaRPr lang="nl-BE" sz="2400" dirty="0">
              <a:solidFill>
                <a:srgbClr val="00B050"/>
              </a:solidFill>
              <a:effectLst/>
              <a:latin typeface="Calibri" panose="020F0502020204030204" pitchFamily="34" charset="0"/>
              <a:ea typeface="Calibri" panose="020F0502020204030204" pitchFamily="34" charset="0"/>
            </a:endParaRPr>
          </a:p>
          <a:p>
            <a:endParaRPr lang="nl-BE" dirty="0"/>
          </a:p>
        </p:txBody>
      </p:sp>
      <p:sp>
        <p:nvSpPr>
          <p:cNvPr id="4" name="Tijdelijke aanduiding voor dianummer 3">
            <a:extLst>
              <a:ext uri="{FF2B5EF4-FFF2-40B4-BE49-F238E27FC236}">
                <a16:creationId xmlns:a16="http://schemas.microsoft.com/office/drawing/2014/main" id="{BE322DC5-BAE0-4B84-9D1F-474C9B725B83}"/>
              </a:ext>
            </a:extLst>
          </p:cNvPr>
          <p:cNvSpPr>
            <a:spLocks noGrp="1"/>
          </p:cNvSpPr>
          <p:nvPr>
            <p:ph type="sldNum" sz="quarter" idx="10"/>
          </p:nvPr>
        </p:nvSpPr>
        <p:spPr/>
        <p:txBody>
          <a:bodyPr/>
          <a:lstStyle/>
          <a:p>
            <a:fld id="{2691482F-D63A-4DB3-831B-E5DF2FE757FB}" type="slidenum">
              <a:rPr lang="nl-BE" smtClean="0"/>
              <a:pPr/>
              <a:t>17</a:t>
            </a:fld>
            <a:endParaRPr lang="nl-BE"/>
          </a:p>
        </p:txBody>
      </p:sp>
    </p:spTree>
    <p:extLst>
      <p:ext uri="{BB962C8B-B14F-4D97-AF65-F5344CB8AC3E}">
        <p14:creationId xmlns:p14="http://schemas.microsoft.com/office/powerpoint/2010/main" val="344020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34C926-3096-4EBD-8C17-A51BB45F3BE8}"/>
              </a:ext>
            </a:extLst>
          </p:cNvPr>
          <p:cNvSpPr>
            <a:spLocks noGrp="1"/>
          </p:cNvSpPr>
          <p:nvPr>
            <p:ph type="title"/>
          </p:nvPr>
        </p:nvSpPr>
        <p:spPr/>
        <p:txBody>
          <a:bodyPr/>
          <a:lstStyle/>
          <a:p>
            <a:r>
              <a:rPr lang="nl-BE" dirty="0"/>
              <a:t>Mondmaskers</a:t>
            </a:r>
          </a:p>
        </p:txBody>
      </p:sp>
      <p:sp>
        <p:nvSpPr>
          <p:cNvPr id="3" name="Tijdelijke aanduiding voor inhoud 2">
            <a:extLst>
              <a:ext uri="{FF2B5EF4-FFF2-40B4-BE49-F238E27FC236}">
                <a16:creationId xmlns:a16="http://schemas.microsoft.com/office/drawing/2014/main" id="{98F382D3-D1A3-4640-BF67-D31603859E0E}"/>
              </a:ext>
            </a:extLst>
          </p:cNvPr>
          <p:cNvSpPr>
            <a:spLocks noGrp="1"/>
          </p:cNvSpPr>
          <p:nvPr>
            <p:ph idx="1"/>
          </p:nvPr>
        </p:nvSpPr>
        <p:spPr/>
        <p:txBody>
          <a:bodyPr>
            <a:normAutofit/>
          </a:bodyPr>
          <a:lstStyle/>
          <a:p>
            <a:r>
              <a:rPr lang="nl-BE" sz="1800" dirty="0">
                <a:effectLst/>
                <a:latin typeface="Calibri" panose="020F0502020204030204" pitchFamily="34" charset="0"/>
                <a:ea typeface="Calibri" panose="020F0502020204030204" pitchFamily="34" charset="0"/>
              </a:rPr>
              <a:t>Moeten we nu steeds mondmasker gebruiken, zelfs als afstand kan bewaren en je een </a:t>
            </a:r>
            <a:r>
              <a:rPr lang="nl-BE" sz="1800" dirty="0" err="1">
                <a:effectLst/>
                <a:latin typeface="Calibri" panose="020F0502020204030204" pitchFamily="34" charset="0"/>
                <a:ea typeface="Calibri" panose="020F0502020204030204" pitchFamily="34" charset="0"/>
              </a:rPr>
              <a:t>plexischerm</a:t>
            </a:r>
            <a:r>
              <a:rPr lang="nl-BE" sz="1800" dirty="0">
                <a:effectLst/>
                <a:latin typeface="Calibri" panose="020F0502020204030204" pitchFamily="34" charset="0"/>
                <a:ea typeface="Calibri" panose="020F0502020204030204" pitchFamily="34" charset="0"/>
              </a:rPr>
              <a:t> gebruikt : is dit enkel bij contacten tussen CLB en cliënten/scholen of is dit ook bedoeld binnen het CLB-gebouw tussen collega's onderling (afstand en </a:t>
            </a:r>
            <a:r>
              <a:rPr lang="nl-BE" sz="1800" dirty="0" err="1">
                <a:effectLst/>
                <a:latin typeface="Calibri" panose="020F0502020204030204" pitchFamily="34" charset="0"/>
                <a:ea typeface="Calibri" panose="020F0502020204030204" pitchFamily="34" charset="0"/>
              </a:rPr>
              <a:t>plexischermen</a:t>
            </a:r>
            <a:r>
              <a:rPr lang="nl-BE" sz="1800" dirty="0">
                <a:effectLst/>
                <a:latin typeface="Calibri" panose="020F0502020204030204" pitchFamily="34" charset="0"/>
                <a:ea typeface="Calibri" panose="020F0502020204030204" pitchFamily="34" charset="0"/>
              </a:rPr>
              <a:t> voorzien) -&gt; in de praktijk betekent dit dus dat je op het CLB steeds een mondmasker draagt, ook als je achter je bureau zit?</a:t>
            </a:r>
          </a:p>
          <a:p>
            <a:r>
              <a:rPr lang="nl-BE" sz="1800" dirty="0">
                <a:effectLst/>
                <a:latin typeface="Calibri" panose="020F0502020204030204" pitchFamily="34" charset="0"/>
                <a:ea typeface="Times New Roman" panose="02020603050405020304" pitchFamily="18" charset="0"/>
              </a:rPr>
              <a:t>Welke redenering zit achter het mondmasker dragen, ook als je afstand kan behouden en/of met plexiglas? Antwoord hierop zou helpend zijn om collega's over het waarom te kunnen informeren.</a:t>
            </a:r>
            <a:endParaRPr lang="nl-BE" sz="1800" dirty="0">
              <a:effectLst/>
              <a:latin typeface="Calibri" panose="020F0502020204030204" pitchFamily="34" charset="0"/>
              <a:ea typeface="Calibri" panose="020F0502020204030204" pitchFamily="34" charset="0"/>
            </a:endParaRPr>
          </a:p>
          <a:p>
            <a:r>
              <a:rPr lang="nl-BE" sz="1800" dirty="0">
                <a:effectLst/>
                <a:latin typeface="Calibri" panose="020F0502020204030204" pitchFamily="34" charset="0"/>
                <a:ea typeface="Times New Roman" panose="02020603050405020304" pitchFamily="18" charset="0"/>
              </a:rPr>
              <a:t>Aan bureau mag het mondmasker af, klopt dit? Dus eigenlijk is er een algemene mondmaskerplicht met uitzondering als je aan jouw bureau zit?</a:t>
            </a:r>
            <a:endParaRPr lang="nl-BE" sz="1800" dirty="0">
              <a:effectLst/>
              <a:latin typeface="Calibri" panose="020F0502020204030204" pitchFamily="34" charset="0"/>
              <a:ea typeface="Calibri" panose="020F0502020204030204" pitchFamily="34" charset="0"/>
            </a:endParaRPr>
          </a:p>
          <a:p>
            <a:pPr marL="0" indent="0">
              <a:buNone/>
            </a:pPr>
            <a:r>
              <a:rPr lang="nl-NL" dirty="0">
                <a:solidFill>
                  <a:srgbClr val="00B050"/>
                </a:solidFill>
              </a:rPr>
              <a:t>Bij een </a:t>
            </a:r>
            <a:r>
              <a:rPr lang="nl-NL" b="1" u="sng" dirty="0">
                <a:solidFill>
                  <a:srgbClr val="00B050"/>
                </a:solidFill>
              </a:rPr>
              <a:t>individueel gesprek </a:t>
            </a:r>
            <a:r>
              <a:rPr lang="nl-NL" dirty="0">
                <a:solidFill>
                  <a:srgbClr val="00B050"/>
                </a:solidFill>
              </a:rPr>
              <a:t>met een cliënt (leerling, ouder, …): binnen alarmniveau 4 is het aangewezen om het mondmasker te dragen voor iedereen +12jaar ook als de afstand kan bewaard worden en zelfs als er een </a:t>
            </a:r>
            <a:r>
              <a:rPr lang="nl-NL" dirty="0" err="1">
                <a:solidFill>
                  <a:srgbClr val="00B050"/>
                </a:solidFill>
              </a:rPr>
              <a:t>plexiwand</a:t>
            </a:r>
            <a:r>
              <a:rPr lang="nl-NL" dirty="0">
                <a:solidFill>
                  <a:srgbClr val="00B050"/>
                </a:solidFill>
              </a:rPr>
              <a:t> aanwezig is.</a:t>
            </a:r>
            <a:endParaRPr lang="nl-BE" dirty="0">
              <a:solidFill>
                <a:srgbClr val="00B050"/>
              </a:solidFill>
            </a:endParaRPr>
          </a:p>
        </p:txBody>
      </p:sp>
      <p:sp>
        <p:nvSpPr>
          <p:cNvPr id="4" name="Tijdelijke aanduiding voor dianummer 3">
            <a:extLst>
              <a:ext uri="{FF2B5EF4-FFF2-40B4-BE49-F238E27FC236}">
                <a16:creationId xmlns:a16="http://schemas.microsoft.com/office/drawing/2014/main" id="{E7FF5BB6-A38A-41EE-8360-F5511D6CF3C6}"/>
              </a:ext>
            </a:extLst>
          </p:cNvPr>
          <p:cNvSpPr>
            <a:spLocks noGrp="1"/>
          </p:cNvSpPr>
          <p:nvPr>
            <p:ph type="sldNum" sz="quarter" idx="10"/>
          </p:nvPr>
        </p:nvSpPr>
        <p:spPr/>
        <p:txBody>
          <a:bodyPr/>
          <a:lstStyle/>
          <a:p>
            <a:fld id="{2691482F-D63A-4DB3-831B-E5DF2FE757FB}" type="slidenum">
              <a:rPr lang="nl-BE" smtClean="0"/>
              <a:pPr/>
              <a:t>18</a:t>
            </a:fld>
            <a:endParaRPr lang="nl-BE"/>
          </a:p>
        </p:txBody>
      </p:sp>
    </p:spTree>
    <p:extLst>
      <p:ext uri="{BB962C8B-B14F-4D97-AF65-F5344CB8AC3E}">
        <p14:creationId xmlns:p14="http://schemas.microsoft.com/office/powerpoint/2010/main" val="1475589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39CA6-3976-4E31-A1F9-73EDBD89BB9E}"/>
              </a:ext>
            </a:extLst>
          </p:cNvPr>
          <p:cNvSpPr>
            <a:spLocks noGrp="1"/>
          </p:cNvSpPr>
          <p:nvPr>
            <p:ph type="title"/>
          </p:nvPr>
        </p:nvSpPr>
        <p:spPr/>
        <p:txBody>
          <a:bodyPr/>
          <a:lstStyle/>
          <a:p>
            <a:r>
              <a:rPr lang="nl-BE" dirty="0"/>
              <a:t>Chirurgische mondmaskers – FFP2 maskers</a:t>
            </a:r>
          </a:p>
        </p:txBody>
      </p:sp>
      <p:sp>
        <p:nvSpPr>
          <p:cNvPr id="3" name="Tijdelijke aanduiding voor inhoud 2">
            <a:extLst>
              <a:ext uri="{FF2B5EF4-FFF2-40B4-BE49-F238E27FC236}">
                <a16:creationId xmlns:a16="http://schemas.microsoft.com/office/drawing/2014/main" id="{063B957F-B594-47FA-9351-7B557DAE2D11}"/>
              </a:ext>
            </a:extLst>
          </p:cNvPr>
          <p:cNvSpPr>
            <a:spLocks noGrp="1"/>
          </p:cNvSpPr>
          <p:nvPr>
            <p:ph idx="1"/>
          </p:nvPr>
        </p:nvSpPr>
        <p:spPr/>
        <p:txBody>
          <a:bodyPr>
            <a:normAutofit fontScale="92500" lnSpcReduction="10000"/>
          </a:bodyPr>
          <a:lstStyle/>
          <a:p>
            <a:pPr>
              <a:buFontTx/>
              <a:buChar char="-"/>
            </a:pPr>
            <a:r>
              <a:rPr lang="nl-BE" sz="2400" dirty="0">
                <a:solidFill>
                  <a:srgbClr val="000000"/>
                </a:solidFill>
                <a:effectLst/>
                <a:latin typeface="Calibri" panose="020F0502020204030204" pitchFamily="34" charset="0"/>
                <a:ea typeface="Times New Roman" panose="02020603050405020304" pitchFamily="18" charset="0"/>
              </a:rPr>
              <a:t>Ik heb ook al vorige week gevraagd of wij geen </a:t>
            </a:r>
            <a:r>
              <a:rPr lang="nl-BE" sz="2400" b="1" u="sng" dirty="0">
                <a:solidFill>
                  <a:srgbClr val="000000"/>
                </a:solidFill>
                <a:effectLst/>
                <a:latin typeface="Calibri" panose="020F0502020204030204" pitchFamily="34" charset="0"/>
                <a:ea typeface="Times New Roman" panose="02020603050405020304" pitchFamily="18" charset="0"/>
              </a:rPr>
              <a:t>beter beschermingsmateriaal </a:t>
            </a:r>
            <a:r>
              <a:rPr lang="nl-BE" sz="2400" dirty="0">
                <a:solidFill>
                  <a:srgbClr val="000000"/>
                </a:solidFill>
                <a:effectLst/>
                <a:latin typeface="Calibri" panose="020F0502020204030204" pitchFamily="34" charset="0"/>
                <a:ea typeface="Times New Roman" panose="02020603050405020304" pitchFamily="18" charset="0"/>
              </a:rPr>
              <a:t>kunnen aankopen voor ons medische ploeg: o.a. FFP2 maskers....hier hangt natuurlijk een prijskaartje aan vast maar dat is peanuts vergeleken met de kost als iemand ziek en/of opgenomen moet worden.</a:t>
            </a:r>
            <a:endParaRPr lang="nl-BE" sz="2400" dirty="0">
              <a:effectLst/>
              <a:latin typeface="Calibri" panose="020F0502020204030204" pitchFamily="34" charset="0"/>
              <a:ea typeface="Calibri" panose="020F0502020204030204" pitchFamily="34" charset="0"/>
            </a:endParaRPr>
          </a:p>
          <a:p>
            <a:r>
              <a:rPr lang="nl-BE" sz="2400" dirty="0">
                <a:effectLst/>
                <a:latin typeface="Calibri" panose="020F0502020204030204" pitchFamily="34" charset="0"/>
                <a:ea typeface="Calibri" panose="020F0502020204030204" pitchFamily="34" charset="0"/>
              </a:rPr>
              <a:t>Zou een FFP2-masker hier aan te raden zijn zodat ook wij wat meer beschermd zijn? Ik zou niet graag positief testen of klachten hebben en in isolatie moeten...</a:t>
            </a:r>
          </a:p>
          <a:p>
            <a:pPr marL="0" indent="0">
              <a:buNone/>
            </a:pPr>
            <a:endParaRPr lang="nl-BE" sz="2400" dirty="0">
              <a:solidFill>
                <a:srgbClr val="00B050"/>
              </a:solidFill>
              <a:effectLst/>
              <a:latin typeface="Calibri" panose="020F0502020204030204" pitchFamily="34" charset="0"/>
              <a:ea typeface="Calibri" panose="020F0502020204030204" pitchFamily="34" charset="0"/>
            </a:endParaRPr>
          </a:p>
          <a:p>
            <a:pPr marL="0" indent="0">
              <a:buNone/>
            </a:pPr>
            <a:r>
              <a:rPr lang="nl-BE" sz="2400" b="1" dirty="0">
                <a:solidFill>
                  <a:srgbClr val="00B050"/>
                </a:solidFill>
                <a:effectLst/>
                <a:latin typeface="Calibri" panose="020F0502020204030204" pitchFamily="34" charset="0"/>
                <a:ea typeface="Calibri" panose="020F0502020204030204" pitchFamily="34" charset="0"/>
              </a:rPr>
              <a:t>Antwoord Dr</a:t>
            </a:r>
            <a:r>
              <a:rPr lang="nl-BE" sz="2400" b="1" dirty="0">
                <a:solidFill>
                  <a:srgbClr val="00B050"/>
                </a:solidFill>
                <a:latin typeface="Calibri" panose="020F0502020204030204" pitchFamily="34" charset="0"/>
                <a:ea typeface="Calibri" panose="020F0502020204030204" pitchFamily="34" charset="0"/>
              </a:rPr>
              <a:t>. Kempeneers</a:t>
            </a:r>
          </a:p>
          <a:p>
            <a:pPr marL="0" indent="0">
              <a:buNone/>
            </a:pPr>
            <a:r>
              <a:rPr lang="nl-BE" sz="2400" dirty="0">
                <a:solidFill>
                  <a:srgbClr val="00B050"/>
                </a:solidFill>
                <a:effectLst/>
                <a:latin typeface="Calibri" panose="020F0502020204030204" pitchFamily="34" charset="0"/>
                <a:ea typeface="Calibri" panose="020F0502020204030204" pitchFamily="34" charset="0"/>
              </a:rPr>
              <a:t>De chirurgische volstaan inderdaad. Het is nog iets anders bij nauw contact met ernstig zieke, hoestende patiënten. Maar inderdaad het risico is nooit nul, temeer omdat kinderen vaak asymptomatisch zijn maar toch besmettelijk zouden kunnen zijn. Het is hier ook een afweging tussen bescherming aan de ene kant, en comfort aan de andere kant – ganse dagen werken met een FFP2 masker is ook een stuk minder aangenaam door de hogere ademweerstand.</a:t>
            </a:r>
          </a:p>
          <a:p>
            <a:pPr marL="0" indent="0">
              <a:buNone/>
            </a:pPr>
            <a:r>
              <a:rPr lang="nl-BE" sz="2400" dirty="0">
                <a:solidFill>
                  <a:srgbClr val="00B050"/>
                </a:solidFill>
                <a:effectLst/>
                <a:latin typeface="Calibri" panose="020F0502020204030204" pitchFamily="34" charset="0"/>
                <a:ea typeface="Calibri" panose="020F0502020204030204" pitchFamily="34" charset="0"/>
              </a:rPr>
              <a:t>Maar overstappen naar IIR kan wel een goed compromis zijn.</a:t>
            </a:r>
          </a:p>
          <a:p>
            <a:endParaRPr lang="nl-BE" sz="1800" dirty="0">
              <a:effectLst/>
              <a:latin typeface="Calibri" panose="020F0502020204030204" pitchFamily="34" charset="0"/>
              <a:ea typeface="Calibri" panose="020F0502020204030204" pitchFamily="34" charset="0"/>
            </a:endParaRPr>
          </a:p>
          <a:p>
            <a:pPr>
              <a:buFontTx/>
              <a:buChar char="-"/>
            </a:pPr>
            <a:endParaRPr lang="nl-BE" dirty="0"/>
          </a:p>
        </p:txBody>
      </p:sp>
      <p:sp>
        <p:nvSpPr>
          <p:cNvPr id="4" name="Tijdelijke aanduiding voor dianummer 3">
            <a:extLst>
              <a:ext uri="{FF2B5EF4-FFF2-40B4-BE49-F238E27FC236}">
                <a16:creationId xmlns:a16="http://schemas.microsoft.com/office/drawing/2014/main" id="{F1EC2598-8EA1-41A4-B67C-99C284CB8421}"/>
              </a:ext>
            </a:extLst>
          </p:cNvPr>
          <p:cNvSpPr>
            <a:spLocks noGrp="1"/>
          </p:cNvSpPr>
          <p:nvPr>
            <p:ph type="sldNum" sz="quarter" idx="10"/>
          </p:nvPr>
        </p:nvSpPr>
        <p:spPr/>
        <p:txBody>
          <a:bodyPr/>
          <a:lstStyle/>
          <a:p>
            <a:fld id="{2691482F-D63A-4DB3-831B-E5DF2FE757FB}" type="slidenum">
              <a:rPr lang="nl-BE" smtClean="0"/>
              <a:pPr/>
              <a:t>19</a:t>
            </a:fld>
            <a:endParaRPr lang="nl-BE"/>
          </a:p>
        </p:txBody>
      </p:sp>
    </p:spTree>
    <p:extLst>
      <p:ext uri="{BB962C8B-B14F-4D97-AF65-F5344CB8AC3E}">
        <p14:creationId xmlns:p14="http://schemas.microsoft.com/office/powerpoint/2010/main" val="1833221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Wat komt aan bod?</a:t>
            </a:r>
          </a:p>
        </p:txBody>
      </p:sp>
      <p:sp>
        <p:nvSpPr>
          <p:cNvPr id="3" name="Tijdelijke aanduiding voor inhoud 2"/>
          <p:cNvSpPr>
            <a:spLocks noGrp="1"/>
          </p:cNvSpPr>
          <p:nvPr>
            <p:ph idx="1"/>
          </p:nvPr>
        </p:nvSpPr>
        <p:spPr>
          <a:xfrm>
            <a:off x="399288" y="2859520"/>
            <a:ext cx="6223934" cy="2334483"/>
          </a:xfrm>
        </p:spPr>
        <p:txBody>
          <a:bodyPr/>
          <a:lstStyle/>
          <a:p>
            <a:r>
              <a:rPr lang="nl-BE" dirty="0"/>
              <a:t>Veranderingen in het draaiboek</a:t>
            </a:r>
          </a:p>
          <a:p>
            <a:r>
              <a:rPr lang="nl-BE" dirty="0"/>
              <a:t>Aangepaste FAQ</a:t>
            </a:r>
          </a:p>
          <a:p>
            <a:r>
              <a:rPr lang="nl-BE" dirty="0"/>
              <a:t>Vragen uit het werkveld</a:t>
            </a:r>
          </a:p>
        </p:txBody>
      </p:sp>
      <p:sp>
        <p:nvSpPr>
          <p:cNvPr id="4" name="Tijdelijke aanduiding voor dianummer 3"/>
          <p:cNvSpPr>
            <a:spLocks noGrp="1"/>
          </p:cNvSpPr>
          <p:nvPr>
            <p:ph type="sldNum" sz="quarter" idx="10"/>
          </p:nvPr>
        </p:nvSpPr>
        <p:spPr/>
        <p:txBody>
          <a:bodyPr/>
          <a:lstStyle/>
          <a:p>
            <a:fld id="{2691482F-D63A-4DB3-831B-E5DF2FE757FB}" type="slidenum">
              <a:rPr lang="nl-BE" smtClean="0"/>
              <a:pPr/>
              <a:t>2</a:t>
            </a:fld>
            <a:endParaRPr lang="nl-BE"/>
          </a:p>
        </p:txBody>
      </p:sp>
    </p:spTree>
    <p:extLst>
      <p:ext uri="{BB962C8B-B14F-4D97-AF65-F5344CB8AC3E}">
        <p14:creationId xmlns:p14="http://schemas.microsoft.com/office/powerpoint/2010/main" val="2663768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A277F-4D0A-41B2-9EFF-AB88CB0EC9BE}"/>
              </a:ext>
            </a:extLst>
          </p:cNvPr>
          <p:cNvSpPr>
            <a:spLocks noGrp="1"/>
          </p:cNvSpPr>
          <p:nvPr>
            <p:ph type="title"/>
          </p:nvPr>
        </p:nvSpPr>
        <p:spPr/>
        <p:txBody>
          <a:bodyPr/>
          <a:lstStyle/>
          <a:p>
            <a:r>
              <a:rPr lang="nl-BE" dirty="0"/>
              <a:t>Chirurgische mondmaskers – FFP2 maskers</a:t>
            </a:r>
          </a:p>
        </p:txBody>
      </p:sp>
      <p:sp>
        <p:nvSpPr>
          <p:cNvPr id="3" name="Tijdelijke aanduiding voor inhoud 2">
            <a:extLst>
              <a:ext uri="{FF2B5EF4-FFF2-40B4-BE49-F238E27FC236}">
                <a16:creationId xmlns:a16="http://schemas.microsoft.com/office/drawing/2014/main" id="{4A8AD375-A2D2-46D9-97DE-3DCB03E6F782}"/>
              </a:ext>
            </a:extLst>
          </p:cNvPr>
          <p:cNvSpPr>
            <a:spLocks noGrp="1"/>
          </p:cNvSpPr>
          <p:nvPr>
            <p:ph idx="1"/>
          </p:nvPr>
        </p:nvSpPr>
        <p:spPr/>
        <p:txBody>
          <a:bodyPr>
            <a:normAutofit/>
          </a:bodyPr>
          <a:lstStyle/>
          <a:p>
            <a:pPr marL="0" indent="0">
              <a:buNone/>
            </a:pPr>
            <a:r>
              <a:rPr lang="nl-BE" sz="2400" dirty="0">
                <a:effectLst/>
                <a:latin typeface="Calibri" panose="020F0502020204030204" pitchFamily="34" charset="0"/>
                <a:ea typeface="Calibri" panose="020F0502020204030204" pitchFamily="34" charset="0"/>
              </a:rPr>
              <a:t>Het is nu al 2x voorgevallen dat collega’s zijn gaan inenten en dat de leerling kort nadien ziek werd en </a:t>
            </a:r>
            <a:r>
              <a:rPr lang="nl-BE" sz="2400" dirty="0" err="1">
                <a:effectLst/>
                <a:latin typeface="Calibri" panose="020F0502020204030204" pitchFamily="34" charset="0"/>
                <a:ea typeface="Calibri" panose="020F0502020204030204" pitchFamily="34" charset="0"/>
              </a:rPr>
              <a:t>covid</a:t>
            </a:r>
            <a:r>
              <a:rPr lang="nl-BE" sz="2400" dirty="0">
                <a:effectLst/>
                <a:latin typeface="Calibri" panose="020F0502020204030204" pitchFamily="34" charset="0"/>
                <a:ea typeface="Calibri" panose="020F0502020204030204" pitchFamily="34" charset="0"/>
              </a:rPr>
              <a:t>-positief testte. Hoe zien jullie dit als </a:t>
            </a:r>
            <a:r>
              <a:rPr lang="nl-BE" sz="2400" dirty="0" err="1">
                <a:effectLst/>
                <a:latin typeface="Calibri" panose="020F0502020204030204" pitchFamily="34" charset="0"/>
                <a:ea typeface="Calibri" panose="020F0502020204030204" pitchFamily="34" charset="0"/>
              </a:rPr>
              <a:t>risicoinschatting</a:t>
            </a:r>
            <a:r>
              <a:rPr lang="nl-BE" sz="2400" dirty="0">
                <a:effectLst/>
                <a:latin typeface="Calibri" panose="020F0502020204030204" pitchFamily="34" charset="0"/>
                <a:ea typeface="Calibri" panose="020F0502020204030204" pitchFamily="34" charset="0"/>
              </a:rPr>
              <a:t> ?</a:t>
            </a:r>
          </a:p>
          <a:p>
            <a:r>
              <a:rPr lang="nl-BE" sz="2000" b="1" i="1" dirty="0">
                <a:solidFill>
                  <a:srgbClr val="00B050"/>
                </a:solidFill>
                <a:effectLst/>
                <a:latin typeface="Calibri" panose="020F0502020204030204" pitchFamily="34" charset="0"/>
                <a:ea typeface="Calibri" panose="020F0502020204030204" pitchFamily="34" charset="0"/>
              </a:rPr>
              <a:t>Hoog risico contact:</a:t>
            </a:r>
            <a:endParaRPr lang="nl-BE" sz="2000" dirty="0">
              <a:solidFill>
                <a:srgbClr val="00B050"/>
              </a:solidFill>
              <a:effectLst/>
              <a:latin typeface="Calibri" panose="020F0502020204030204" pitchFamily="34" charset="0"/>
              <a:ea typeface="Calibri" panose="020F0502020204030204" pitchFamily="34" charset="0"/>
            </a:endParaRPr>
          </a:p>
          <a:p>
            <a:pPr marL="0" lvl="0" indent="0">
              <a:lnSpc>
                <a:spcPct val="105000"/>
              </a:lnSpc>
              <a:buNone/>
            </a:pPr>
            <a:r>
              <a:rPr lang="nl-BE" sz="20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Zorgcontacten binnen een afstand van 1,5 m, zonder persoonlijke beschermingsmiddelen. Een zorgverlener wordt beschouwd als een hoog-risico contact als er tijdens de zorg of het medisch onderzoek van een COVID-19 patiënt een contact binnen een afstand van 1,5 m is geweest, </a:t>
            </a:r>
            <a:r>
              <a:rPr lang="nl-BE" sz="2000" b="1"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zonder gebruik van de aanbevolen persoonlijke beschermingsmiddelen</a:t>
            </a:r>
            <a:r>
              <a:rPr lang="nl-BE" sz="20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a:t>
            </a:r>
            <a:endParaRPr lang="nl-BE"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r>
              <a:rPr lang="nl-BE" sz="2000" b="1" i="1" dirty="0">
                <a:solidFill>
                  <a:srgbClr val="00B050"/>
                </a:solidFill>
                <a:effectLst/>
                <a:latin typeface="Calibri" panose="020F0502020204030204" pitchFamily="34" charset="0"/>
                <a:ea typeface="Calibri" panose="020F0502020204030204" pitchFamily="34" charset="0"/>
              </a:rPr>
              <a:t>Laag risico contact</a:t>
            </a:r>
            <a:r>
              <a:rPr lang="nl-BE" sz="2000" dirty="0">
                <a:solidFill>
                  <a:srgbClr val="00B050"/>
                </a:solidFill>
                <a:effectLst/>
                <a:latin typeface="Calibri" panose="020F0502020204030204" pitchFamily="34" charset="0"/>
                <a:ea typeface="Calibri" panose="020F0502020204030204" pitchFamily="34" charset="0"/>
              </a:rPr>
              <a:t>: </a:t>
            </a:r>
          </a:p>
          <a:p>
            <a:pPr marL="0" lvl="0" indent="0">
              <a:lnSpc>
                <a:spcPct val="105000"/>
              </a:lnSpc>
              <a:spcAft>
                <a:spcPts val="800"/>
              </a:spcAft>
              <a:buNone/>
            </a:pPr>
            <a:r>
              <a:rPr lang="nl-BE" sz="20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Zorgverleners die zich in dezelfde kamer bevonden als een COVID-19 patiënt </a:t>
            </a:r>
            <a:r>
              <a:rPr lang="nl-BE" sz="2000" b="1"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zonder persoonlijke beschermingsmiddelen</a:t>
            </a:r>
            <a:r>
              <a:rPr lang="nl-BE" sz="20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maar nooit binnen 1,5 m van de patiënt, worden beschouwd als een contact met een laag risico.</a:t>
            </a:r>
            <a:endParaRPr lang="nl-BE"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BE" dirty="0"/>
          </a:p>
        </p:txBody>
      </p:sp>
      <p:sp>
        <p:nvSpPr>
          <p:cNvPr id="4" name="Tijdelijke aanduiding voor dianummer 3">
            <a:extLst>
              <a:ext uri="{FF2B5EF4-FFF2-40B4-BE49-F238E27FC236}">
                <a16:creationId xmlns:a16="http://schemas.microsoft.com/office/drawing/2014/main" id="{2E47325E-5B50-451E-80C7-79A79F631FD9}"/>
              </a:ext>
            </a:extLst>
          </p:cNvPr>
          <p:cNvSpPr>
            <a:spLocks noGrp="1"/>
          </p:cNvSpPr>
          <p:nvPr>
            <p:ph type="sldNum" sz="quarter" idx="10"/>
          </p:nvPr>
        </p:nvSpPr>
        <p:spPr/>
        <p:txBody>
          <a:bodyPr/>
          <a:lstStyle/>
          <a:p>
            <a:fld id="{2691482F-D63A-4DB3-831B-E5DF2FE757FB}" type="slidenum">
              <a:rPr lang="nl-BE" smtClean="0"/>
              <a:pPr/>
              <a:t>20</a:t>
            </a:fld>
            <a:endParaRPr lang="nl-BE"/>
          </a:p>
        </p:txBody>
      </p:sp>
    </p:spTree>
    <p:extLst>
      <p:ext uri="{BB962C8B-B14F-4D97-AF65-F5344CB8AC3E}">
        <p14:creationId xmlns:p14="http://schemas.microsoft.com/office/powerpoint/2010/main" val="2565847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2B9032-6ED1-476C-8B73-E4C35A0DF06C}"/>
              </a:ext>
            </a:extLst>
          </p:cNvPr>
          <p:cNvSpPr>
            <a:spLocks noGrp="1"/>
          </p:cNvSpPr>
          <p:nvPr>
            <p:ph type="title"/>
          </p:nvPr>
        </p:nvSpPr>
        <p:spPr/>
        <p:txBody>
          <a:bodyPr/>
          <a:lstStyle/>
          <a:p>
            <a:r>
              <a:rPr lang="nl-BE" dirty="0"/>
              <a:t>Chirurgische mondmaskers – FFP2 maskers</a:t>
            </a:r>
          </a:p>
        </p:txBody>
      </p:sp>
      <p:sp>
        <p:nvSpPr>
          <p:cNvPr id="3" name="Tijdelijke aanduiding voor inhoud 2">
            <a:extLst>
              <a:ext uri="{FF2B5EF4-FFF2-40B4-BE49-F238E27FC236}">
                <a16:creationId xmlns:a16="http://schemas.microsoft.com/office/drawing/2014/main" id="{E678A32C-27BF-43A9-B16F-EB243459006F}"/>
              </a:ext>
            </a:extLst>
          </p:cNvPr>
          <p:cNvSpPr>
            <a:spLocks noGrp="1"/>
          </p:cNvSpPr>
          <p:nvPr>
            <p:ph idx="1"/>
          </p:nvPr>
        </p:nvSpPr>
        <p:spPr/>
        <p:txBody>
          <a:bodyPr>
            <a:normAutofit fontScale="77500" lnSpcReduction="20000"/>
          </a:bodyPr>
          <a:lstStyle/>
          <a:p>
            <a:pPr marL="0" indent="0">
              <a:buNone/>
            </a:pPr>
            <a:r>
              <a:rPr lang="nl-BE" sz="2400" dirty="0">
                <a:effectLst/>
                <a:latin typeface="Calibri" panose="020F0502020204030204" pitchFamily="34" charset="0"/>
                <a:ea typeface="Calibri" panose="020F0502020204030204" pitchFamily="34" charset="0"/>
              </a:rPr>
              <a:t>Een arts van ons centrum heeft een leerling gevaccineerd die de volgende dag ziek is geworden en positief testte op COVID 19</a:t>
            </a:r>
          </a:p>
          <a:p>
            <a:pPr marL="0" indent="0">
              <a:buNone/>
            </a:pPr>
            <a:r>
              <a:rPr lang="nl-BE" sz="2400" dirty="0">
                <a:effectLst/>
                <a:latin typeface="Calibri" panose="020F0502020204030204" pitchFamily="34" charset="0"/>
                <a:ea typeface="Calibri" panose="020F0502020204030204" pitchFamily="34" charset="0"/>
              </a:rPr>
              <a:t>Deze collega mogen toch we als </a:t>
            </a:r>
            <a:r>
              <a:rPr lang="nl-BE" sz="2400" b="1" dirty="0">
                <a:effectLst/>
                <a:latin typeface="Calibri" panose="020F0502020204030204" pitchFamily="34" charset="0"/>
                <a:ea typeface="Calibri" panose="020F0502020204030204" pitchFamily="34" charset="0"/>
              </a:rPr>
              <a:t>‘ geen contact’</a:t>
            </a:r>
            <a:r>
              <a:rPr lang="nl-BE" sz="2400" dirty="0">
                <a:effectLst/>
                <a:latin typeface="Calibri" panose="020F0502020204030204" pitchFamily="34" charset="0"/>
                <a:ea typeface="Calibri" panose="020F0502020204030204" pitchFamily="34" charset="0"/>
              </a:rPr>
              <a:t> beschouwen. Ze droeg een chirurgische mondmasker, heeft haar handen ontsmet voor en na de vaccinatie?</a:t>
            </a:r>
          </a:p>
          <a:p>
            <a:pPr marL="0" indent="0">
              <a:buNone/>
            </a:pPr>
            <a:r>
              <a:rPr lang="nl-BE" sz="2400" b="1" dirty="0">
                <a:solidFill>
                  <a:srgbClr val="00B050"/>
                </a:solidFill>
                <a:latin typeface="Calibri" panose="020F0502020204030204" pitchFamily="34" charset="0"/>
              </a:rPr>
              <a:t>Antwoord Dr. Kempeneers</a:t>
            </a:r>
          </a:p>
          <a:p>
            <a:r>
              <a:rPr lang="nl-NL" sz="2400" dirty="0">
                <a:solidFill>
                  <a:srgbClr val="00B050"/>
                </a:solidFill>
                <a:effectLst/>
                <a:latin typeface="Calibri" panose="020F0502020204030204" pitchFamily="34" charset="0"/>
                <a:ea typeface="Calibri" panose="020F0502020204030204" pitchFamily="34" charset="0"/>
              </a:rPr>
              <a:t>Jazeker! </a:t>
            </a:r>
          </a:p>
          <a:p>
            <a:pPr marL="0" indent="0">
              <a:buNone/>
            </a:pPr>
            <a:r>
              <a:rPr lang="nl-BE" sz="2400" b="1" i="1" dirty="0">
                <a:solidFill>
                  <a:srgbClr val="00B050"/>
                </a:solidFill>
                <a:effectLst/>
                <a:latin typeface="Calibri" panose="020F0502020204030204" pitchFamily="34" charset="0"/>
                <a:ea typeface="Calibri" panose="020F0502020204030204" pitchFamily="34" charset="0"/>
              </a:rPr>
              <a:t>Hoog risico contact:</a:t>
            </a:r>
            <a:endParaRPr lang="nl-BE" sz="2400" dirty="0">
              <a:solidFill>
                <a:srgbClr val="00B050"/>
              </a:solidFill>
              <a:effectLst/>
              <a:latin typeface="Calibri" panose="020F0502020204030204" pitchFamily="34" charset="0"/>
              <a:ea typeface="Calibri" panose="020F0502020204030204" pitchFamily="34" charset="0"/>
            </a:endParaRPr>
          </a:p>
          <a:p>
            <a:pPr marL="0" lvl="0" indent="0">
              <a:lnSpc>
                <a:spcPct val="105000"/>
              </a:lnSpc>
              <a:buNone/>
            </a:pPr>
            <a:r>
              <a:rPr lang="nl-BE" sz="24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Zorgcontacten binnen een afstand van 1,5 m, zonder persoonlijke beschermingsmiddelen. Een zorgverlener wordt beschouwd als een hoog-risico contact als er tijdens de zorg of het medisch onderzoek van een COVID-19 patiënt een contact binnen een afstand van 1,5 m is geweest, </a:t>
            </a:r>
            <a:r>
              <a:rPr lang="nl-BE" sz="2400" b="1"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zonder gebruik van de aanbevolen persoonlijke beschermingsmiddelen</a:t>
            </a:r>
            <a:r>
              <a:rPr lang="nl-BE" sz="24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a:t>
            </a:r>
            <a:endParaRPr lang="nl-BE" sz="24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BE" sz="2400" b="1" i="1" dirty="0">
                <a:solidFill>
                  <a:srgbClr val="00B050"/>
                </a:solidFill>
                <a:effectLst/>
                <a:latin typeface="Calibri" panose="020F0502020204030204" pitchFamily="34" charset="0"/>
                <a:ea typeface="Calibri" panose="020F0502020204030204" pitchFamily="34" charset="0"/>
              </a:rPr>
              <a:t>Laag risico contact</a:t>
            </a:r>
            <a:r>
              <a:rPr lang="nl-BE" sz="2400" dirty="0">
                <a:solidFill>
                  <a:srgbClr val="00B050"/>
                </a:solidFill>
                <a:effectLst/>
                <a:latin typeface="Calibri" panose="020F0502020204030204" pitchFamily="34" charset="0"/>
                <a:ea typeface="Calibri" panose="020F0502020204030204" pitchFamily="34" charset="0"/>
              </a:rPr>
              <a:t>: </a:t>
            </a:r>
          </a:p>
          <a:p>
            <a:pPr marL="0" lvl="0" indent="0">
              <a:lnSpc>
                <a:spcPct val="105000"/>
              </a:lnSpc>
              <a:spcAft>
                <a:spcPts val="800"/>
              </a:spcAft>
              <a:buNone/>
            </a:pPr>
            <a:r>
              <a:rPr lang="nl-BE" sz="24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Zorgverleners die zich in dezelfde kamer bevonden als een COVID-19 patiënt </a:t>
            </a:r>
            <a:r>
              <a:rPr lang="nl-BE" sz="2400" b="1"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zonder persoonlijke beschermingsmiddelen</a:t>
            </a:r>
            <a:r>
              <a:rPr lang="nl-BE" sz="24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maar nooit binnen 1,5 m van de patiënt, worden beschouwd als een contact met een laag risico.</a:t>
            </a:r>
            <a:endParaRPr lang="nl-BE" sz="24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jdelijke aanduiding voor dianummer 3">
            <a:extLst>
              <a:ext uri="{FF2B5EF4-FFF2-40B4-BE49-F238E27FC236}">
                <a16:creationId xmlns:a16="http://schemas.microsoft.com/office/drawing/2014/main" id="{48537296-2D09-46BE-B3D1-F6A988D48073}"/>
              </a:ext>
            </a:extLst>
          </p:cNvPr>
          <p:cNvSpPr>
            <a:spLocks noGrp="1"/>
          </p:cNvSpPr>
          <p:nvPr>
            <p:ph type="sldNum" sz="quarter" idx="10"/>
          </p:nvPr>
        </p:nvSpPr>
        <p:spPr/>
        <p:txBody>
          <a:bodyPr/>
          <a:lstStyle/>
          <a:p>
            <a:fld id="{2691482F-D63A-4DB3-831B-E5DF2FE757FB}" type="slidenum">
              <a:rPr lang="nl-BE" smtClean="0"/>
              <a:pPr/>
              <a:t>21</a:t>
            </a:fld>
            <a:endParaRPr lang="nl-BE"/>
          </a:p>
        </p:txBody>
      </p:sp>
    </p:spTree>
    <p:extLst>
      <p:ext uri="{BB962C8B-B14F-4D97-AF65-F5344CB8AC3E}">
        <p14:creationId xmlns:p14="http://schemas.microsoft.com/office/powerpoint/2010/main" val="2130214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53CD08-6E6D-4A09-8B35-9E8DF7FC1832}"/>
              </a:ext>
            </a:extLst>
          </p:cNvPr>
          <p:cNvSpPr>
            <a:spLocks noGrp="1"/>
          </p:cNvSpPr>
          <p:nvPr>
            <p:ph type="title"/>
          </p:nvPr>
        </p:nvSpPr>
        <p:spPr/>
        <p:txBody>
          <a:bodyPr/>
          <a:lstStyle/>
          <a:p>
            <a:r>
              <a:rPr lang="nl-BE" dirty="0"/>
              <a:t>Chirurgische mondmaskers – FFP2 maskers</a:t>
            </a:r>
          </a:p>
        </p:txBody>
      </p:sp>
      <p:sp>
        <p:nvSpPr>
          <p:cNvPr id="3" name="Tijdelijke aanduiding voor inhoud 2">
            <a:extLst>
              <a:ext uri="{FF2B5EF4-FFF2-40B4-BE49-F238E27FC236}">
                <a16:creationId xmlns:a16="http://schemas.microsoft.com/office/drawing/2014/main" id="{6DD56D54-F01A-479F-905F-6AEC243266DD}"/>
              </a:ext>
            </a:extLst>
          </p:cNvPr>
          <p:cNvSpPr>
            <a:spLocks noGrp="1"/>
          </p:cNvSpPr>
          <p:nvPr>
            <p:ph idx="1"/>
          </p:nvPr>
        </p:nvSpPr>
        <p:spPr/>
        <p:txBody>
          <a:bodyPr/>
          <a:lstStyle/>
          <a:p>
            <a:pPr marL="0" indent="0">
              <a:buNone/>
            </a:pPr>
            <a:r>
              <a:rPr lang="nl-BE" sz="1800" dirty="0">
                <a:effectLst/>
                <a:ea typeface="Times New Roman" panose="02020603050405020304" pitchFamily="18" charset="0"/>
              </a:rPr>
              <a:t>FFP2 maskers kunnen hergebruikt worden na een tijd van rusten, maar hoe vaak kan je dit doen?</a:t>
            </a:r>
            <a:r>
              <a:rPr lang="nl-BE" sz="1800" dirty="0">
                <a:ea typeface="Times New Roman" panose="02020603050405020304" pitchFamily="18" charset="0"/>
              </a:rPr>
              <a:t> </a:t>
            </a:r>
            <a:r>
              <a:rPr lang="nl-BE" sz="1800" dirty="0">
                <a:effectLst/>
                <a:ea typeface="Times New Roman" panose="02020603050405020304" pitchFamily="18" charset="0"/>
              </a:rPr>
              <a:t>Naast het virus, is het ook niet ok om te lang en te dikwijls te hergebruiken.</a:t>
            </a:r>
            <a:r>
              <a:rPr lang="nl-BE" sz="1800" dirty="0">
                <a:ea typeface="Times New Roman" panose="02020603050405020304" pitchFamily="18" charset="0"/>
              </a:rPr>
              <a:t> </a:t>
            </a:r>
            <a:r>
              <a:rPr lang="nl-BE" sz="1800" dirty="0" err="1">
                <a:effectLst/>
                <a:ea typeface="Times New Roman" panose="02020603050405020304" pitchFamily="18" charset="0"/>
              </a:rPr>
              <a:t>PMW'ers</a:t>
            </a:r>
            <a:r>
              <a:rPr lang="nl-BE" sz="1800" dirty="0">
                <a:effectLst/>
                <a:ea typeface="Times New Roman" panose="02020603050405020304" pitchFamily="18" charset="0"/>
              </a:rPr>
              <a:t> en artsen vragen concrete instructie in het aantal keer ze mogen hergebruiken.</a:t>
            </a:r>
          </a:p>
          <a:p>
            <a:pPr marL="0" indent="0">
              <a:buNone/>
            </a:pPr>
            <a:r>
              <a:rPr lang="nl-NL" sz="1200" b="0" i="0" dirty="0">
                <a:solidFill>
                  <a:srgbClr val="3388BB"/>
                </a:solidFill>
                <a:effectLst/>
                <a:latin typeface="Arial" panose="020B0604020202020204" pitchFamily="34" charset="0"/>
              </a:rPr>
              <a:t>Coronavirus: Belgische richtlijn voor hergebruik van chirurgische maskers en FFP2/FFP3-maskers in het kader van de COVID-19 epidemie</a:t>
            </a:r>
          </a:p>
          <a:p>
            <a:pPr marL="0" indent="0">
              <a:buNone/>
            </a:pPr>
            <a:endParaRPr lang="nl-BE" sz="1800" dirty="0">
              <a:effectLst/>
              <a:ea typeface="Calibri" panose="020F0502020204030204" pitchFamily="34" charset="0"/>
            </a:endParaRPr>
          </a:p>
          <a:p>
            <a:endParaRPr lang="nl-BE" dirty="0"/>
          </a:p>
        </p:txBody>
      </p:sp>
      <p:sp>
        <p:nvSpPr>
          <p:cNvPr id="4" name="Tijdelijke aanduiding voor dianummer 3">
            <a:extLst>
              <a:ext uri="{FF2B5EF4-FFF2-40B4-BE49-F238E27FC236}">
                <a16:creationId xmlns:a16="http://schemas.microsoft.com/office/drawing/2014/main" id="{C3174ACE-82A6-4432-B3F0-3CF2FDC8B55B}"/>
              </a:ext>
            </a:extLst>
          </p:cNvPr>
          <p:cNvSpPr>
            <a:spLocks noGrp="1"/>
          </p:cNvSpPr>
          <p:nvPr>
            <p:ph type="sldNum" sz="quarter" idx="10"/>
          </p:nvPr>
        </p:nvSpPr>
        <p:spPr/>
        <p:txBody>
          <a:bodyPr/>
          <a:lstStyle/>
          <a:p>
            <a:fld id="{2691482F-D63A-4DB3-831B-E5DF2FE757FB}" type="slidenum">
              <a:rPr lang="nl-BE" smtClean="0"/>
              <a:pPr/>
              <a:t>22</a:t>
            </a:fld>
            <a:endParaRPr lang="nl-BE"/>
          </a:p>
        </p:txBody>
      </p:sp>
    </p:spTree>
    <p:extLst>
      <p:ext uri="{BB962C8B-B14F-4D97-AF65-F5344CB8AC3E}">
        <p14:creationId xmlns:p14="http://schemas.microsoft.com/office/powerpoint/2010/main" val="218125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E22244-DDAD-49F3-A9B1-F7DC897C958D}"/>
              </a:ext>
            </a:extLst>
          </p:cNvPr>
          <p:cNvSpPr>
            <a:spLocks noGrp="1"/>
          </p:cNvSpPr>
          <p:nvPr>
            <p:ph type="title"/>
          </p:nvPr>
        </p:nvSpPr>
        <p:spPr/>
        <p:txBody>
          <a:bodyPr/>
          <a:lstStyle/>
          <a:p>
            <a:r>
              <a:rPr lang="nl-BE" dirty="0"/>
              <a:t>Reinigen en ontsmetten </a:t>
            </a:r>
          </a:p>
        </p:txBody>
      </p:sp>
      <p:sp>
        <p:nvSpPr>
          <p:cNvPr id="3" name="Tijdelijke aanduiding voor inhoud 2">
            <a:extLst>
              <a:ext uri="{FF2B5EF4-FFF2-40B4-BE49-F238E27FC236}">
                <a16:creationId xmlns:a16="http://schemas.microsoft.com/office/drawing/2014/main" id="{8169EA33-DA95-4B55-9D46-310658D8ACA1}"/>
              </a:ext>
            </a:extLst>
          </p:cNvPr>
          <p:cNvSpPr>
            <a:spLocks noGrp="1"/>
          </p:cNvSpPr>
          <p:nvPr>
            <p:ph idx="1"/>
          </p:nvPr>
        </p:nvSpPr>
        <p:spPr/>
        <p:txBody>
          <a:bodyPr>
            <a:normAutofit/>
          </a:bodyPr>
          <a:lstStyle/>
          <a:p>
            <a:r>
              <a:rPr lang="nl-BE" sz="2400" dirty="0">
                <a:effectLst/>
                <a:latin typeface="Calibri" panose="020F0502020204030204" pitchFamily="34" charset="0"/>
                <a:ea typeface="Times New Roman" panose="02020603050405020304" pitchFamily="18" charset="0"/>
              </a:rPr>
              <a:t>Waarom gedeelde arbeidsmiddelen reinigen en ontsmetten? Is ontsmetten op zich niet voldoende?</a:t>
            </a:r>
            <a:endParaRPr lang="nl-BE" sz="2400" dirty="0">
              <a:effectLst/>
              <a:latin typeface="Calibri" panose="020F0502020204030204" pitchFamily="34" charset="0"/>
              <a:ea typeface="Calibri" panose="020F0502020204030204" pitchFamily="34" charset="0"/>
            </a:endParaRPr>
          </a:p>
          <a:p>
            <a:pPr marL="0" indent="0">
              <a:buNone/>
            </a:pPr>
            <a:endParaRPr lang="nl-BE" sz="2800" dirty="0">
              <a:solidFill>
                <a:schemeClr val="dk1"/>
              </a:solidFill>
              <a:effectLst/>
              <a:latin typeface="+mn-lt"/>
              <a:ea typeface="+mn-ea"/>
              <a:cs typeface="+mn-cs"/>
            </a:endParaRPr>
          </a:p>
          <a:p>
            <a:pPr marL="0" lvl="0" indent="0">
              <a:buNone/>
            </a:pPr>
            <a:r>
              <a:rPr lang="nl-BE" sz="2400" b="1" dirty="0">
                <a:solidFill>
                  <a:srgbClr val="00B050"/>
                </a:solidFill>
                <a:effectLst/>
                <a:latin typeface="+mn-lt"/>
                <a:ea typeface="+mn-ea"/>
                <a:cs typeface="+mn-cs"/>
              </a:rPr>
              <a:t>Wat vinden we in het werkinstrument bij ontsmetten?</a:t>
            </a:r>
          </a:p>
          <a:p>
            <a:pPr marL="0" lvl="0" indent="0">
              <a:buNone/>
            </a:pPr>
            <a:r>
              <a:rPr lang="nl-BE" sz="2400" dirty="0">
                <a:solidFill>
                  <a:srgbClr val="00B050"/>
                </a:solidFill>
                <a:effectLst/>
                <a:latin typeface="+mn-lt"/>
                <a:ea typeface="+mn-ea"/>
                <a:cs typeface="+mn-cs"/>
              </a:rPr>
              <a:t>Voordat je begint te ontsmetten moet je eerst alles reinigen met een allesreiniger.</a:t>
            </a:r>
          </a:p>
          <a:p>
            <a:pPr marL="0" indent="0">
              <a:buNone/>
            </a:pPr>
            <a:r>
              <a:rPr lang="nl-BE" sz="2400" dirty="0">
                <a:solidFill>
                  <a:srgbClr val="00B050"/>
                </a:solidFill>
                <a:effectLst/>
                <a:latin typeface="+mn-lt"/>
                <a:ea typeface="+mn-ea"/>
                <a:cs typeface="+mn-cs"/>
              </a:rPr>
              <a:t>Ontsmettingsmiddelen reageren met vuil en vet waardoor ze minder of zelfs geen effect hebben op een vuil oppervlak. </a:t>
            </a:r>
          </a:p>
          <a:p>
            <a:pPr marL="0" lvl="0" indent="0">
              <a:buNone/>
            </a:pPr>
            <a:r>
              <a:rPr lang="nl-BE" sz="2400" dirty="0">
                <a:solidFill>
                  <a:srgbClr val="00B050"/>
                </a:solidFill>
                <a:effectLst/>
                <a:latin typeface="+mn-lt"/>
                <a:ea typeface="+mn-ea"/>
                <a:cs typeface="+mn-cs"/>
              </a:rPr>
              <a:t>Volg steeds de gebruiksaanwijzing correct op  ( verdunning, dosering en inwerktijd)</a:t>
            </a:r>
          </a:p>
          <a:p>
            <a:pPr marL="0" lvl="0" indent="0">
              <a:buNone/>
            </a:pPr>
            <a:r>
              <a:rPr lang="nl-BE" sz="2400" dirty="0">
                <a:solidFill>
                  <a:srgbClr val="00B050"/>
                </a:solidFill>
                <a:effectLst/>
                <a:latin typeface="+mn-lt"/>
                <a:ea typeface="+mn-ea"/>
                <a:cs typeface="+mn-cs"/>
              </a:rPr>
              <a:t>Draag niet steriele wegwerphandschoenen. </a:t>
            </a:r>
          </a:p>
          <a:p>
            <a:pPr marL="0" indent="0">
              <a:buNone/>
            </a:pPr>
            <a:endParaRPr lang="nl-BE" dirty="0"/>
          </a:p>
        </p:txBody>
      </p:sp>
      <p:sp>
        <p:nvSpPr>
          <p:cNvPr id="4" name="Tijdelijke aanduiding voor dianummer 3">
            <a:extLst>
              <a:ext uri="{FF2B5EF4-FFF2-40B4-BE49-F238E27FC236}">
                <a16:creationId xmlns:a16="http://schemas.microsoft.com/office/drawing/2014/main" id="{0F83E16F-74C5-4534-8D0F-7DD536A2B405}"/>
              </a:ext>
            </a:extLst>
          </p:cNvPr>
          <p:cNvSpPr>
            <a:spLocks noGrp="1"/>
          </p:cNvSpPr>
          <p:nvPr>
            <p:ph type="sldNum" sz="quarter" idx="10"/>
          </p:nvPr>
        </p:nvSpPr>
        <p:spPr/>
        <p:txBody>
          <a:bodyPr/>
          <a:lstStyle/>
          <a:p>
            <a:fld id="{2691482F-D63A-4DB3-831B-E5DF2FE757FB}" type="slidenum">
              <a:rPr lang="nl-BE" smtClean="0"/>
              <a:pPr/>
              <a:t>23</a:t>
            </a:fld>
            <a:endParaRPr lang="nl-BE"/>
          </a:p>
        </p:txBody>
      </p:sp>
    </p:spTree>
    <p:extLst>
      <p:ext uri="{BB962C8B-B14F-4D97-AF65-F5344CB8AC3E}">
        <p14:creationId xmlns:p14="http://schemas.microsoft.com/office/powerpoint/2010/main" val="438347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3A2B5F-BCFB-4EF7-8ACD-5982376501E9}"/>
              </a:ext>
            </a:extLst>
          </p:cNvPr>
          <p:cNvSpPr>
            <a:spLocks noGrp="1"/>
          </p:cNvSpPr>
          <p:nvPr>
            <p:ph type="title"/>
          </p:nvPr>
        </p:nvSpPr>
        <p:spPr/>
        <p:txBody>
          <a:bodyPr/>
          <a:lstStyle/>
          <a:p>
            <a:r>
              <a:rPr lang="nl-BE" dirty="0"/>
              <a:t>Code oranje onderwijs impact gebruik wachtzaal</a:t>
            </a:r>
          </a:p>
        </p:txBody>
      </p:sp>
      <p:sp>
        <p:nvSpPr>
          <p:cNvPr id="3" name="Tijdelijke aanduiding voor inhoud 2">
            <a:extLst>
              <a:ext uri="{FF2B5EF4-FFF2-40B4-BE49-F238E27FC236}">
                <a16:creationId xmlns:a16="http://schemas.microsoft.com/office/drawing/2014/main" id="{70E27FFD-C92B-4EB4-A5EC-05B73E0AEA2B}"/>
              </a:ext>
            </a:extLst>
          </p:cNvPr>
          <p:cNvSpPr>
            <a:spLocks noGrp="1"/>
          </p:cNvSpPr>
          <p:nvPr>
            <p:ph idx="1"/>
          </p:nvPr>
        </p:nvSpPr>
        <p:spPr>
          <a:xfrm>
            <a:off x="399288" y="1825625"/>
            <a:ext cx="11323320" cy="4667250"/>
          </a:xfrm>
        </p:spPr>
        <p:txBody>
          <a:bodyPr>
            <a:normAutofit/>
          </a:bodyPr>
          <a:lstStyle/>
          <a:p>
            <a:r>
              <a:rPr lang="nl-BE" sz="2000" dirty="0">
                <a:latin typeface="Calibri" panose="020F0502020204030204" pitchFamily="34" charset="0"/>
                <a:ea typeface="Calibri" panose="020F0502020204030204" pitchFamily="34" charset="0"/>
              </a:rPr>
              <a:t>V</a:t>
            </a:r>
            <a:r>
              <a:rPr lang="nl-BE" sz="2000" dirty="0">
                <a:effectLst/>
                <a:latin typeface="Calibri" panose="020F0502020204030204" pitchFamily="34" charset="0"/>
                <a:ea typeface="Calibri" panose="020F0502020204030204" pitchFamily="34" charset="0"/>
              </a:rPr>
              <a:t>aste plaats (zelfde als in de klas) in medische wachtzaal: is dit zo voor -12 en +12, of is dit enkel voor +12</a:t>
            </a:r>
          </a:p>
          <a:p>
            <a:pPr marL="0" indent="0">
              <a:buNone/>
            </a:pPr>
            <a:r>
              <a:rPr lang="nl-BE" sz="2000" dirty="0">
                <a:solidFill>
                  <a:srgbClr val="00B050"/>
                </a:solidFill>
                <a:latin typeface="Calibri" panose="020F0502020204030204" pitchFamily="34" charset="0"/>
                <a:ea typeface="Calibri" panose="020F0502020204030204" pitchFamily="34" charset="0"/>
              </a:rPr>
              <a:t>Voor alle leerlingen ongeacht de leertijd, nu gaat het om oranje met verfijningen </a:t>
            </a:r>
            <a:endParaRPr lang="nl-BE" sz="2000" dirty="0">
              <a:solidFill>
                <a:srgbClr val="00B050"/>
              </a:solidFill>
              <a:ea typeface="Calibri" panose="020F0502020204030204" pitchFamily="34" charset="0"/>
            </a:endParaRPr>
          </a:p>
          <a:p>
            <a:pPr marL="0" indent="0">
              <a:buNone/>
            </a:pPr>
            <a:endParaRPr lang="nl-BE" sz="2000" dirty="0">
              <a:ea typeface="Calibri" panose="020F0502020204030204" pitchFamily="34" charset="0"/>
            </a:endParaRPr>
          </a:p>
          <a:p>
            <a:r>
              <a:rPr lang="nl-BE" sz="2000" dirty="0">
                <a:ea typeface="Calibri" panose="020F0502020204030204" pitchFamily="34" charset="0"/>
              </a:rPr>
              <a:t>B</a:t>
            </a:r>
            <a:r>
              <a:rPr lang="nl-BE" sz="2000" dirty="0">
                <a:effectLst/>
                <a:ea typeface="Calibri" panose="020F0502020204030204" pitchFamily="34" charset="0"/>
              </a:rPr>
              <a:t>ij de plaats in de wachtzaal staat:</a:t>
            </a:r>
            <a:r>
              <a:rPr lang="nl-BE" sz="2000" b="1" dirty="0">
                <a:effectLst/>
                <a:ea typeface="Calibri" panose="020F0502020204030204" pitchFamily="34" charset="0"/>
              </a:rPr>
              <a:t> "Vraag aan de leerkracht dat iedere leerling een vaste plaats krijgt in de wachtzaal. Reinigen na iedere klasgroep."</a:t>
            </a:r>
            <a:br>
              <a:rPr lang="nl-BE" sz="2000" dirty="0">
                <a:effectLst/>
                <a:ea typeface="Calibri" panose="020F0502020204030204" pitchFamily="34" charset="0"/>
              </a:rPr>
            </a:br>
            <a:r>
              <a:rPr lang="nl-BE" sz="2000" dirty="0">
                <a:effectLst/>
                <a:ea typeface="Calibri" panose="020F0502020204030204" pitchFamily="34" charset="0"/>
              </a:rPr>
              <a:t>Onze vraag: bedoel je hiermee dat de leerlingen, secundair én lager, </a:t>
            </a:r>
            <a:r>
              <a:rPr lang="nl-BE" sz="2000" u="sng" dirty="0">
                <a:effectLst/>
                <a:ea typeface="Calibri" panose="020F0502020204030204" pitchFamily="34" charset="0"/>
              </a:rPr>
              <a:t>dezelfde plaats moeten krijgen als in hun klaslokaal op school</a:t>
            </a:r>
            <a:r>
              <a:rPr lang="nl-BE" sz="2000" dirty="0">
                <a:effectLst/>
                <a:ea typeface="Calibri" panose="020F0502020204030204" pitchFamily="34" charset="0"/>
              </a:rPr>
              <a:t>? </a:t>
            </a:r>
            <a:r>
              <a:rPr lang="nl-BE" sz="2000" dirty="0">
                <a:solidFill>
                  <a:srgbClr val="00B050"/>
                </a:solidFill>
                <a:effectLst/>
                <a:ea typeface="Calibri" panose="020F0502020204030204" pitchFamily="34" charset="0"/>
              </a:rPr>
              <a:t>Ja </a:t>
            </a:r>
            <a:endParaRPr lang="nl-BE" sz="2000" dirty="0">
              <a:solidFill>
                <a:srgbClr val="00B050"/>
              </a:solidFill>
              <a:ea typeface="Calibri" panose="020F0502020204030204" pitchFamily="34" charset="0"/>
            </a:endParaRPr>
          </a:p>
          <a:p>
            <a:endParaRPr lang="nl-BE" sz="2000" dirty="0">
              <a:effectLst/>
              <a:ea typeface="Calibri" panose="020F0502020204030204" pitchFamily="34" charset="0"/>
            </a:endParaRPr>
          </a:p>
        </p:txBody>
      </p:sp>
      <p:sp>
        <p:nvSpPr>
          <p:cNvPr id="4" name="Tijdelijke aanduiding voor dianummer 3">
            <a:extLst>
              <a:ext uri="{FF2B5EF4-FFF2-40B4-BE49-F238E27FC236}">
                <a16:creationId xmlns:a16="http://schemas.microsoft.com/office/drawing/2014/main" id="{02CCA6D4-AA98-47F7-B1B9-86729A993009}"/>
              </a:ext>
            </a:extLst>
          </p:cNvPr>
          <p:cNvSpPr>
            <a:spLocks noGrp="1"/>
          </p:cNvSpPr>
          <p:nvPr>
            <p:ph type="sldNum" sz="quarter" idx="10"/>
          </p:nvPr>
        </p:nvSpPr>
        <p:spPr/>
        <p:txBody>
          <a:bodyPr/>
          <a:lstStyle/>
          <a:p>
            <a:fld id="{2691482F-D63A-4DB3-831B-E5DF2FE757FB}" type="slidenum">
              <a:rPr lang="nl-BE" smtClean="0"/>
              <a:pPr/>
              <a:t>24</a:t>
            </a:fld>
            <a:endParaRPr lang="nl-BE"/>
          </a:p>
        </p:txBody>
      </p:sp>
    </p:spTree>
    <p:extLst>
      <p:ext uri="{BB962C8B-B14F-4D97-AF65-F5344CB8AC3E}">
        <p14:creationId xmlns:p14="http://schemas.microsoft.com/office/powerpoint/2010/main" val="3253291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71945D-B34C-47DB-8295-B71513E53143}"/>
              </a:ext>
            </a:extLst>
          </p:cNvPr>
          <p:cNvSpPr>
            <a:spLocks noGrp="1"/>
          </p:cNvSpPr>
          <p:nvPr>
            <p:ph type="title"/>
          </p:nvPr>
        </p:nvSpPr>
        <p:spPr/>
        <p:txBody>
          <a:bodyPr/>
          <a:lstStyle/>
          <a:p>
            <a:r>
              <a:rPr lang="nl-BE" dirty="0"/>
              <a:t>Code oranje onderwijs impact gebruik wachtzaal</a:t>
            </a:r>
          </a:p>
        </p:txBody>
      </p:sp>
      <p:sp>
        <p:nvSpPr>
          <p:cNvPr id="3" name="Tijdelijke aanduiding voor inhoud 2">
            <a:extLst>
              <a:ext uri="{FF2B5EF4-FFF2-40B4-BE49-F238E27FC236}">
                <a16:creationId xmlns:a16="http://schemas.microsoft.com/office/drawing/2014/main" id="{ED0A4CF5-C468-4A54-A2DA-B7A0B5E57DB6}"/>
              </a:ext>
            </a:extLst>
          </p:cNvPr>
          <p:cNvSpPr>
            <a:spLocks noGrp="1"/>
          </p:cNvSpPr>
          <p:nvPr>
            <p:ph idx="1"/>
          </p:nvPr>
        </p:nvSpPr>
        <p:spPr/>
        <p:txBody>
          <a:bodyPr/>
          <a:lstStyle/>
          <a:p>
            <a:r>
              <a:rPr lang="nl-BE" sz="2400" dirty="0">
                <a:effectLst/>
                <a:ea typeface="Calibri" panose="020F0502020204030204" pitchFamily="34" charset="0"/>
              </a:rPr>
              <a:t>Zo ja, dan vrezen wij dat we </a:t>
            </a:r>
            <a:r>
              <a:rPr lang="nl-BE" sz="2400" dirty="0" err="1">
                <a:effectLst/>
                <a:ea typeface="Calibri" panose="020F0502020204030204" pitchFamily="34" charset="0"/>
              </a:rPr>
              <a:t>sysco's</a:t>
            </a:r>
            <a:r>
              <a:rPr lang="nl-BE" sz="2400" dirty="0">
                <a:effectLst/>
                <a:ea typeface="Calibri" panose="020F0502020204030204" pitchFamily="34" charset="0"/>
              </a:rPr>
              <a:t> niet meer kunnen laten doorgaan, aangezien wij die vooropgestelde voorwaarde niet kunnen realiseren. De grootte van de wachtzalen en de opstelling van tafels en stoelen laten ons niet toe om dezelfde opstelling te maken als in een </a:t>
            </a:r>
            <a:r>
              <a:rPr lang="nl-BE" sz="2400" dirty="0" err="1">
                <a:effectLst/>
                <a:ea typeface="Calibri" panose="020F0502020204030204" pitchFamily="34" charset="0"/>
              </a:rPr>
              <a:t>klaslokaal.In</a:t>
            </a:r>
            <a:r>
              <a:rPr lang="nl-BE" sz="2400" dirty="0">
                <a:effectLst/>
                <a:ea typeface="Calibri" panose="020F0502020204030204" pitchFamily="34" charset="0"/>
              </a:rPr>
              <a:t> enkele vestigingen van ons CLB zitten de leerlingen zelfs in groepjes aan 1 zeshoekige tafel wegens plaatsgebrek.</a:t>
            </a:r>
            <a:endParaRPr lang="nl-NL" sz="2800" dirty="0">
              <a:solidFill>
                <a:srgbClr val="00B050"/>
              </a:solidFill>
            </a:endParaRPr>
          </a:p>
          <a:p>
            <a:pPr marL="0" indent="0">
              <a:buNone/>
            </a:pPr>
            <a:r>
              <a:rPr lang="nl-NL" sz="2800" dirty="0">
                <a:solidFill>
                  <a:srgbClr val="00B050"/>
                </a:solidFill>
              </a:rPr>
              <a:t>Indien de risicoanalyse bepaalde voorwaarden vooropstelt bij de systematische contactmomenten (zie kleurcodes in het werkinstrument) en het centrum kan niet voldoen aan deze voorwaarden (vb. omdat een bepaald beschermingsmiddel niet beschikbaar is of omdat men niet kan voldoen aan de voorwaarden omtrent de wachtzaal) zal beslist moeten worden om de opdracht niet uit te voeren of op een alternatieve manier uit te voeren.</a:t>
            </a:r>
            <a:endParaRPr lang="nl-BE" sz="2800" dirty="0">
              <a:solidFill>
                <a:srgbClr val="00B050"/>
              </a:solidFill>
            </a:endParaRPr>
          </a:p>
          <a:p>
            <a:endParaRPr lang="nl-BE" dirty="0"/>
          </a:p>
        </p:txBody>
      </p:sp>
      <p:sp>
        <p:nvSpPr>
          <p:cNvPr id="4" name="Tijdelijke aanduiding voor dianummer 3">
            <a:extLst>
              <a:ext uri="{FF2B5EF4-FFF2-40B4-BE49-F238E27FC236}">
                <a16:creationId xmlns:a16="http://schemas.microsoft.com/office/drawing/2014/main" id="{36179061-A512-4B30-B3F5-7EB866CEFA5E}"/>
              </a:ext>
            </a:extLst>
          </p:cNvPr>
          <p:cNvSpPr>
            <a:spLocks noGrp="1"/>
          </p:cNvSpPr>
          <p:nvPr>
            <p:ph type="sldNum" sz="quarter" idx="10"/>
          </p:nvPr>
        </p:nvSpPr>
        <p:spPr/>
        <p:txBody>
          <a:bodyPr/>
          <a:lstStyle/>
          <a:p>
            <a:fld id="{2691482F-D63A-4DB3-831B-E5DF2FE757FB}" type="slidenum">
              <a:rPr lang="nl-BE" smtClean="0"/>
              <a:pPr/>
              <a:t>25</a:t>
            </a:fld>
            <a:endParaRPr lang="nl-BE"/>
          </a:p>
        </p:txBody>
      </p:sp>
    </p:spTree>
    <p:extLst>
      <p:ext uri="{BB962C8B-B14F-4D97-AF65-F5344CB8AC3E}">
        <p14:creationId xmlns:p14="http://schemas.microsoft.com/office/powerpoint/2010/main" val="2623351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D6E70F-580D-45B4-98FC-5B4EF38FB03B}"/>
              </a:ext>
            </a:extLst>
          </p:cNvPr>
          <p:cNvSpPr>
            <a:spLocks noGrp="1"/>
          </p:cNvSpPr>
          <p:nvPr>
            <p:ph type="title"/>
          </p:nvPr>
        </p:nvSpPr>
        <p:spPr/>
        <p:txBody>
          <a:bodyPr/>
          <a:lstStyle/>
          <a:p>
            <a:r>
              <a:rPr lang="nl-BE" dirty="0"/>
              <a:t>Code Oranje onderwijs impact op systematisch contact</a:t>
            </a:r>
          </a:p>
        </p:txBody>
      </p:sp>
      <p:sp>
        <p:nvSpPr>
          <p:cNvPr id="3" name="Tijdelijke aanduiding voor inhoud 2">
            <a:extLst>
              <a:ext uri="{FF2B5EF4-FFF2-40B4-BE49-F238E27FC236}">
                <a16:creationId xmlns:a16="http://schemas.microsoft.com/office/drawing/2014/main" id="{A2446620-0251-4EF5-8F7C-6BC15C2102A2}"/>
              </a:ext>
            </a:extLst>
          </p:cNvPr>
          <p:cNvSpPr>
            <a:spLocks noGrp="1"/>
          </p:cNvSpPr>
          <p:nvPr>
            <p:ph idx="1"/>
          </p:nvPr>
        </p:nvSpPr>
        <p:spPr/>
        <p:txBody>
          <a:bodyPr/>
          <a:lstStyle/>
          <a:p>
            <a:pPr marL="0" indent="0">
              <a:buSzPts val="1000"/>
              <a:buNone/>
              <a:tabLst>
                <a:tab pos="457200" algn="l"/>
              </a:tabLst>
            </a:pPr>
            <a:r>
              <a:rPr lang="nl-BE" sz="2400" dirty="0">
                <a:effectLst/>
                <a:ea typeface="Calibri" panose="020F0502020204030204" pitchFamily="34" charset="0"/>
              </a:rPr>
              <a:t>In het draaiboek </a:t>
            </a:r>
            <a:r>
              <a:rPr lang="nl-BE" sz="2400" u="sng" dirty="0">
                <a:solidFill>
                  <a:srgbClr val="0563C1"/>
                </a:solidFill>
                <a:effectLst/>
                <a:ea typeface="Calibri" panose="020F0502020204030204" pitchFamily="34" charset="0"/>
                <a:hlinkClick r:id="rId2"/>
              </a:rPr>
              <a:t>https://onderwijs.vlaanderen.be/nl/draaiboek-2020-2021-gewoon-en-buitengewoon-basisonderwijs</a:t>
            </a:r>
            <a:r>
              <a:rPr lang="nl-BE" sz="2400" dirty="0">
                <a:effectLst/>
                <a:ea typeface="Calibri" panose="020F0502020204030204" pitchFamily="34" charset="0"/>
              </a:rPr>
              <a:t> staat onder </a:t>
            </a:r>
            <a:r>
              <a:rPr lang="nl-BE" sz="2400" dirty="0" err="1">
                <a:effectLst/>
                <a:ea typeface="Calibri" panose="020F0502020204030204" pitchFamily="34" charset="0"/>
              </a:rPr>
              <a:t>social</a:t>
            </a:r>
            <a:r>
              <a:rPr lang="nl-BE" sz="2400" dirty="0">
                <a:effectLst/>
                <a:ea typeface="Calibri" panose="020F0502020204030204" pitchFamily="34" charset="0"/>
              </a:rPr>
              <a:t> </a:t>
            </a:r>
            <a:r>
              <a:rPr lang="nl-BE" sz="2400" dirty="0" err="1">
                <a:effectLst/>
                <a:ea typeface="Calibri" panose="020F0502020204030204" pitchFamily="34" charset="0"/>
              </a:rPr>
              <a:t>distancing</a:t>
            </a:r>
            <a:r>
              <a:rPr lang="nl-BE" sz="2400" dirty="0">
                <a:effectLst/>
                <a:ea typeface="Calibri" panose="020F0502020204030204" pitchFamily="34" charset="0"/>
              </a:rPr>
              <a:t> voor de lagere school onder code oranje nog steeds: "</a:t>
            </a:r>
            <a:r>
              <a:rPr lang="nl-BE" sz="2400" b="1" dirty="0">
                <a:effectLst/>
                <a:ea typeface="Calibri" panose="020F0502020204030204" pitchFamily="34" charset="0"/>
              </a:rPr>
              <a:t>Geen afstand houden tussen leerlingen.</a:t>
            </a:r>
            <a:r>
              <a:rPr lang="nl-BE" sz="2400" dirty="0">
                <a:effectLst/>
                <a:ea typeface="Calibri" panose="020F0502020204030204" pitchFamily="34" charset="0"/>
              </a:rPr>
              <a:t>" Ik veronderstelde dus dat we de </a:t>
            </a:r>
            <a:r>
              <a:rPr lang="nl-BE" sz="2400" dirty="0" err="1">
                <a:effectLst/>
                <a:ea typeface="Calibri" panose="020F0502020204030204" pitchFamily="34" charset="0"/>
              </a:rPr>
              <a:t>sysco's</a:t>
            </a:r>
            <a:r>
              <a:rPr lang="nl-BE" sz="2400" dirty="0">
                <a:effectLst/>
                <a:ea typeface="Calibri" panose="020F0502020204030204" pitchFamily="34" charset="0"/>
              </a:rPr>
              <a:t> voor lln. van de lagere school in code oranje nog konden laten doorgaan? (ondanks beperkte ruimte?)</a:t>
            </a:r>
            <a:br>
              <a:rPr lang="nl-BE" sz="2400" dirty="0">
                <a:effectLst/>
                <a:ea typeface="Calibri" panose="020F0502020204030204" pitchFamily="34" charset="0"/>
              </a:rPr>
            </a:br>
            <a:r>
              <a:rPr lang="nl-BE" sz="2400" dirty="0">
                <a:effectLst/>
                <a:ea typeface="Calibri" panose="020F0502020204030204" pitchFamily="34" charset="0"/>
              </a:rPr>
              <a:t>Is dit correct of een foute veronderstelling?</a:t>
            </a:r>
          </a:p>
          <a:p>
            <a:pPr marL="0" indent="0">
              <a:buNone/>
            </a:pPr>
            <a:r>
              <a:rPr lang="nl-BE" sz="2400" dirty="0">
                <a:solidFill>
                  <a:srgbClr val="00B050"/>
                </a:solidFill>
              </a:rPr>
              <a:t>Ja zo lang deze leerlingen een vaste plaats krijgen net zoals in de klas.</a:t>
            </a:r>
            <a:br>
              <a:rPr lang="nl-BE" sz="2400" dirty="0">
                <a:solidFill>
                  <a:srgbClr val="00B050"/>
                </a:solidFill>
              </a:rPr>
            </a:br>
            <a:r>
              <a:rPr lang="nl-BE" sz="2400" dirty="0">
                <a:solidFill>
                  <a:srgbClr val="00B050"/>
                </a:solidFill>
              </a:rPr>
              <a:t>Indien dit niet mogelijk kan je zoeken naar alternatieven:</a:t>
            </a:r>
          </a:p>
          <a:p>
            <a:pPr>
              <a:buFontTx/>
              <a:buChar char="-"/>
            </a:pPr>
            <a:r>
              <a:rPr lang="nl-BE" sz="2400" dirty="0">
                <a:solidFill>
                  <a:srgbClr val="00B050"/>
                </a:solidFill>
              </a:rPr>
              <a:t>Klas splitsen? </a:t>
            </a:r>
          </a:p>
          <a:p>
            <a:pPr>
              <a:buFontTx/>
              <a:buChar char="-"/>
            </a:pPr>
            <a:r>
              <a:rPr lang="nl-BE" sz="2400" dirty="0">
                <a:solidFill>
                  <a:srgbClr val="00B050"/>
                </a:solidFill>
              </a:rPr>
              <a:t>Systematische contacten op de school doen?</a:t>
            </a:r>
          </a:p>
          <a:p>
            <a:pPr>
              <a:buFontTx/>
              <a:buChar char="-"/>
            </a:pPr>
            <a:r>
              <a:rPr lang="nl-BE" sz="2400" dirty="0">
                <a:solidFill>
                  <a:srgbClr val="00B050"/>
                </a:solidFill>
              </a:rPr>
              <a:t>…</a:t>
            </a:r>
          </a:p>
        </p:txBody>
      </p:sp>
      <p:sp>
        <p:nvSpPr>
          <p:cNvPr id="4" name="Tijdelijke aanduiding voor dianummer 3">
            <a:extLst>
              <a:ext uri="{FF2B5EF4-FFF2-40B4-BE49-F238E27FC236}">
                <a16:creationId xmlns:a16="http://schemas.microsoft.com/office/drawing/2014/main" id="{8DBCFE04-2F7A-4F72-B615-C1288EDB9839}"/>
              </a:ext>
            </a:extLst>
          </p:cNvPr>
          <p:cNvSpPr>
            <a:spLocks noGrp="1"/>
          </p:cNvSpPr>
          <p:nvPr>
            <p:ph type="sldNum" sz="quarter" idx="10"/>
          </p:nvPr>
        </p:nvSpPr>
        <p:spPr/>
        <p:txBody>
          <a:bodyPr/>
          <a:lstStyle/>
          <a:p>
            <a:fld id="{2691482F-D63A-4DB3-831B-E5DF2FE757FB}" type="slidenum">
              <a:rPr lang="nl-BE" smtClean="0"/>
              <a:pPr/>
              <a:t>26</a:t>
            </a:fld>
            <a:endParaRPr lang="nl-BE"/>
          </a:p>
        </p:txBody>
      </p:sp>
    </p:spTree>
    <p:extLst>
      <p:ext uri="{BB962C8B-B14F-4D97-AF65-F5344CB8AC3E}">
        <p14:creationId xmlns:p14="http://schemas.microsoft.com/office/powerpoint/2010/main" val="41601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AFCCDD-7A9E-4E61-9E6A-2C590128B8F4}"/>
              </a:ext>
            </a:extLst>
          </p:cNvPr>
          <p:cNvSpPr>
            <a:spLocks noGrp="1"/>
          </p:cNvSpPr>
          <p:nvPr>
            <p:ph type="title"/>
          </p:nvPr>
        </p:nvSpPr>
        <p:spPr/>
        <p:txBody>
          <a:bodyPr/>
          <a:lstStyle/>
          <a:p>
            <a:r>
              <a:rPr lang="nl-BE" dirty="0"/>
              <a:t>Code Oranje onderwijs impact op systematisch contact</a:t>
            </a:r>
          </a:p>
        </p:txBody>
      </p:sp>
      <p:sp>
        <p:nvSpPr>
          <p:cNvPr id="3" name="Tijdelijke aanduiding voor inhoud 2">
            <a:extLst>
              <a:ext uri="{FF2B5EF4-FFF2-40B4-BE49-F238E27FC236}">
                <a16:creationId xmlns:a16="http://schemas.microsoft.com/office/drawing/2014/main" id="{41D35A6C-9F00-40E7-B932-8F1A85708F65}"/>
              </a:ext>
            </a:extLst>
          </p:cNvPr>
          <p:cNvSpPr>
            <a:spLocks noGrp="1"/>
          </p:cNvSpPr>
          <p:nvPr>
            <p:ph idx="1"/>
          </p:nvPr>
        </p:nvSpPr>
        <p:spPr/>
        <p:txBody>
          <a:bodyPr>
            <a:normAutofit/>
          </a:bodyPr>
          <a:lstStyle/>
          <a:p>
            <a:r>
              <a:rPr lang="nl-BE" sz="2400" dirty="0">
                <a:effectLst/>
                <a:ea typeface="Calibri" panose="020F0502020204030204" pitchFamily="34" charset="0"/>
              </a:rPr>
              <a:t>Wat raadt je aan voor de </a:t>
            </a:r>
            <a:r>
              <a:rPr lang="nl-BE" sz="2400" dirty="0" err="1">
                <a:effectLst/>
                <a:ea typeface="Calibri" panose="020F0502020204030204" pitchFamily="34" charset="0"/>
              </a:rPr>
              <a:t>sysco's</a:t>
            </a:r>
            <a:r>
              <a:rPr lang="nl-BE" sz="2400" dirty="0">
                <a:effectLst/>
                <a:ea typeface="Calibri" panose="020F0502020204030204" pitchFamily="34" charset="0"/>
              </a:rPr>
              <a:t> secundair?</a:t>
            </a:r>
            <a:endParaRPr lang="nl-BE" sz="2400" dirty="0">
              <a:ea typeface="Calibri" panose="020F0502020204030204" pitchFamily="34" charset="0"/>
            </a:endParaRPr>
          </a:p>
          <a:p>
            <a:pPr marL="0" indent="0">
              <a:buNone/>
            </a:pPr>
            <a:r>
              <a:rPr lang="nl-NL" sz="2400" dirty="0">
                <a:solidFill>
                  <a:srgbClr val="00B050"/>
                </a:solidFill>
              </a:rPr>
              <a:t>Indien de risicoanalyse bepaalde voorwaarden vooropstelt bij de systematische contactmomenten (zie kleurcodes in het werkinstrument) en het centrum kan niet voldoen aan deze voorwaarden (vb. omdat een bepaald beschermingsmiddel niet beschikbaar is of omdat men niet kan voldoen aan de voorwaarden omtrent de wachtzaal) zal beslist moeten worden om de opdracht niet uit te voeren of op een alternatieve manier uit te voeren.</a:t>
            </a:r>
            <a:endParaRPr lang="nl-BE" sz="2400" dirty="0">
              <a:solidFill>
                <a:srgbClr val="00B050"/>
              </a:solidFill>
            </a:endParaRPr>
          </a:p>
          <a:p>
            <a:pPr marL="0" indent="0">
              <a:buNone/>
            </a:pPr>
            <a:r>
              <a:rPr lang="nl-BE" sz="2400" dirty="0">
                <a:solidFill>
                  <a:srgbClr val="00B050"/>
                </a:solidFill>
                <a:ea typeface="Calibri" panose="020F0502020204030204" pitchFamily="34" charset="0"/>
              </a:rPr>
              <a:t>Wat kan je mee in rekening brengen: </a:t>
            </a:r>
          </a:p>
          <a:p>
            <a:pPr>
              <a:buFontTx/>
              <a:buChar char="-"/>
            </a:pPr>
            <a:r>
              <a:rPr lang="nl-BE" sz="2400" dirty="0">
                <a:solidFill>
                  <a:srgbClr val="00B050"/>
                </a:solidFill>
                <a:effectLst/>
                <a:ea typeface="Calibri" panose="020F0502020204030204" pitchFamily="34" charset="0"/>
              </a:rPr>
              <a:t>Vaste plaatsen in de wachtzaal</a:t>
            </a:r>
          </a:p>
          <a:p>
            <a:pPr>
              <a:buFontTx/>
              <a:buChar char="-"/>
            </a:pPr>
            <a:r>
              <a:rPr lang="nl-BE" sz="2400" dirty="0">
                <a:solidFill>
                  <a:srgbClr val="00B050"/>
                </a:solidFill>
                <a:ea typeface="Calibri" panose="020F0502020204030204" pitchFamily="34" charset="0"/>
              </a:rPr>
              <a:t>Bus vervoer ja of nee? Zijn alternatieven mogelijk: te voet, met de fiets, …</a:t>
            </a:r>
          </a:p>
          <a:p>
            <a:pPr>
              <a:buFontTx/>
              <a:buChar char="-"/>
            </a:pPr>
            <a:r>
              <a:rPr lang="nl-BE" sz="2400" dirty="0">
                <a:solidFill>
                  <a:srgbClr val="00B050"/>
                </a:solidFill>
                <a:effectLst/>
                <a:ea typeface="Calibri" panose="020F0502020204030204" pitchFamily="34" charset="0"/>
              </a:rPr>
              <a:t>Gaat het om </a:t>
            </a:r>
            <a:r>
              <a:rPr lang="nl-BE" sz="2400" dirty="0" err="1">
                <a:solidFill>
                  <a:srgbClr val="00B050"/>
                </a:solidFill>
                <a:effectLst/>
                <a:ea typeface="Calibri" panose="020F0502020204030204" pitchFamily="34" charset="0"/>
              </a:rPr>
              <a:t>ll</a:t>
            </a:r>
            <a:r>
              <a:rPr lang="nl-BE" sz="2400" dirty="0" err="1">
                <a:solidFill>
                  <a:srgbClr val="00B050"/>
                </a:solidFill>
                <a:ea typeface="Calibri" panose="020F0502020204030204" pitchFamily="34" charset="0"/>
              </a:rPr>
              <a:t>n</a:t>
            </a:r>
            <a:r>
              <a:rPr lang="nl-BE" sz="2400" dirty="0">
                <a:solidFill>
                  <a:srgbClr val="00B050"/>
                </a:solidFill>
                <a:ea typeface="Calibri" panose="020F0502020204030204" pitchFamily="34" charset="0"/>
              </a:rPr>
              <a:t> uit een school waar momenteel veel besmettingen zijn?</a:t>
            </a:r>
          </a:p>
          <a:p>
            <a:pPr>
              <a:buFontTx/>
              <a:buChar char="-"/>
            </a:pPr>
            <a:endParaRPr lang="nl-BE" sz="2400" dirty="0">
              <a:solidFill>
                <a:srgbClr val="00B050"/>
              </a:solidFill>
              <a:effectLst/>
              <a:ea typeface="Calibri" panose="020F0502020204030204" pitchFamily="34" charset="0"/>
            </a:endParaRPr>
          </a:p>
        </p:txBody>
      </p:sp>
      <p:sp>
        <p:nvSpPr>
          <p:cNvPr id="4" name="Tijdelijke aanduiding voor dianummer 3">
            <a:extLst>
              <a:ext uri="{FF2B5EF4-FFF2-40B4-BE49-F238E27FC236}">
                <a16:creationId xmlns:a16="http://schemas.microsoft.com/office/drawing/2014/main" id="{3C51B6DA-CFC7-49BB-8F15-9DA4712B2AC7}"/>
              </a:ext>
            </a:extLst>
          </p:cNvPr>
          <p:cNvSpPr>
            <a:spLocks noGrp="1"/>
          </p:cNvSpPr>
          <p:nvPr>
            <p:ph type="sldNum" sz="quarter" idx="10"/>
          </p:nvPr>
        </p:nvSpPr>
        <p:spPr/>
        <p:txBody>
          <a:bodyPr/>
          <a:lstStyle/>
          <a:p>
            <a:fld id="{2691482F-D63A-4DB3-831B-E5DF2FE757FB}" type="slidenum">
              <a:rPr lang="nl-BE" smtClean="0"/>
              <a:pPr/>
              <a:t>27</a:t>
            </a:fld>
            <a:endParaRPr lang="nl-BE"/>
          </a:p>
        </p:txBody>
      </p:sp>
    </p:spTree>
    <p:extLst>
      <p:ext uri="{BB962C8B-B14F-4D97-AF65-F5344CB8AC3E}">
        <p14:creationId xmlns:p14="http://schemas.microsoft.com/office/powerpoint/2010/main" val="2952024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E0443C-2720-41A1-B979-E513771D94B1}"/>
              </a:ext>
            </a:extLst>
          </p:cNvPr>
          <p:cNvSpPr>
            <a:spLocks noGrp="1"/>
          </p:cNvSpPr>
          <p:nvPr>
            <p:ph type="title"/>
          </p:nvPr>
        </p:nvSpPr>
        <p:spPr/>
        <p:txBody>
          <a:bodyPr/>
          <a:lstStyle/>
          <a:p>
            <a:r>
              <a:rPr lang="nl-BE" dirty="0"/>
              <a:t>Systematische contacten en vervoer</a:t>
            </a:r>
          </a:p>
        </p:txBody>
      </p:sp>
      <p:sp>
        <p:nvSpPr>
          <p:cNvPr id="3" name="Tijdelijke aanduiding voor inhoud 2">
            <a:extLst>
              <a:ext uri="{FF2B5EF4-FFF2-40B4-BE49-F238E27FC236}">
                <a16:creationId xmlns:a16="http://schemas.microsoft.com/office/drawing/2014/main" id="{E36F1DE1-23C1-4BA0-8C12-98248822B245}"/>
              </a:ext>
            </a:extLst>
          </p:cNvPr>
          <p:cNvSpPr>
            <a:spLocks noGrp="1"/>
          </p:cNvSpPr>
          <p:nvPr>
            <p:ph idx="1"/>
          </p:nvPr>
        </p:nvSpPr>
        <p:spPr/>
        <p:txBody>
          <a:bodyPr/>
          <a:lstStyle/>
          <a:p>
            <a:pPr marL="0" indent="0">
              <a:buNone/>
            </a:pPr>
            <a:r>
              <a:rPr lang="nl-BE" sz="1800" dirty="0">
                <a:latin typeface="Calibri" panose="020F0502020204030204" pitchFamily="34" charset="0"/>
                <a:ea typeface="Calibri" panose="020F0502020204030204" pitchFamily="34" charset="0"/>
              </a:rPr>
              <a:t>A</a:t>
            </a:r>
            <a:r>
              <a:rPr lang="nl-BE" sz="1800" dirty="0">
                <a:effectLst/>
                <a:latin typeface="Calibri" panose="020F0502020204030204" pitchFamily="34" charset="0"/>
                <a:ea typeface="Calibri" panose="020F0502020204030204" pitchFamily="34" charset="0"/>
              </a:rPr>
              <a:t>angezien het mondmasker niet meer in rekening gebracht wordt bij transportmiddelen: is het nog aangewezen om leerlingen met de bus naar het CLB te laten komen? Is er ook hier een onderscheid tussen -12 en +12? </a:t>
            </a:r>
          </a:p>
          <a:p>
            <a:pPr marL="0" indent="0">
              <a:buNone/>
            </a:pPr>
            <a:r>
              <a:rPr lang="nl-NL" sz="2400" dirty="0">
                <a:solidFill>
                  <a:srgbClr val="00B050"/>
                </a:solidFill>
              </a:rPr>
              <a:t>Wat zegt </a:t>
            </a:r>
            <a:r>
              <a:rPr lang="nl-NL" sz="2400" dirty="0" err="1">
                <a:solidFill>
                  <a:srgbClr val="00B050"/>
                </a:solidFill>
              </a:rPr>
              <a:t>Sciensano</a:t>
            </a:r>
            <a:r>
              <a:rPr lang="nl-NL" sz="2400" dirty="0">
                <a:solidFill>
                  <a:srgbClr val="00B050"/>
                </a:solidFill>
              </a:rPr>
              <a:t>:</a:t>
            </a:r>
          </a:p>
          <a:p>
            <a:pPr marL="0" indent="0">
              <a:buNone/>
            </a:pPr>
            <a:r>
              <a:rPr lang="nl-NL" sz="2400" dirty="0">
                <a:solidFill>
                  <a:srgbClr val="00B050"/>
                </a:solidFill>
              </a:rPr>
              <a:t>Een persoon die meer dan 15 minuten samen met een COVID-19 patiënt heeft gereisd, in eender welk transportmiddel, zittend binnen twee zitplaatsen (in eender welke richting)</a:t>
            </a:r>
            <a:r>
              <a:rPr lang="nl-BE" sz="1200" dirty="0"/>
              <a:t> </a:t>
            </a:r>
            <a:r>
              <a:rPr lang="nl-BE" sz="2400" dirty="0">
                <a:solidFill>
                  <a:srgbClr val="00B050"/>
                </a:solidFill>
              </a:rPr>
              <a:t>van de patiënt= hoog risico contact</a:t>
            </a:r>
          </a:p>
          <a:p>
            <a:pPr marL="0" indent="0">
              <a:buNone/>
            </a:pPr>
            <a:r>
              <a:rPr lang="nl-BE" sz="2400" dirty="0">
                <a:solidFill>
                  <a:srgbClr val="00B050"/>
                </a:solidFill>
              </a:rPr>
              <a:t>Wat zegt de VWVJ:</a:t>
            </a:r>
          </a:p>
          <a:p>
            <a:pPr marL="0" indent="0">
              <a:buNone/>
            </a:pPr>
            <a:r>
              <a:rPr lang="nl-BE" sz="2400" dirty="0">
                <a:solidFill>
                  <a:srgbClr val="00B050"/>
                </a:solidFill>
              </a:rPr>
              <a:t>Idem als hierboven het vervoer staat enkel beschreven bij leerlingen secundair onderwijs, je zou dus van de veronderstelling kunnen uitgaan dat het enkel gaat om leerlingen +12 jaar, </a:t>
            </a:r>
            <a:r>
              <a:rPr lang="nl-BE" sz="2400" dirty="0">
                <a:solidFill>
                  <a:srgbClr val="00B050"/>
                </a:solidFill>
                <a:highlight>
                  <a:srgbClr val="FFFF00"/>
                </a:highlight>
              </a:rPr>
              <a:t>maar voor alle duidelijkheid gaan we dat nog eens navragen.</a:t>
            </a:r>
          </a:p>
          <a:p>
            <a:pPr marL="0" indent="0">
              <a:buNone/>
            </a:pPr>
            <a:endParaRPr lang="nl-BE" sz="2400" dirty="0">
              <a:solidFill>
                <a:srgbClr val="00B050"/>
              </a:solidFill>
              <a:ea typeface="Calibri" panose="020F0502020204030204" pitchFamily="34" charset="0"/>
            </a:endParaRPr>
          </a:p>
          <a:p>
            <a:pPr marL="0" indent="0">
              <a:buNone/>
            </a:pPr>
            <a:endParaRPr lang="nl-BE" sz="1800" dirty="0">
              <a:effectLst/>
              <a:latin typeface="Calibri" panose="020F0502020204030204" pitchFamily="34" charset="0"/>
              <a:ea typeface="Calibri" panose="020F0502020204030204" pitchFamily="34" charset="0"/>
            </a:endParaRPr>
          </a:p>
          <a:p>
            <a:pPr marL="0" indent="0">
              <a:buNone/>
            </a:pPr>
            <a:endParaRPr lang="nl-BE" sz="1800" dirty="0">
              <a:latin typeface="Calibri" panose="020F0502020204030204" pitchFamily="34" charset="0"/>
              <a:ea typeface="Calibri" panose="020F0502020204030204" pitchFamily="34" charset="0"/>
            </a:endParaRPr>
          </a:p>
          <a:p>
            <a:endParaRPr lang="nl-BE" dirty="0"/>
          </a:p>
        </p:txBody>
      </p:sp>
      <p:sp>
        <p:nvSpPr>
          <p:cNvPr id="4" name="Tijdelijke aanduiding voor dianummer 3">
            <a:extLst>
              <a:ext uri="{FF2B5EF4-FFF2-40B4-BE49-F238E27FC236}">
                <a16:creationId xmlns:a16="http://schemas.microsoft.com/office/drawing/2014/main" id="{6E38C6E3-F2AE-4DC8-9168-A0FB6D799FE3}"/>
              </a:ext>
            </a:extLst>
          </p:cNvPr>
          <p:cNvSpPr>
            <a:spLocks noGrp="1"/>
          </p:cNvSpPr>
          <p:nvPr>
            <p:ph type="sldNum" sz="quarter" idx="10"/>
          </p:nvPr>
        </p:nvSpPr>
        <p:spPr/>
        <p:txBody>
          <a:bodyPr/>
          <a:lstStyle/>
          <a:p>
            <a:fld id="{2691482F-D63A-4DB3-831B-E5DF2FE757FB}" type="slidenum">
              <a:rPr lang="nl-BE" smtClean="0"/>
              <a:pPr/>
              <a:t>28</a:t>
            </a:fld>
            <a:endParaRPr lang="nl-BE"/>
          </a:p>
        </p:txBody>
      </p:sp>
    </p:spTree>
    <p:extLst>
      <p:ext uri="{BB962C8B-B14F-4D97-AF65-F5344CB8AC3E}">
        <p14:creationId xmlns:p14="http://schemas.microsoft.com/office/powerpoint/2010/main" val="3284080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25DC2E-99C5-4969-81D4-69A4678C1F00}"/>
              </a:ext>
            </a:extLst>
          </p:cNvPr>
          <p:cNvSpPr>
            <a:spLocks noGrp="1"/>
          </p:cNvSpPr>
          <p:nvPr>
            <p:ph type="title"/>
          </p:nvPr>
        </p:nvSpPr>
        <p:spPr/>
        <p:txBody>
          <a:bodyPr/>
          <a:lstStyle/>
          <a:p>
            <a:r>
              <a:rPr lang="nl-BE" dirty="0"/>
              <a:t>Systematische contacten en vervoer</a:t>
            </a:r>
          </a:p>
        </p:txBody>
      </p:sp>
      <p:sp>
        <p:nvSpPr>
          <p:cNvPr id="3" name="Tijdelijke aanduiding voor inhoud 2">
            <a:extLst>
              <a:ext uri="{FF2B5EF4-FFF2-40B4-BE49-F238E27FC236}">
                <a16:creationId xmlns:a16="http://schemas.microsoft.com/office/drawing/2014/main" id="{7F229B7F-5C40-499E-A970-1846A93B496D}"/>
              </a:ext>
            </a:extLst>
          </p:cNvPr>
          <p:cNvSpPr>
            <a:spLocks noGrp="1"/>
          </p:cNvSpPr>
          <p:nvPr>
            <p:ph idx="1"/>
          </p:nvPr>
        </p:nvSpPr>
        <p:spPr/>
        <p:txBody>
          <a:bodyPr/>
          <a:lstStyle/>
          <a:p>
            <a:pPr marL="0" indent="0">
              <a:buNone/>
            </a:pPr>
            <a:r>
              <a:rPr lang="nl-BE" sz="2800" dirty="0">
                <a:effectLst/>
                <a:latin typeface="Calibri" panose="020F0502020204030204" pitchFamily="34" charset="0"/>
                <a:ea typeface="Calibri" panose="020F0502020204030204" pitchFamily="34" charset="0"/>
              </a:rPr>
              <a:t>Met onderwijs was er de afspraak dat ook ouders konden instaan voor leerlingenvervoer bij kleine klassen. Ik ga er van uit dat dit ook niet meer aan de orde is nu?</a:t>
            </a:r>
          </a:p>
          <a:p>
            <a:pPr marL="0" indent="0">
              <a:buNone/>
            </a:pPr>
            <a:endParaRPr lang="nl-BE" dirty="0">
              <a:solidFill>
                <a:srgbClr val="00B050"/>
              </a:solidFill>
              <a:latin typeface="Calibri" panose="020F0502020204030204" pitchFamily="34" charset="0"/>
              <a:ea typeface="Calibri" panose="020F0502020204030204" pitchFamily="34" charset="0"/>
            </a:endParaRPr>
          </a:p>
          <a:p>
            <a:pPr marL="0" indent="0">
              <a:buNone/>
            </a:pPr>
            <a:r>
              <a:rPr lang="nl-BE" b="1" dirty="0">
                <a:solidFill>
                  <a:srgbClr val="00B050"/>
                </a:solidFill>
                <a:latin typeface="Calibri" panose="020F0502020204030204" pitchFamily="34" charset="0"/>
                <a:ea typeface="Calibri" panose="020F0502020204030204" pitchFamily="34" charset="0"/>
              </a:rPr>
              <a:t>Wat zegt het draaiboek onderwijs in code oranje basisonderwijs?</a:t>
            </a:r>
          </a:p>
          <a:p>
            <a:pPr marL="0" indent="0">
              <a:buNone/>
            </a:pPr>
            <a:r>
              <a:rPr lang="nl-BE" sz="2800" dirty="0">
                <a:solidFill>
                  <a:srgbClr val="00B050"/>
                </a:solidFill>
                <a:effectLst/>
                <a:latin typeface="Calibri" panose="020F0502020204030204" pitchFamily="34" charset="0"/>
                <a:ea typeface="Calibri" panose="020F0502020204030204" pitchFamily="34" charset="0"/>
              </a:rPr>
              <a:t>Verm</a:t>
            </a:r>
            <a:r>
              <a:rPr lang="nl-BE" dirty="0">
                <a:solidFill>
                  <a:srgbClr val="00B050"/>
                </a:solidFill>
                <a:latin typeface="Calibri" panose="020F0502020204030204" pitchFamily="34" charset="0"/>
                <a:ea typeface="Calibri" panose="020F0502020204030204" pitchFamily="34" charset="0"/>
              </a:rPr>
              <a:t>ijd de aanwezigheid van ouders op de school. </a:t>
            </a:r>
          </a:p>
          <a:p>
            <a:pPr marL="0" indent="0">
              <a:buNone/>
            </a:pPr>
            <a:r>
              <a:rPr lang="nl-BE" sz="2800" dirty="0">
                <a:solidFill>
                  <a:srgbClr val="00B050"/>
                </a:solidFill>
                <a:effectLst/>
                <a:latin typeface="Calibri" panose="020F0502020204030204" pitchFamily="34" charset="0"/>
                <a:ea typeface="Calibri" panose="020F0502020204030204" pitchFamily="34" charset="0"/>
              </a:rPr>
              <a:t>Dus binnen code oranje van het onderwijs is dit inderdaad niet meer aan de</a:t>
            </a:r>
            <a:r>
              <a:rPr lang="nl-BE" dirty="0">
                <a:solidFill>
                  <a:srgbClr val="00B050"/>
                </a:solidFill>
                <a:latin typeface="Calibri" panose="020F0502020204030204" pitchFamily="34" charset="0"/>
                <a:ea typeface="Calibri" panose="020F0502020204030204" pitchFamily="34" charset="0"/>
              </a:rPr>
              <a:t> orde.</a:t>
            </a:r>
            <a:endParaRPr lang="nl-BE" sz="2800" dirty="0">
              <a:solidFill>
                <a:srgbClr val="00B050"/>
              </a:solidFill>
              <a:effectLst/>
              <a:latin typeface="Calibri" panose="020F0502020204030204" pitchFamily="34" charset="0"/>
              <a:ea typeface="Calibri" panose="020F0502020204030204" pitchFamily="34" charset="0"/>
            </a:endParaRPr>
          </a:p>
        </p:txBody>
      </p:sp>
      <p:sp>
        <p:nvSpPr>
          <p:cNvPr id="4" name="Tijdelijke aanduiding voor dianummer 3">
            <a:extLst>
              <a:ext uri="{FF2B5EF4-FFF2-40B4-BE49-F238E27FC236}">
                <a16:creationId xmlns:a16="http://schemas.microsoft.com/office/drawing/2014/main" id="{FCBB09F2-3610-4EC7-9B8D-34C3A2E9C125}"/>
              </a:ext>
            </a:extLst>
          </p:cNvPr>
          <p:cNvSpPr>
            <a:spLocks noGrp="1"/>
          </p:cNvSpPr>
          <p:nvPr>
            <p:ph type="sldNum" sz="quarter" idx="10"/>
          </p:nvPr>
        </p:nvSpPr>
        <p:spPr/>
        <p:txBody>
          <a:bodyPr/>
          <a:lstStyle/>
          <a:p>
            <a:fld id="{2691482F-D63A-4DB3-831B-E5DF2FE757FB}" type="slidenum">
              <a:rPr lang="nl-BE" smtClean="0"/>
              <a:pPr/>
              <a:t>29</a:t>
            </a:fld>
            <a:endParaRPr lang="nl-BE"/>
          </a:p>
        </p:txBody>
      </p:sp>
    </p:spTree>
    <p:extLst>
      <p:ext uri="{BB962C8B-B14F-4D97-AF65-F5344CB8AC3E}">
        <p14:creationId xmlns:p14="http://schemas.microsoft.com/office/powerpoint/2010/main" val="3314879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FBCDCB-3533-4665-9C41-D60D9048C030}"/>
              </a:ext>
            </a:extLst>
          </p:cNvPr>
          <p:cNvSpPr>
            <a:spLocks noGrp="1"/>
          </p:cNvSpPr>
          <p:nvPr>
            <p:ph type="title"/>
          </p:nvPr>
        </p:nvSpPr>
        <p:spPr/>
        <p:txBody>
          <a:bodyPr/>
          <a:lstStyle/>
          <a:p>
            <a:r>
              <a:rPr lang="nl-BE" dirty="0"/>
              <a:t>Veranderingen in het draaiboek</a:t>
            </a:r>
            <a:br>
              <a:rPr lang="nl-BE" dirty="0"/>
            </a:br>
            <a:endParaRPr lang="nl-BE" dirty="0"/>
          </a:p>
        </p:txBody>
      </p:sp>
    </p:spTree>
    <p:extLst>
      <p:ext uri="{BB962C8B-B14F-4D97-AF65-F5344CB8AC3E}">
        <p14:creationId xmlns:p14="http://schemas.microsoft.com/office/powerpoint/2010/main" val="30853409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FA4573-B66E-42A5-8D05-90636D31565C}"/>
              </a:ext>
            </a:extLst>
          </p:cNvPr>
          <p:cNvSpPr>
            <a:spLocks noGrp="1"/>
          </p:cNvSpPr>
          <p:nvPr>
            <p:ph type="title"/>
          </p:nvPr>
        </p:nvSpPr>
        <p:spPr/>
        <p:txBody>
          <a:bodyPr/>
          <a:lstStyle/>
          <a:p>
            <a:r>
              <a:rPr lang="nl-BE" dirty="0"/>
              <a:t>Een medewerker is besmet : Wat nu?</a:t>
            </a:r>
          </a:p>
        </p:txBody>
      </p:sp>
      <p:sp>
        <p:nvSpPr>
          <p:cNvPr id="3" name="Tijdelijke aanduiding voor inhoud 2">
            <a:extLst>
              <a:ext uri="{FF2B5EF4-FFF2-40B4-BE49-F238E27FC236}">
                <a16:creationId xmlns:a16="http://schemas.microsoft.com/office/drawing/2014/main" id="{EBAA9B19-0338-4E75-95C6-475DECD648FF}"/>
              </a:ext>
            </a:extLst>
          </p:cNvPr>
          <p:cNvSpPr>
            <a:spLocks noGrp="1"/>
          </p:cNvSpPr>
          <p:nvPr>
            <p:ph idx="1"/>
          </p:nvPr>
        </p:nvSpPr>
        <p:spPr/>
        <p:txBody>
          <a:bodyPr/>
          <a:lstStyle/>
          <a:p>
            <a:r>
              <a:rPr lang="nl-BE" dirty="0"/>
              <a:t>Hoe zit het precies met de contact </a:t>
            </a:r>
            <a:r>
              <a:rPr lang="nl-BE" dirty="0" err="1"/>
              <a:t>tracing</a:t>
            </a:r>
            <a:r>
              <a:rPr lang="nl-BE" dirty="0"/>
              <a:t> van onze externe dienst in het weekend?</a:t>
            </a:r>
          </a:p>
          <a:p>
            <a:pPr marL="0" indent="0">
              <a:buNone/>
            </a:pPr>
            <a:endParaRPr lang="nl-BE" sz="1800" dirty="0">
              <a:solidFill>
                <a:srgbClr val="00B050"/>
              </a:solidFill>
              <a:effectLst/>
              <a:latin typeface="Calibri" panose="020F0502020204030204" pitchFamily="34" charset="0"/>
              <a:ea typeface="Calibri" panose="020F0502020204030204" pitchFamily="34" charset="0"/>
            </a:endParaRPr>
          </a:p>
          <a:p>
            <a:pPr marL="0" indent="0">
              <a:buNone/>
            </a:pPr>
            <a:r>
              <a:rPr lang="nl-BE" sz="2400" dirty="0">
                <a:solidFill>
                  <a:srgbClr val="00B050"/>
                </a:solidFill>
                <a:effectLst/>
                <a:latin typeface="Calibri" panose="020F0502020204030204" pitchFamily="34" charset="0"/>
                <a:ea typeface="Calibri" panose="020F0502020204030204" pitchFamily="34" charset="0"/>
              </a:rPr>
              <a:t>We voorzien momenteel een minimale permanentie in het weekend van ons coronateam. Maar omdat we ook merken dat dan al een actieve contactopsporing wenselijk is en we onvoldoende kunnen opschalen om dat alles waar te maken, zijn we een samenwerking aan het opstellen met een gespecialiseerd medisch callcenter. De overeenkomst is al zeker, we zijn nu de procedure aan het uitwerken. Zij zullen dat opnemen vanaf maandag, met ook een permanentie en actieve opvolging in het weekend.</a:t>
            </a:r>
          </a:p>
          <a:p>
            <a:endParaRPr lang="nl-BE" dirty="0"/>
          </a:p>
        </p:txBody>
      </p:sp>
      <p:sp>
        <p:nvSpPr>
          <p:cNvPr id="4" name="Tijdelijke aanduiding voor dianummer 3">
            <a:extLst>
              <a:ext uri="{FF2B5EF4-FFF2-40B4-BE49-F238E27FC236}">
                <a16:creationId xmlns:a16="http://schemas.microsoft.com/office/drawing/2014/main" id="{30450A57-9E40-4801-8F98-0C3C8DF6BF48}"/>
              </a:ext>
            </a:extLst>
          </p:cNvPr>
          <p:cNvSpPr>
            <a:spLocks noGrp="1"/>
          </p:cNvSpPr>
          <p:nvPr>
            <p:ph type="sldNum" sz="quarter" idx="10"/>
          </p:nvPr>
        </p:nvSpPr>
        <p:spPr/>
        <p:txBody>
          <a:bodyPr/>
          <a:lstStyle/>
          <a:p>
            <a:fld id="{2691482F-D63A-4DB3-831B-E5DF2FE757FB}" type="slidenum">
              <a:rPr lang="nl-BE" smtClean="0"/>
              <a:pPr/>
              <a:t>30</a:t>
            </a:fld>
            <a:endParaRPr lang="nl-BE"/>
          </a:p>
        </p:txBody>
      </p:sp>
    </p:spTree>
    <p:extLst>
      <p:ext uri="{BB962C8B-B14F-4D97-AF65-F5344CB8AC3E}">
        <p14:creationId xmlns:p14="http://schemas.microsoft.com/office/powerpoint/2010/main" val="37010807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D01797-4A2A-450E-AB51-4909FED6DF7A}"/>
              </a:ext>
            </a:extLst>
          </p:cNvPr>
          <p:cNvSpPr>
            <a:spLocks noGrp="1"/>
          </p:cNvSpPr>
          <p:nvPr>
            <p:ph type="title"/>
          </p:nvPr>
        </p:nvSpPr>
        <p:spPr/>
        <p:txBody>
          <a:bodyPr/>
          <a:lstStyle/>
          <a:p>
            <a:r>
              <a:rPr lang="nl-BE" dirty="0"/>
              <a:t>Carpooling</a:t>
            </a:r>
          </a:p>
        </p:txBody>
      </p:sp>
      <p:sp>
        <p:nvSpPr>
          <p:cNvPr id="3" name="Tijdelijke aanduiding voor inhoud 2">
            <a:extLst>
              <a:ext uri="{FF2B5EF4-FFF2-40B4-BE49-F238E27FC236}">
                <a16:creationId xmlns:a16="http://schemas.microsoft.com/office/drawing/2014/main" id="{DCF95C0A-2198-4C54-A92B-76559D3F1077}"/>
              </a:ext>
            </a:extLst>
          </p:cNvPr>
          <p:cNvSpPr>
            <a:spLocks noGrp="1"/>
          </p:cNvSpPr>
          <p:nvPr>
            <p:ph idx="1"/>
          </p:nvPr>
        </p:nvSpPr>
        <p:spPr>
          <a:xfrm>
            <a:off x="399288" y="1433384"/>
            <a:ext cx="11323320" cy="4929452"/>
          </a:xfrm>
        </p:spPr>
        <p:txBody>
          <a:bodyPr>
            <a:normAutofit fontScale="62500" lnSpcReduction="20000"/>
          </a:bodyPr>
          <a:lstStyle/>
          <a:p>
            <a:r>
              <a:rPr lang="nl-BE" dirty="0"/>
              <a:t>Mogen stagiairs mee rijden in de auto van de medewerker?</a:t>
            </a:r>
          </a:p>
          <a:p>
            <a:pPr marL="0" indent="0">
              <a:buNone/>
            </a:pPr>
            <a:r>
              <a:rPr lang="nl-BE" b="1" dirty="0">
                <a:solidFill>
                  <a:srgbClr val="00B050"/>
                </a:solidFill>
              </a:rPr>
              <a:t>Wat zegt onze FAQ?</a:t>
            </a:r>
          </a:p>
          <a:p>
            <a:pPr marL="0" indent="0">
              <a:lnSpc>
                <a:spcPct val="120000"/>
              </a:lnSpc>
              <a:buNone/>
            </a:pPr>
            <a:r>
              <a:rPr lang="nl-NL" b="0" i="0" dirty="0">
                <a:solidFill>
                  <a:srgbClr val="00B050"/>
                </a:solidFill>
                <a:effectLst/>
                <a:latin typeface="Source Sans Pro" panose="020B0503030403020204" pitchFamily="34" charset="0"/>
              </a:rPr>
              <a:t>Ons advies luidt dat je </a:t>
            </a:r>
            <a:r>
              <a:rPr lang="nl-NL" b="1" i="0" dirty="0">
                <a:solidFill>
                  <a:srgbClr val="00B050"/>
                </a:solidFill>
                <a:effectLst/>
                <a:latin typeface="inherit"/>
              </a:rPr>
              <a:t>beter niet</a:t>
            </a:r>
            <a:r>
              <a:rPr lang="nl-NL" b="0" i="0" dirty="0">
                <a:solidFill>
                  <a:srgbClr val="00B050"/>
                </a:solidFill>
                <a:effectLst/>
                <a:latin typeface="Source Sans Pro" panose="020B0503030403020204" pitchFamily="34" charset="0"/>
              </a:rPr>
              <a:t> </a:t>
            </a:r>
            <a:r>
              <a:rPr lang="nl-NL" b="0" i="0" dirty="0" err="1">
                <a:solidFill>
                  <a:srgbClr val="00B050"/>
                </a:solidFill>
                <a:effectLst/>
                <a:latin typeface="Source Sans Pro" panose="020B0503030403020204" pitchFamily="34" charset="0"/>
              </a:rPr>
              <a:t>carpoolt</a:t>
            </a:r>
            <a:r>
              <a:rPr lang="nl-NL" b="0" i="0" dirty="0">
                <a:solidFill>
                  <a:srgbClr val="00B050"/>
                </a:solidFill>
                <a:effectLst/>
                <a:latin typeface="Source Sans Pro" panose="020B0503030403020204" pitchFamily="34" charset="0"/>
              </a:rPr>
              <a:t>, </a:t>
            </a:r>
            <a:r>
              <a:rPr lang="nl-NL" b="1" i="0" dirty="0">
                <a:solidFill>
                  <a:srgbClr val="00B050"/>
                </a:solidFill>
                <a:effectLst/>
                <a:latin typeface="inherit"/>
              </a:rPr>
              <a:t>als dat niet nodig is.</a:t>
            </a:r>
            <a:r>
              <a:rPr lang="nl-NL" b="0" i="0" dirty="0">
                <a:solidFill>
                  <a:srgbClr val="00B050"/>
                </a:solidFill>
                <a:effectLst/>
                <a:latin typeface="Source Sans Pro" panose="020B0503030403020204" pitchFamily="34" charset="0"/>
              </a:rPr>
              <a:t>  Als iedereen er geraakt op eigen krachten (met de eigen wagen, fiets of te voet of met het openbaar vervoer), dan verdient dat de voorkeur.</a:t>
            </a:r>
            <a:br>
              <a:rPr lang="nl-NL" b="0" i="0" dirty="0">
                <a:solidFill>
                  <a:srgbClr val="00B050"/>
                </a:solidFill>
                <a:effectLst/>
                <a:latin typeface="Source Sans Pro" panose="020B0503030403020204" pitchFamily="34" charset="0"/>
              </a:rPr>
            </a:br>
            <a:r>
              <a:rPr lang="nl-NL" b="0" i="0" dirty="0">
                <a:solidFill>
                  <a:srgbClr val="00B050"/>
                </a:solidFill>
                <a:effectLst/>
                <a:latin typeface="Source Sans Pro" panose="020B0503030403020204" pitchFamily="34" charset="0"/>
              </a:rPr>
              <a:t>Is er geen andere oplossing dan carpoolen, dan dienen de </a:t>
            </a:r>
            <a:r>
              <a:rPr lang="nl-NL" b="1" i="0" dirty="0">
                <a:solidFill>
                  <a:srgbClr val="00B050"/>
                </a:solidFill>
                <a:effectLst/>
                <a:latin typeface="inherit"/>
              </a:rPr>
              <a:t>volgende maatregelen</a:t>
            </a:r>
            <a:r>
              <a:rPr lang="nl-NL" b="0" i="0" dirty="0">
                <a:solidFill>
                  <a:srgbClr val="00B050"/>
                </a:solidFill>
                <a:effectLst/>
                <a:latin typeface="Source Sans Pro" panose="020B0503030403020204" pitchFamily="34" charset="0"/>
              </a:rPr>
              <a:t> te worden nageleefd:</a:t>
            </a:r>
          </a:p>
          <a:p>
            <a:pPr algn="l" fontAlgn="base">
              <a:buFont typeface="+mj-lt"/>
              <a:buAutoNum type="arabicPeriod"/>
            </a:pPr>
            <a:r>
              <a:rPr lang="nl-NL" b="0" i="0" dirty="0">
                <a:solidFill>
                  <a:srgbClr val="00B050"/>
                </a:solidFill>
                <a:effectLst/>
                <a:latin typeface="Source Sans Pro" panose="020B0503030403020204" pitchFamily="34" charset="0"/>
              </a:rPr>
              <a:t>Zit zo ver mogelijk uit elkaar in de wagen.</a:t>
            </a:r>
          </a:p>
          <a:p>
            <a:pPr algn="l" fontAlgn="base">
              <a:buFont typeface="+mj-lt"/>
              <a:buAutoNum type="arabicPeriod"/>
            </a:pPr>
            <a:r>
              <a:rPr lang="nl-NL" b="0" i="0" dirty="0">
                <a:solidFill>
                  <a:srgbClr val="00B050"/>
                </a:solidFill>
                <a:effectLst/>
                <a:latin typeface="Source Sans Pro" panose="020B0503030403020204" pitchFamily="34" charset="0"/>
              </a:rPr>
              <a:t>Beperk je tijd samen in de wagen.</a:t>
            </a:r>
          </a:p>
          <a:p>
            <a:pPr algn="l" fontAlgn="base">
              <a:buFont typeface="+mj-lt"/>
              <a:buAutoNum type="arabicPeriod"/>
            </a:pPr>
            <a:r>
              <a:rPr lang="nl-NL" b="0" i="0" dirty="0">
                <a:solidFill>
                  <a:srgbClr val="00B050"/>
                </a:solidFill>
                <a:effectLst/>
                <a:latin typeface="Source Sans Pro" panose="020B0503030403020204" pitchFamily="34" charset="0"/>
              </a:rPr>
              <a:t>Draag een mondmasker. </a:t>
            </a:r>
          </a:p>
          <a:p>
            <a:pPr algn="l" fontAlgn="base">
              <a:buFont typeface="+mj-lt"/>
              <a:buAutoNum type="arabicPeriod"/>
            </a:pPr>
            <a:r>
              <a:rPr lang="nl-NL" b="0" i="0" dirty="0">
                <a:solidFill>
                  <a:srgbClr val="00B050"/>
                </a:solidFill>
                <a:effectLst/>
                <a:latin typeface="Source Sans Pro" panose="020B0503030403020204" pitchFamily="34" charset="0"/>
              </a:rPr>
              <a:t>Laat de ramen open tijdens de rit en verlucht de wagen goed na de rit.</a:t>
            </a:r>
          </a:p>
          <a:p>
            <a:pPr algn="l" fontAlgn="base">
              <a:buFont typeface="+mj-lt"/>
              <a:buAutoNum type="arabicPeriod"/>
            </a:pPr>
            <a:r>
              <a:rPr lang="nl-NL" b="0" i="0" dirty="0">
                <a:solidFill>
                  <a:srgbClr val="00B050"/>
                </a:solidFill>
                <a:effectLst/>
                <a:latin typeface="Source Sans Pro" panose="020B0503030403020204" pitchFamily="34" charset="0"/>
              </a:rPr>
              <a:t>Kies bij voorkeur één vaste carpoolpartner.</a:t>
            </a:r>
          </a:p>
          <a:p>
            <a:pPr marL="0" indent="0" algn="just" fontAlgn="base">
              <a:buNone/>
            </a:pPr>
            <a:r>
              <a:rPr lang="nl-NL" b="0" i="0" dirty="0">
                <a:solidFill>
                  <a:srgbClr val="00B050"/>
                </a:solidFill>
                <a:effectLst/>
                <a:latin typeface="Source Sans Pro" panose="020B0503030403020204" pitchFamily="34" charset="0"/>
              </a:rPr>
              <a:t>Volg </a:t>
            </a:r>
            <a:r>
              <a:rPr lang="nl-NL" b="1" i="0" dirty="0">
                <a:solidFill>
                  <a:srgbClr val="00B050"/>
                </a:solidFill>
                <a:effectLst/>
                <a:latin typeface="inherit"/>
              </a:rPr>
              <a:t>verder de algemene veiligheidsvoorschrifte</a:t>
            </a:r>
            <a:r>
              <a:rPr lang="nl-NL" b="0" i="0" dirty="0">
                <a:solidFill>
                  <a:srgbClr val="00B050"/>
                </a:solidFill>
                <a:effectLst/>
                <a:latin typeface="Source Sans Pro" panose="020B0503030403020204" pitchFamily="34" charset="0"/>
              </a:rPr>
              <a:t>n steeds tijdens het carpoolen:</a:t>
            </a:r>
          </a:p>
          <a:p>
            <a:pPr algn="l" fontAlgn="base">
              <a:buFont typeface="Arial" panose="020B0604020202020204" pitchFamily="34" charset="0"/>
              <a:buChar char="•"/>
            </a:pPr>
            <a:r>
              <a:rPr lang="nl-NL" b="0" i="0" dirty="0">
                <a:solidFill>
                  <a:srgbClr val="00B050"/>
                </a:solidFill>
                <a:effectLst/>
                <a:latin typeface="Source Sans Pro" panose="020B0503030403020204" pitchFamily="34" charset="0"/>
              </a:rPr>
              <a:t>Was je handen voor én na de autorit</a:t>
            </a:r>
          </a:p>
          <a:p>
            <a:pPr algn="l" fontAlgn="base">
              <a:buFont typeface="Arial" panose="020B0604020202020204" pitchFamily="34" charset="0"/>
              <a:buChar char="•"/>
            </a:pPr>
            <a:r>
              <a:rPr lang="nl-NL" b="0" i="0" dirty="0">
                <a:solidFill>
                  <a:srgbClr val="00B050"/>
                </a:solidFill>
                <a:effectLst/>
                <a:latin typeface="Source Sans Pro" panose="020B0503030403020204" pitchFamily="34" charset="0"/>
              </a:rPr>
              <a:t>Laat de ramen open tijdens de rit en verlucht de wagen goed na de rit</a:t>
            </a:r>
          </a:p>
          <a:p>
            <a:pPr algn="l" fontAlgn="base">
              <a:buFont typeface="Arial" panose="020B0604020202020204" pitchFamily="34" charset="0"/>
              <a:buChar char="•"/>
            </a:pPr>
            <a:r>
              <a:rPr lang="nl-NL" b="0" i="0" dirty="0">
                <a:solidFill>
                  <a:srgbClr val="00B050"/>
                </a:solidFill>
                <a:effectLst/>
                <a:latin typeface="Source Sans Pro" panose="020B0503030403020204" pitchFamily="34" charset="0"/>
              </a:rPr>
              <a:t>Nies en hoest in je </a:t>
            </a:r>
            <a:r>
              <a:rPr lang="nl-NL" b="0" i="0" dirty="0" err="1">
                <a:solidFill>
                  <a:srgbClr val="00B050"/>
                </a:solidFill>
                <a:effectLst/>
                <a:latin typeface="Source Sans Pro" panose="020B0503030403020204" pitchFamily="34" charset="0"/>
              </a:rPr>
              <a:t>elleboog</a:t>
            </a:r>
            <a:r>
              <a:rPr lang="nl-NL" b="0" i="0" dirty="0">
                <a:solidFill>
                  <a:srgbClr val="00B050"/>
                </a:solidFill>
                <a:effectLst/>
                <a:latin typeface="Source Sans Pro" panose="020B0503030403020204" pitchFamily="34" charset="0"/>
              </a:rPr>
              <a:t>.</a:t>
            </a:r>
          </a:p>
          <a:p>
            <a:pPr algn="l" fontAlgn="base">
              <a:buFont typeface="Arial" panose="020B0604020202020204" pitchFamily="34" charset="0"/>
              <a:buChar char="•"/>
            </a:pPr>
            <a:r>
              <a:rPr lang="nl-NL" b="0" i="0" dirty="0">
                <a:solidFill>
                  <a:srgbClr val="00B050"/>
                </a:solidFill>
                <a:effectLst/>
                <a:latin typeface="Source Sans Pro" panose="020B0503030403020204" pitchFamily="34" charset="0"/>
              </a:rPr>
              <a:t>Als je ziek bent, blijf je thuis.</a:t>
            </a:r>
          </a:p>
          <a:p>
            <a:pPr marL="0" indent="0">
              <a:buNone/>
            </a:pPr>
            <a:endParaRPr lang="nl-BE" b="1" dirty="0">
              <a:solidFill>
                <a:srgbClr val="00B050"/>
              </a:solidFill>
            </a:endParaRPr>
          </a:p>
        </p:txBody>
      </p:sp>
      <p:sp>
        <p:nvSpPr>
          <p:cNvPr id="4" name="Tijdelijke aanduiding voor dianummer 3">
            <a:extLst>
              <a:ext uri="{FF2B5EF4-FFF2-40B4-BE49-F238E27FC236}">
                <a16:creationId xmlns:a16="http://schemas.microsoft.com/office/drawing/2014/main" id="{1B9D6BAD-1A87-4E35-9A3D-AB065C151998}"/>
              </a:ext>
            </a:extLst>
          </p:cNvPr>
          <p:cNvSpPr>
            <a:spLocks noGrp="1"/>
          </p:cNvSpPr>
          <p:nvPr>
            <p:ph type="sldNum" sz="quarter" idx="10"/>
          </p:nvPr>
        </p:nvSpPr>
        <p:spPr/>
        <p:txBody>
          <a:bodyPr/>
          <a:lstStyle/>
          <a:p>
            <a:fld id="{2691482F-D63A-4DB3-831B-E5DF2FE757FB}" type="slidenum">
              <a:rPr lang="nl-BE" smtClean="0"/>
              <a:pPr/>
              <a:t>31</a:t>
            </a:fld>
            <a:endParaRPr lang="nl-BE"/>
          </a:p>
        </p:txBody>
      </p:sp>
    </p:spTree>
    <p:extLst>
      <p:ext uri="{BB962C8B-B14F-4D97-AF65-F5344CB8AC3E}">
        <p14:creationId xmlns:p14="http://schemas.microsoft.com/office/powerpoint/2010/main" val="6353140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E9C28F-F7BC-4CA6-B844-775B038102FD}"/>
              </a:ext>
            </a:extLst>
          </p:cNvPr>
          <p:cNvSpPr>
            <a:spLocks noGrp="1"/>
          </p:cNvSpPr>
          <p:nvPr>
            <p:ph type="title"/>
          </p:nvPr>
        </p:nvSpPr>
        <p:spPr/>
        <p:txBody>
          <a:bodyPr/>
          <a:lstStyle/>
          <a:p>
            <a:r>
              <a:rPr lang="nl-BE" dirty="0"/>
              <a:t>Telewerken</a:t>
            </a:r>
          </a:p>
        </p:txBody>
      </p:sp>
      <p:sp>
        <p:nvSpPr>
          <p:cNvPr id="3" name="Tijdelijke aanduiding voor inhoud 2">
            <a:extLst>
              <a:ext uri="{FF2B5EF4-FFF2-40B4-BE49-F238E27FC236}">
                <a16:creationId xmlns:a16="http://schemas.microsoft.com/office/drawing/2014/main" id="{A84C1142-15AB-46A6-AEE0-B5B836E9AEA7}"/>
              </a:ext>
            </a:extLst>
          </p:cNvPr>
          <p:cNvSpPr>
            <a:spLocks noGrp="1"/>
          </p:cNvSpPr>
          <p:nvPr>
            <p:ph idx="1"/>
          </p:nvPr>
        </p:nvSpPr>
        <p:spPr/>
        <p:txBody>
          <a:bodyPr/>
          <a:lstStyle/>
          <a:p>
            <a:pPr marL="0" indent="0">
              <a:buNone/>
            </a:pPr>
            <a:r>
              <a:rPr lang="nl-BE" sz="2400" dirty="0">
                <a:solidFill>
                  <a:srgbClr val="000000"/>
                </a:solidFill>
                <a:effectLst/>
                <a:latin typeface="Calibri" panose="020F0502020204030204" pitchFamily="34" charset="0"/>
                <a:ea typeface="Times New Roman" panose="02020603050405020304" pitchFamily="18" charset="0"/>
              </a:rPr>
              <a:t>Ik vraag mij af of we voorlopig niet beter overgaan tot de </a:t>
            </a:r>
            <a:r>
              <a:rPr lang="nl-BE" sz="2400" b="1" u="sng" dirty="0">
                <a:solidFill>
                  <a:srgbClr val="000000"/>
                </a:solidFill>
                <a:effectLst/>
                <a:latin typeface="Calibri" panose="020F0502020204030204" pitchFamily="34" charset="0"/>
                <a:ea typeface="Times New Roman" panose="02020603050405020304" pitchFamily="18" charset="0"/>
              </a:rPr>
              <a:t>fysieke sluiting</a:t>
            </a:r>
            <a:r>
              <a:rPr lang="nl-BE" sz="2400" dirty="0">
                <a:solidFill>
                  <a:srgbClr val="000000"/>
                </a:solidFill>
                <a:effectLst/>
                <a:latin typeface="Calibri" panose="020F0502020204030204" pitchFamily="34" charset="0"/>
                <a:ea typeface="Times New Roman" panose="02020603050405020304" pitchFamily="18" charset="0"/>
              </a:rPr>
              <a:t> van onze CLB-centra en</a:t>
            </a:r>
            <a:r>
              <a:rPr lang="nl-BE" sz="2400" b="1" u="sng" dirty="0">
                <a:solidFill>
                  <a:srgbClr val="000000"/>
                </a:solidFill>
                <a:effectLst/>
                <a:latin typeface="Calibri" panose="020F0502020204030204" pitchFamily="34" charset="0"/>
                <a:ea typeface="Times New Roman" panose="02020603050405020304" pitchFamily="18" charset="0"/>
              </a:rPr>
              <a:t> verplicht telewerken</a:t>
            </a:r>
            <a:r>
              <a:rPr lang="nl-BE" sz="2400" dirty="0">
                <a:solidFill>
                  <a:srgbClr val="000000"/>
                </a:solidFill>
                <a:effectLst/>
                <a:latin typeface="Calibri" panose="020F0502020204030204" pitchFamily="34" charset="0"/>
                <a:ea typeface="Times New Roman" panose="02020603050405020304" pitchFamily="18" charset="0"/>
              </a:rPr>
              <a:t> invoeren. Er zijn bij ons nog consulten op het centrum en vorige week bleek de juf besmet te zijn... Er staan vormingen gepland, geregeld overlegmomenten, bezoekers komen binnen en buiten.</a:t>
            </a:r>
            <a:r>
              <a:rPr lang="nl-BE" dirty="0">
                <a:solidFill>
                  <a:srgbClr val="000000"/>
                </a:solidFill>
                <a:latin typeface="Calibri" panose="020F0502020204030204" pitchFamily="34" charset="0"/>
                <a:ea typeface="Times New Roman" panose="02020603050405020304" pitchFamily="18" charset="0"/>
              </a:rPr>
              <a:t> </a:t>
            </a:r>
            <a:r>
              <a:rPr lang="nl-BE" sz="2400" dirty="0">
                <a:solidFill>
                  <a:srgbClr val="000000"/>
                </a:solidFill>
                <a:latin typeface="Calibri" panose="020F0502020204030204" pitchFamily="34" charset="0"/>
                <a:ea typeface="Times New Roman" panose="02020603050405020304" pitchFamily="18" charset="0"/>
              </a:rPr>
              <a:t>Ik voel mij in de huidige werkomgeving niet meer gerust....</a:t>
            </a:r>
          </a:p>
          <a:p>
            <a:pPr marL="0" indent="0">
              <a:buNone/>
            </a:pPr>
            <a:r>
              <a:rPr lang="nl-BE" sz="2400" b="1" dirty="0">
                <a:solidFill>
                  <a:srgbClr val="00B050"/>
                </a:solidFill>
                <a:latin typeface="Calibri" panose="020F0502020204030204" pitchFamily="34" charset="0"/>
                <a:ea typeface="Calibri" panose="020F0502020204030204" pitchFamily="34" charset="0"/>
              </a:rPr>
              <a:t>Wat zegt ons draaiboek?</a:t>
            </a:r>
          </a:p>
          <a:p>
            <a:pPr marL="0" indent="0">
              <a:buNone/>
            </a:pPr>
            <a:r>
              <a:rPr lang="nl-NL" sz="2400" dirty="0">
                <a:solidFill>
                  <a:srgbClr val="00B050"/>
                </a:solidFill>
              </a:rPr>
              <a:t>Taken die niet per se de aanwezigheid van de CLB-medewerker op het CLB of op de school vereisen, worden van thuis uit verricht.</a:t>
            </a:r>
          </a:p>
          <a:p>
            <a:pPr marL="0" indent="0">
              <a:buNone/>
            </a:pPr>
            <a:r>
              <a:rPr lang="nl-NL" sz="2400" dirty="0">
                <a:solidFill>
                  <a:srgbClr val="00B050"/>
                </a:solidFill>
              </a:rPr>
              <a:t>Binnen alarmniveau 4 is het aangewezen vergaderingen maximaal contactloos (digitaal) te organiseren.</a:t>
            </a:r>
          </a:p>
          <a:p>
            <a:pPr marL="0" indent="0">
              <a:buNone/>
            </a:pPr>
            <a:endParaRPr lang="nl-BE" sz="1800" dirty="0">
              <a:effectLst/>
              <a:latin typeface="Calibri" panose="020F0502020204030204" pitchFamily="34" charset="0"/>
              <a:ea typeface="Calibri" panose="020F0502020204030204" pitchFamily="34" charset="0"/>
            </a:endParaRPr>
          </a:p>
        </p:txBody>
      </p:sp>
      <p:sp>
        <p:nvSpPr>
          <p:cNvPr id="4" name="Tijdelijke aanduiding voor dianummer 3">
            <a:extLst>
              <a:ext uri="{FF2B5EF4-FFF2-40B4-BE49-F238E27FC236}">
                <a16:creationId xmlns:a16="http://schemas.microsoft.com/office/drawing/2014/main" id="{A22E8999-AD1E-4528-B35B-4ECDA023B3A7}"/>
              </a:ext>
            </a:extLst>
          </p:cNvPr>
          <p:cNvSpPr>
            <a:spLocks noGrp="1"/>
          </p:cNvSpPr>
          <p:nvPr>
            <p:ph type="sldNum" sz="quarter" idx="10"/>
          </p:nvPr>
        </p:nvSpPr>
        <p:spPr/>
        <p:txBody>
          <a:bodyPr/>
          <a:lstStyle/>
          <a:p>
            <a:fld id="{2691482F-D63A-4DB3-831B-E5DF2FE757FB}" type="slidenum">
              <a:rPr lang="nl-BE" smtClean="0"/>
              <a:pPr/>
              <a:t>32</a:t>
            </a:fld>
            <a:endParaRPr lang="nl-BE"/>
          </a:p>
        </p:txBody>
      </p:sp>
    </p:spTree>
    <p:extLst>
      <p:ext uri="{BB962C8B-B14F-4D97-AF65-F5344CB8AC3E}">
        <p14:creationId xmlns:p14="http://schemas.microsoft.com/office/powerpoint/2010/main" val="8056052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FFDC8B-D971-4B44-A749-E6B1578C27A2}"/>
              </a:ext>
            </a:extLst>
          </p:cNvPr>
          <p:cNvSpPr>
            <a:spLocks noGrp="1"/>
          </p:cNvSpPr>
          <p:nvPr>
            <p:ph type="title"/>
          </p:nvPr>
        </p:nvSpPr>
        <p:spPr/>
        <p:txBody>
          <a:bodyPr/>
          <a:lstStyle/>
          <a:p>
            <a:r>
              <a:rPr lang="nl-BE" dirty="0"/>
              <a:t>Bezorgdheden in het veld </a:t>
            </a:r>
          </a:p>
        </p:txBody>
      </p:sp>
      <p:sp>
        <p:nvSpPr>
          <p:cNvPr id="3" name="Tijdelijke aanduiding voor inhoud 2">
            <a:extLst>
              <a:ext uri="{FF2B5EF4-FFF2-40B4-BE49-F238E27FC236}">
                <a16:creationId xmlns:a16="http://schemas.microsoft.com/office/drawing/2014/main" id="{254ADFE0-83FB-4D98-9DE9-434C58EDC200}"/>
              </a:ext>
            </a:extLst>
          </p:cNvPr>
          <p:cNvSpPr>
            <a:spLocks noGrp="1"/>
          </p:cNvSpPr>
          <p:nvPr>
            <p:ph idx="1"/>
          </p:nvPr>
        </p:nvSpPr>
        <p:spPr/>
        <p:txBody>
          <a:bodyPr>
            <a:normAutofit fontScale="92500" lnSpcReduction="10000"/>
          </a:bodyPr>
          <a:lstStyle/>
          <a:p>
            <a:r>
              <a:rPr lang="nl-BE" sz="2600" dirty="0">
                <a:effectLst/>
                <a:latin typeface="Calibri" panose="020F0502020204030204" pitchFamily="34" charset="0"/>
                <a:ea typeface="Times New Roman" panose="02020603050405020304" pitchFamily="18" charset="0"/>
              </a:rPr>
              <a:t>Ik voel mij in de huidige werkomgeving niet meer gerust....</a:t>
            </a:r>
          </a:p>
          <a:p>
            <a:r>
              <a:rPr lang="nl-BE" sz="2600" dirty="0">
                <a:effectLst/>
                <a:latin typeface="Calibri" panose="020F0502020204030204" pitchFamily="34" charset="0"/>
                <a:ea typeface="Calibri" panose="020F0502020204030204" pitchFamily="34" charset="0"/>
              </a:rPr>
              <a:t>Bij menig medewerker heerst er bij ons angst, ongerustheid</a:t>
            </a:r>
          </a:p>
          <a:p>
            <a:r>
              <a:rPr lang="nl-BE" sz="2600" dirty="0">
                <a:effectLst/>
                <a:latin typeface="Calibri" panose="020F0502020204030204" pitchFamily="34" charset="0"/>
                <a:ea typeface="Calibri" panose="020F0502020204030204" pitchFamily="34" charset="0"/>
              </a:rPr>
              <a:t>Maar de angst werkt voor sommigen echt verlammend.</a:t>
            </a:r>
          </a:p>
          <a:p>
            <a:r>
              <a:rPr lang="nl-BE" sz="2600" dirty="0">
                <a:effectLst/>
                <a:latin typeface="Calibri" panose="020F0502020204030204" pitchFamily="34" charset="0"/>
                <a:ea typeface="Calibri" panose="020F0502020204030204" pitchFamily="34" charset="0"/>
              </a:rPr>
              <a:t>Ons naburig CLB GO heeft de reguliere werking </a:t>
            </a:r>
            <a:r>
              <a:rPr lang="nl-BE" sz="2600" dirty="0" err="1">
                <a:effectLst/>
                <a:latin typeface="Calibri" panose="020F0502020204030204" pitchFamily="34" charset="0"/>
                <a:ea typeface="Calibri" panose="020F0502020204030204" pitchFamily="34" charset="0"/>
              </a:rPr>
              <a:t>vraaggestuurde</a:t>
            </a:r>
            <a:r>
              <a:rPr lang="nl-BE" sz="2600" dirty="0">
                <a:effectLst/>
                <a:latin typeface="Calibri" panose="020F0502020204030204" pitchFamily="34" charset="0"/>
                <a:ea typeface="Calibri" panose="020F0502020204030204" pitchFamily="34" charset="0"/>
              </a:rPr>
              <a:t> werking de voorbije 2 weken stop gezet en elk werkt enkel nog mee aan de contact </a:t>
            </a:r>
            <a:r>
              <a:rPr lang="nl-BE" sz="2600" dirty="0" err="1">
                <a:effectLst/>
                <a:latin typeface="Calibri" panose="020F0502020204030204" pitchFamily="34" charset="0"/>
                <a:ea typeface="Calibri" panose="020F0502020204030204" pitchFamily="34" charset="0"/>
              </a:rPr>
              <a:t>tracing</a:t>
            </a:r>
            <a:r>
              <a:rPr lang="nl-BE" sz="2600" dirty="0">
                <a:effectLst/>
                <a:latin typeface="Calibri" panose="020F0502020204030204" pitchFamily="34" charset="0"/>
                <a:ea typeface="Calibri" panose="020F0502020204030204" pitchFamily="34" charset="0"/>
              </a:rPr>
              <a:t>. </a:t>
            </a:r>
          </a:p>
          <a:p>
            <a:r>
              <a:rPr lang="nl-BE" sz="2600" dirty="0">
                <a:effectLst/>
                <a:latin typeface="Calibri" panose="020F0502020204030204" pitchFamily="34" charset="0"/>
                <a:ea typeface="Calibri" panose="020F0502020204030204" pitchFamily="34" charset="0"/>
              </a:rPr>
              <a:t>De druk neemt, nee is, ernstig! Wat kan, wat mag?</a:t>
            </a:r>
            <a:endParaRPr lang="nl-BE" dirty="0">
              <a:solidFill>
                <a:srgbClr val="00B050"/>
              </a:solidFill>
            </a:endParaRPr>
          </a:p>
          <a:p>
            <a:pPr marL="0" indent="0">
              <a:buNone/>
            </a:pPr>
            <a:endParaRPr lang="nl-BE" dirty="0">
              <a:solidFill>
                <a:srgbClr val="00B050"/>
              </a:solidFill>
            </a:endParaRPr>
          </a:p>
          <a:p>
            <a:pPr marL="0" indent="0">
              <a:buNone/>
            </a:pPr>
            <a:r>
              <a:rPr lang="nl-BE" dirty="0">
                <a:solidFill>
                  <a:srgbClr val="00B050"/>
                </a:solidFill>
              </a:rPr>
              <a:t>Antwoorden op deze terechte bezorgdheden, deze meldingen van angst, deze toenemende druk, kan je jammer genoeg niet vinden in het draaiboek CPBW. Maar wel in het in gesprek gaan met elkaar, het stellen van prioriteiten, het beslissen </a:t>
            </a:r>
            <a:r>
              <a:rPr lang="nl-BE" dirty="0" err="1">
                <a:solidFill>
                  <a:srgbClr val="00B050"/>
                </a:solidFill>
              </a:rPr>
              <a:t>adhv</a:t>
            </a:r>
            <a:r>
              <a:rPr lang="nl-BE" dirty="0">
                <a:solidFill>
                  <a:srgbClr val="00B050"/>
                </a:solidFill>
              </a:rPr>
              <a:t> van de risicoanalyse dat je bepaalde dingen niet kan opnemen momenteel, </a:t>
            </a:r>
          </a:p>
        </p:txBody>
      </p:sp>
      <p:sp>
        <p:nvSpPr>
          <p:cNvPr id="4" name="Tijdelijke aanduiding voor dianummer 3">
            <a:extLst>
              <a:ext uri="{FF2B5EF4-FFF2-40B4-BE49-F238E27FC236}">
                <a16:creationId xmlns:a16="http://schemas.microsoft.com/office/drawing/2014/main" id="{094D87EC-9E89-4012-A668-848B7C07DEC7}"/>
              </a:ext>
            </a:extLst>
          </p:cNvPr>
          <p:cNvSpPr>
            <a:spLocks noGrp="1"/>
          </p:cNvSpPr>
          <p:nvPr>
            <p:ph type="sldNum" sz="quarter" idx="10"/>
          </p:nvPr>
        </p:nvSpPr>
        <p:spPr/>
        <p:txBody>
          <a:bodyPr/>
          <a:lstStyle/>
          <a:p>
            <a:fld id="{2691482F-D63A-4DB3-831B-E5DF2FE757FB}" type="slidenum">
              <a:rPr lang="nl-BE" smtClean="0"/>
              <a:pPr/>
              <a:t>33</a:t>
            </a:fld>
            <a:endParaRPr lang="nl-BE"/>
          </a:p>
        </p:txBody>
      </p:sp>
    </p:spTree>
    <p:extLst>
      <p:ext uri="{BB962C8B-B14F-4D97-AF65-F5344CB8AC3E}">
        <p14:creationId xmlns:p14="http://schemas.microsoft.com/office/powerpoint/2010/main" val="9402971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2E6FA7-ABA1-4146-84A9-3551241CC9BC}"/>
              </a:ext>
            </a:extLst>
          </p:cNvPr>
          <p:cNvSpPr>
            <a:spLocks noGrp="1"/>
          </p:cNvSpPr>
          <p:nvPr>
            <p:ph type="title"/>
          </p:nvPr>
        </p:nvSpPr>
        <p:spPr/>
        <p:txBody>
          <a:bodyPr/>
          <a:lstStyle/>
          <a:p>
            <a:r>
              <a:rPr lang="nl-BE" dirty="0"/>
              <a:t>Bezorgdheden in het veld </a:t>
            </a:r>
          </a:p>
        </p:txBody>
      </p:sp>
      <p:sp>
        <p:nvSpPr>
          <p:cNvPr id="3" name="Tijdelijke aanduiding voor inhoud 2">
            <a:extLst>
              <a:ext uri="{FF2B5EF4-FFF2-40B4-BE49-F238E27FC236}">
                <a16:creationId xmlns:a16="http://schemas.microsoft.com/office/drawing/2014/main" id="{4FF3CA80-2E20-4B9A-BA80-52A52FA62048}"/>
              </a:ext>
            </a:extLst>
          </p:cNvPr>
          <p:cNvSpPr>
            <a:spLocks noGrp="1"/>
          </p:cNvSpPr>
          <p:nvPr>
            <p:ph idx="1"/>
          </p:nvPr>
        </p:nvSpPr>
        <p:spPr/>
        <p:txBody>
          <a:bodyPr/>
          <a:lstStyle/>
          <a:p>
            <a:pPr marL="0" indent="0">
              <a:buNone/>
            </a:pPr>
            <a:endParaRPr lang="nl-BE" dirty="0">
              <a:solidFill>
                <a:srgbClr val="00B050"/>
              </a:solidFill>
            </a:endParaRPr>
          </a:p>
          <a:p>
            <a:pPr marL="0" indent="0">
              <a:buNone/>
            </a:pPr>
            <a:r>
              <a:rPr lang="nl-BE" dirty="0">
                <a:solidFill>
                  <a:srgbClr val="00B050"/>
                </a:solidFill>
              </a:rPr>
              <a:t>Maar wel in </a:t>
            </a:r>
          </a:p>
          <a:p>
            <a:pPr>
              <a:buFontTx/>
              <a:buChar char="-"/>
            </a:pPr>
            <a:r>
              <a:rPr lang="nl-BE" dirty="0">
                <a:solidFill>
                  <a:srgbClr val="00B050"/>
                </a:solidFill>
              </a:rPr>
              <a:t>het in gesprek gaan met elkaar</a:t>
            </a:r>
          </a:p>
          <a:p>
            <a:pPr>
              <a:buFontTx/>
              <a:buChar char="-"/>
            </a:pPr>
            <a:r>
              <a:rPr lang="nl-BE" dirty="0">
                <a:solidFill>
                  <a:srgbClr val="00B050"/>
                </a:solidFill>
              </a:rPr>
              <a:t>het stellen van prioriteiten </a:t>
            </a:r>
          </a:p>
          <a:p>
            <a:pPr>
              <a:buFontTx/>
              <a:buChar char="-"/>
            </a:pPr>
            <a:r>
              <a:rPr lang="nl-BE" dirty="0">
                <a:solidFill>
                  <a:srgbClr val="00B050"/>
                </a:solidFill>
              </a:rPr>
              <a:t>het beslissen </a:t>
            </a:r>
            <a:r>
              <a:rPr lang="nl-BE" dirty="0" err="1">
                <a:solidFill>
                  <a:srgbClr val="00B050"/>
                </a:solidFill>
              </a:rPr>
              <a:t>adhv</a:t>
            </a:r>
            <a:r>
              <a:rPr lang="nl-BE" dirty="0">
                <a:solidFill>
                  <a:srgbClr val="00B050"/>
                </a:solidFill>
              </a:rPr>
              <a:t> van de risicoanalyse dat je bepaalde dingen niet kan opnemen momenteel</a:t>
            </a:r>
          </a:p>
          <a:p>
            <a:pPr>
              <a:buFontTx/>
              <a:buChar char="-"/>
            </a:pPr>
            <a:r>
              <a:rPr lang="nl-BE" dirty="0">
                <a:solidFill>
                  <a:srgbClr val="00B050"/>
                </a:solidFill>
              </a:rPr>
              <a:t>…. </a:t>
            </a:r>
            <a:endParaRPr lang="nl-BE" dirty="0"/>
          </a:p>
        </p:txBody>
      </p:sp>
      <p:sp>
        <p:nvSpPr>
          <p:cNvPr id="4" name="Tijdelijke aanduiding voor dianummer 3">
            <a:extLst>
              <a:ext uri="{FF2B5EF4-FFF2-40B4-BE49-F238E27FC236}">
                <a16:creationId xmlns:a16="http://schemas.microsoft.com/office/drawing/2014/main" id="{4FEA15C5-0C14-4A0D-86F2-C48D60A70077}"/>
              </a:ext>
            </a:extLst>
          </p:cNvPr>
          <p:cNvSpPr>
            <a:spLocks noGrp="1"/>
          </p:cNvSpPr>
          <p:nvPr>
            <p:ph type="sldNum" sz="quarter" idx="10"/>
          </p:nvPr>
        </p:nvSpPr>
        <p:spPr/>
        <p:txBody>
          <a:bodyPr/>
          <a:lstStyle/>
          <a:p>
            <a:fld id="{2691482F-D63A-4DB3-831B-E5DF2FE757FB}" type="slidenum">
              <a:rPr lang="nl-BE" smtClean="0"/>
              <a:pPr/>
              <a:t>34</a:t>
            </a:fld>
            <a:endParaRPr lang="nl-BE"/>
          </a:p>
        </p:txBody>
      </p:sp>
    </p:spTree>
    <p:extLst>
      <p:ext uri="{BB962C8B-B14F-4D97-AF65-F5344CB8AC3E}">
        <p14:creationId xmlns:p14="http://schemas.microsoft.com/office/powerpoint/2010/main" val="3443550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D8E4F8AE-3186-461A-9F30-7E03A5F2709C}"/>
              </a:ext>
            </a:extLst>
          </p:cNvPr>
          <p:cNvSpPr/>
          <p:nvPr/>
        </p:nvSpPr>
        <p:spPr>
          <a:xfrm>
            <a:off x="317010" y="1818484"/>
            <a:ext cx="5722977" cy="2585323"/>
          </a:xfrm>
          <a:prstGeom prst="rect">
            <a:avLst/>
          </a:prstGeom>
          <a:noFill/>
        </p:spPr>
        <p:txBody>
          <a:bodyPr wrap="none" lIns="91440" tIns="45720" rIns="91440" bIns="45720">
            <a:spAutoFit/>
          </a:bodyPr>
          <a:lstStyle/>
          <a:p>
            <a:pPr algn="ctr"/>
            <a:r>
              <a:rPr lang="nl-BE" sz="5400" b="1" cap="none" spc="0">
                <a:ln w="9525">
                  <a:solidFill>
                    <a:schemeClr val="bg1"/>
                  </a:solidFill>
                  <a:prstDash val="solid"/>
                </a:ln>
                <a:solidFill>
                  <a:srgbClr val="1D71B8"/>
                </a:solidFill>
                <a:effectLst>
                  <a:outerShdw blurRad="12700" dist="38100" dir="2700000" algn="tl" rotWithShape="0">
                    <a:schemeClr val="accent5">
                      <a:lumMod val="60000"/>
                      <a:lumOff val="40000"/>
                    </a:schemeClr>
                  </a:outerShdw>
                </a:effectLst>
              </a:rPr>
              <a:t>Alleen ga je sneller</a:t>
            </a:r>
          </a:p>
          <a:p>
            <a:pPr algn="ctr"/>
            <a:r>
              <a:rPr lang="nl-BE"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nl-BE" sz="5400" b="1" cap="none" spc="0">
                <a:ln w="9525">
                  <a:solidFill>
                    <a:schemeClr val="bg1"/>
                  </a:solidFill>
                  <a:prstDash val="solid"/>
                </a:ln>
                <a:solidFill>
                  <a:srgbClr val="008D36"/>
                </a:solidFill>
                <a:effectLst>
                  <a:outerShdw blurRad="12700" dist="38100" dir="2700000" algn="tl" rotWithShape="0">
                    <a:schemeClr val="accent5">
                      <a:lumMod val="60000"/>
                      <a:lumOff val="40000"/>
                    </a:schemeClr>
                  </a:outerShdw>
                </a:effectLst>
              </a:rPr>
              <a:t>SAMEN</a:t>
            </a:r>
            <a:r>
              <a:rPr lang="nl-BE"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p>
          <a:p>
            <a:pPr algn="ctr"/>
            <a:r>
              <a:rPr lang="nl-BE" sz="5400" b="1" cap="none" spc="0">
                <a:ln w="9525">
                  <a:solidFill>
                    <a:schemeClr val="bg1"/>
                  </a:solidFill>
                  <a:prstDash val="solid"/>
                </a:ln>
                <a:solidFill>
                  <a:srgbClr val="1D71B8"/>
                </a:solidFill>
                <a:effectLst>
                  <a:outerShdw blurRad="12700" dist="38100" dir="2700000" algn="tl" rotWithShape="0">
                    <a:schemeClr val="accent5">
                      <a:lumMod val="60000"/>
                      <a:lumOff val="40000"/>
                    </a:schemeClr>
                  </a:outerShdw>
                </a:effectLst>
              </a:rPr>
              <a:t>kom je verder</a:t>
            </a:r>
          </a:p>
        </p:txBody>
      </p:sp>
      <p:pic>
        <p:nvPicPr>
          <p:cNvPr id="4102" name="Picture 6" descr="Creatief met mondmaskers: Febe Callebaut van Stikstofatelier maakt ...">
            <a:extLst>
              <a:ext uri="{FF2B5EF4-FFF2-40B4-BE49-F238E27FC236}">
                <a16:creationId xmlns:a16="http://schemas.microsoft.com/office/drawing/2014/main" id="{D4D7CC21-066E-4FFE-9FE9-426012002F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23996"/>
            <a:ext cx="6010008" cy="6010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7789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a:extLst>
              <a:ext uri="{FF2B5EF4-FFF2-40B4-BE49-F238E27FC236}">
                <a16:creationId xmlns:a16="http://schemas.microsoft.com/office/drawing/2014/main" id="{80F09DA1-BF81-41AC-B9F6-E4FFBBB70A2C}"/>
              </a:ext>
            </a:extLst>
          </p:cNvPr>
          <p:cNvPicPr>
            <a:picLocks noGrp="1" noChangeAspect="1"/>
          </p:cNvPicPr>
          <p:nvPr>
            <p:ph idx="1"/>
          </p:nvPr>
        </p:nvPicPr>
        <p:blipFill>
          <a:blip r:embed="rId2"/>
          <a:stretch>
            <a:fillRect/>
          </a:stretch>
        </p:blipFill>
        <p:spPr>
          <a:xfrm>
            <a:off x="1246166" y="1253331"/>
            <a:ext cx="9699668" cy="4849834"/>
          </a:xfrm>
        </p:spPr>
      </p:pic>
      <p:sp>
        <p:nvSpPr>
          <p:cNvPr id="4" name="Tijdelijke aanduiding voor dianummer 3">
            <a:extLst>
              <a:ext uri="{FF2B5EF4-FFF2-40B4-BE49-F238E27FC236}">
                <a16:creationId xmlns:a16="http://schemas.microsoft.com/office/drawing/2014/main" id="{6586C64E-343D-4706-8CA6-83BEF295D6ED}"/>
              </a:ext>
            </a:extLst>
          </p:cNvPr>
          <p:cNvSpPr>
            <a:spLocks noGrp="1"/>
          </p:cNvSpPr>
          <p:nvPr>
            <p:ph type="sldNum" sz="quarter" idx="10"/>
          </p:nvPr>
        </p:nvSpPr>
        <p:spPr/>
        <p:txBody>
          <a:bodyPr/>
          <a:lstStyle/>
          <a:p>
            <a:fld id="{2691482F-D63A-4DB3-831B-E5DF2FE757FB}" type="slidenum">
              <a:rPr lang="nl-BE" smtClean="0"/>
              <a:pPr/>
              <a:t>4</a:t>
            </a:fld>
            <a:endParaRPr lang="nl-BE"/>
          </a:p>
        </p:txBody>
      </p:sp>
    </p:spTree>
    <p:extLst>
      <p:ext uri="{BB962C8B-B14F-4D97-AF65-F5344CB8AC3E}">
        <p14:creationId xmlns:p14="http://schemas.microsoft.com/office/powerpoint/2010/main" val="206340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5F06AD-39B8-4525-A0E0-6343167048CE}"/>
              </a:ext>
            </a:extLst>
          </p:cNvPr>
          <p:cNvSpPr>
            <a:spLocks noGrp="1"/>
          </p:cNvSpPr>
          <p:nvPr>
            <p:ph type="title"/>
          </p:nvPr>
        </p:nvSpPr>
        <p:spPr/>
        <p:txBody>
          <a:bodyPr/>
          <a:lstStyle/>
          <a:p>
            <a:r>
              <a:rPr lang="nl-BE" dirty="0"/>
              <a:t>Risico analyse</a:t>
            </a:r>
          </a:p>
        </p:txBody>
      </p:sp>
      <p:sp>
        <p:nvSpPr>
          <p:cNvPr id="3" name="Tijdelijke aanduiding voor inhoud 2">
            <a:extLst>
              <a:ext uri="{FF2B5EF4-FFF2-40B4-BE49-F238E27FC236}">
                <a16:creationId xmlns:a16="http://schemas.microsoft.com/office/drawing/2014/main" id="{B735DCF6-6D9D-4957-93B8-2C1FF847BA59}"/>
              </a:ext>
            </a:extLst>
          </p:cNvPr>
          <p:cNvSpPr>
            <a:spLocks noGrp="1"/>
          </p:cNvSpPr>
          <p:nvPr>
            <p:ph idx="1"/>
          </p:nvPr>
        </p:nvSpPr>
        <p:spPr>
          <a:xfrm>
            <a:off x="434340" y="2394036"/>
            <a:ext cx="11323320" cy="2944083"/>
          </a:xfrm>
        </p:spPr>
        <p:txBody>
          <a:bodyPr/>
          <a:lstStyle/>
          <a:p>
            <a:pPr marL="0" indent="0">
              <a:buNone/>
            </a:pPr>
            <a:r>
              <a:rPr lang="nl-NL" dirty="0">
                <a:solidFill>
                  <a:srgbClr val="FF0000"/>
                </a:solidFill>
              </a:rPr>
              <a:t>Opmerking</a:t>
            </a:r>
            <a:r>
              <a:rPr lang="nl-NL" dirty="0"/>
              <a:t>: </a:t>
            </a:r>
          </a:p>
          <a:p>
            <a:pPr marL="0" indent="0">
              <a:buNone/>
            </a:pPr>
            <a:r>
              <a:rPr lang="nl-NL" dirty="0"/>
              <a:t>indien de risicoanalyse bepaalde voorwaarden vooropstelt bij een hervatting van een opdracht (vb. een persoonlijk beschermingsmiddel) en het centrum kan niet voldoen aan deze voorwaarde (vb. omdat een bepaald beschermingsmiddel niet beschikbaar is), zal beslist moeten worden om de opdracht niet uit te voeren of op een alternatieve manier uit te voeren.</a:t>
            </a:r>
            <a:endParaRPr lang="nl-BE" dirty="0"/>
          </a:p>
        </p:txBody>
      </p:sp>
      <p:sp>
        <p:nvSpPr>
          <p:cNvPr id="4" name="Tijdelijke aanduiding voor dianummer 3">
            <a:extLst>
              <a:ext uri="{FF2B5EF4-FFF2-40B4-BE49-F238E27FC236}">
                <a16:creationId xmlns:a16="http://schemas.microsoft.com/office/drawing/2014/main" id="{EB0257B4-F210-4E50-9A44-6DE3BC739ED3}"/>
              </a:ext>
            </a:extLst>
          </p:cNvPr>
          <p:cNvSpPr>
            <a:spLocks noGrp="1"/>
          </p:cNvSpPr>
          <p:nvPr>
            <p:ph type="sldNum" sz="quarter" idx="10"/>
          </p:nvPr>
        </p:nvSpPr>
        <p:spPr/>
        <p:txBody>
          <a:bodyPr/>
          <a:lstStyle/>
          <a:p>
            <a:fld id="{2691482F-D63A-4DB3-831B-E5DF2FE757FB}" type="slidenum">
              <a:rPr lang="nl-BE" smtClean="0"/>
              <a:pPr/>
              <a:t>5</a:t>
            </a:fld>
            <a:endParaRPr lang="nl-BE"/>
          </a:p>
        </p:txBody>
      </p:sp>
    </p:spTree>
    <p:extLst>
      <p:ext uri="{BB962C8B-B14F-4D97-AF65-F5344CB8AC3E}">
        <p14:creationId xmlns:p14="http://schemas.microsoft.com/office/powerpoint/2010/main" val="2328618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694ADD-101D-4886-B89F-ED37D3E942AC}"/>
              </a:ext>
            </a:extLst>
          </p:cNvPr>
          <p:cNvSpPr>
            <a:spLocks noGrp="1"/>
          </p:cNvSpPr>
          <p:nvPr>
            <p:ph type="title"/>
          </p:nvPr>
        </p:nvSpPr>
        <p:spPr/>
        <p:txBody>
          <a:bodyPr/>
          <a:lstStyle/>
          <a:p>
            <a:r>
              <a:rPr lang="nl-BE" dirty="0"/>
              <a:t>Boek III: Arbeidsplaatsen </a:t>
            </a:r>
          </a:p>
        </p:txBody>
      </p:sp>
      <p:sp>
        <p:nvSpPr>
          <p:cNvPr id="3" name="Tijdelijke aanduiding voor inhoud 2">
            <a:extLst>
              <a:ext uri="{FF2B5EF4-FFF2-40B4-BE49-F238E27FC236}">
                <a16:creationId xmlns:a16="http://schemas.microsoft.com/office/drawing/2014/main" id="{05E4AAA2-44F7-409A-BA3A-B632CBA2AABF}"/>
              </a:ext>
            </a:extLst>
          </p:cNvPr>
          <p:cNvSpPr>
            <a:spLocks noGrp="1"/>
          </p:cNvSpPr>
          <p:nvPr>
            <p:ph idx="1"/>
          </p:nvPr>
        </p:nvSpPr>
        <p:spPr/>
        <p:txBody>
          <a:bodyPr/>
          <a:lstStyle/>
          <a:p>
            <a:pPr marL="0" indent="0">
              <a:buNone/>
            </a:pPr>
            <a:r>
              <a:rPr lang="nl-BE" dirty="0">
                <a:solidFill>
                  <a:srgbClr val="00B050"/>
                </a:solidFill>
              </a:rPr>
              <a:t>b. Sociale voorzieningen </a:t>
            </a:r>
            <a:r>
              <a:rPr lang="nl-BE" dirty="0" err="1">
                <a:solidFill>
                  <a:srgbClr val="00B050"/>
                </a:solidFill>
              </a:rPr>
              <a:t>ikv</a:t>
            </a:r>
            <a:r>
              <a:rPr lang="nl-BE" dirty="0">
                <a:solidFill>
                  <a:srgbClr val="00B050"/>
                </a:solidFill>
              </a:rPr>
              <a:t> </a:t>
            </a:r>
            <a:r>
              <a:rPr lang="nl-BE" dirty="0" err="1">
                <a:solidFill>
                  <a:srgbClr val="00B050"/>
                </a:solidFill>
              </a:rPr>
              <a:t>social</a:t>
            </a:r>
            <a:r>
              <a:rPr lang="nl-BE" dirty="0">
                <a:solidFill>
                  <a:srgbClr val="00B050"/>
                </a:solidFill>
              </a:rPr>
              <a:t> </a:t>
            </a:r>
            <a:r>
              <a:rPr lang="nl-BE" dirty="0" err="1">
                <a:solidFill>
                  <a:srgbClr val="00B050"/>
                </a:solidFill>
              </a:rPr>
              <a:t>distancing</a:t>
            </a:r>
            <a:r>
              <a:rPr lang="nl-BE" dirty="0">
                <a:solidFill>
                  <a:srgbClr val="00B050"/>
                </a:solidFill>
              </a:rPr>
              <a:t> binnen het gebouw</a:t>
            </a:r>
          </a:p>
          <a:p>
            <a:pPr>
              <a:buFont typeface="Wingdings" panose="05000000000000000000" pitchFamily="2" charset="2"/>
              <a:buChar char="§"/>
            </a:pPr>
            <a:r>
              <a:rPr lang="nl-BE" b="1" dirty="0"/>
              <a:t>Bezoekers</a:t>
            </a:r>
          </a:p>
          <a:p>
            <a:pPr marL="0" indent="0">
              <a:buNone/>
            </a:pPr>
            <a:r>
              <a:rPr lang="nl-BE" dirty="0">
                <a:solidFill>
                  <a:srgbClr val="00B050"/>
                </a:solidFill>
              </a:rPr>
              <a:t>g. Brandpreventie op de arbeidsplaats</a:t>
            </a:r>
          </a:p>
          <a:p>
            <a:pPr marL="0" indent="0">
              <a:buNone/>
            </a:pPr>
            <a:endParaRPr lang="nl-BE" b="1" dirty="0"/>
          </a:p>
          <a:p>
            <a:pPr marL="0" indent="0">
              <a:buNone/>
            </a:pPr>
            <a:endParaRPr lang="nl-NL" dirty="0"/>
          </a:p>
        </p:txBody>
      </p:sp>
      <p:sp>
        <p:nvSpPr>
          <p:cNvPr id="4" name="Tijdelijke aanduiding voor dianummer 3">
            <a:extLst>
              <a:ext uri="{FF2B5EF4-FFF2-40B4-BE49-F238E27FC236}">
                <a16:creationId xmlns:a16="http://schemas.microsoft.com/office/drawing/2014/main" id="{B8353E6B-3385-49BB-AB2C-E39088612643}"/>
              </a:ext>
            </a:extLst>
          </p:cNvPr>
          <p:cNvSpPr>
            <a:spLocks noGrp="1"/>
          </p:cNvSpPr>
          <p:nvPr>
            <p:ph type="sldNum" sz="quarter" idx="10"/>
          </p:nvPr>
        </p:nvSpPr>
        <p:spPr/>
        <p:txBody>
          <a:bodyPr/>
          <a:lstStyle/>
          <a:p>
            <a:fld id="{2691482F-D63A-4DB3-831B-E5DF2FE757FB}" type="slidenum">
              <a:rPr lang="nl-BE" smtClean="0"/>
              <a:pPr/>
              <a:t>6</a:t>
            </a:fld>
            <a:endParaRPr lang="nl-BE"/>
          </a:p>
        </p:txBody>
      </p:sp>
    </p:spTree>
    <p:extLst>
      <p:ext uri="{BB962C8B-B14F-4D97-AF65-F5344CB8AC3E}">
        <p14:creationId xmlns:p14="http://schemas.microsoft.com/office/powerpoint/2010/main" val="3056162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2883DE-9B6D-46F3-AA01-4FEA4F12E2C0}"/>
              </a:ext>
            </a:extLst>
          </p:cNvPr>
          <p:cNvSpPr>
            <a:spLocks noGrp="1"/>
          </p:cNvSpPr>
          <p:nvPr>
            <p:ph type="title"/>
          </p:nvPr>
        </p:nvSpPr>
        <p:spPr/>
        <p:txBody>
          <a:bodyPr/>
          <a:lstStyle/>
          <a:p>
            <a:r>
              <a:rPr lang="nl-BE" dirty="0"/>
              <a:t>Boek IV: Arbeidsmiddelen </a:t>
            </a:r>
          </a:p>
        </p:txBody>
      </p:sp>
      <p:sp>
        <p:nvSpPr>
          <p:cNvPr id="3" name="Tijdelijke aanduiding voor inhoud 2">
            <a:extLst>
              <a:ext uri="{FF2B5EF4-FFF2-40B4-BE49-F238E27FC236}">
                <a16:creationId xmlns:a16="http://schemas.microsoft.com/office/drawing/2014/main" id="{2C7953C6-C6DA-4C88-BBE1-A26B186F8CF0}"/>
              </a:ext>
            </a:extLst>
          </p:cNvPr>
          <p:cNvSpPr>
            <a:spLocks noGrp="1"/>
          </p:cNvSpPr>
          <p:nvPr>
            <p:ph idx="1"/>
          </p:nvPr>
        </p:nvSpPr>
        <p:spPr>
          <a:xfrm>
            <a:off x="399288" y="2799277"/>
            <a:ext cx="11323320" cy="1947305"/>
          </a:xfrm>
        </p:spPr>
        <p:txBody>
          <a:bodyPr/>
          <a:lstStyle/>
          <a:p>
            <a:r>
              <a:rPr lang="nl-BE" dirty="0"/>
              <a:t>Arbeidsmiddelen CLB- personeel</a:t>
            </a:r>
          </a:p>
          <a:p>
            <a:pPr marL="0" indent="0">
              <a:buNone/>
            </a:pPr>
            <a:r>
              <a:rPr lang="nl-BE" dirty="0"/>
              <a:t> </a:t>
            </a:r>
          </a:p>
          <a:p>
            <a:r>
              <a:rPr lang="nl-NL" dirty="0"/>
              <a:t>Arbeidsmiddelen leerlingen </a:t>
            </a:r>
            <a:endParaRPr lang="nl-BE" dirty="0"/>
          </a:p>
        </p:txBody>
      </p:sp>
      <p:sp>
        <p:nvSpPr>
          <p:cNvPr id="4" name="Tijdelijke aanduiding voor dianummer 3">
            <a:extLst>
              <a:ext uri="{FF2B5EF4-FFF2-40B4-BE49-F238E27FC236}">
                <a16:creationId xmlns:a16="http://schemas.microsoft.com/office/drawing/2014/main" id="{B884FF9C-1BC8-4A9A-9E47-57914226E1E7}"/>
              </a:ext>
            </a:extLst>
          </p:cNvPr>
          <p:cNvSpPr>
            <a:spLocks noGrp="1"/>
          </p:cNvSpPr>
          <p:nvPr>
            <p:ph type="sldNum" sz="quarter" idx="10"/>
          </p:nvPr>
        </p:nvSpPr>
        <p:spPr/>
        <p:txBody>
          <a:bodyPr/>
          <a:lstStyle/>
          <a:p>
            <a:fld id="{2691482F-D63A-4DB3-831B-E5DF2FE757FB}" type="slidenum">
              <a:rPr lang="nl-BE" smtClean="0"/>
              <a:pPr/>
              <a:t>7</a:t>
            </a:fld>
            <a:endParaRPr lang="nl-BE"/>
          </a:p>
        </p:txBody>
      </p:sp>
    </p:spTree>
    <p:extLst>
      <p:ext uri="{BB962C8B-B14F-4D97-AF65-F5344CB8AC3E}">
        <p14:creationId xmlns:p14="http://schemas.microsoft.com/office/powerpoint/2010/main" val="2814655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6524E0-F292-424D-AC4D-35EB778C0595}"/>
              </a:ext>
            </a:extLst>
          </p:cNvPr>
          <p:cNvSpPr>
            <a:spLocks noGrp="1"/>
          </p:cNvSpPr>
          <p:nvPr>
            <p:ph type="title"/>
          </p:nvPr>
        </p:nvSpPr>
        <p:spPr/>
        <p:txBody>
          <a:bodyPr/>
          <a:lstStyle/>
          <a:p>
            <a:r>
              <a:rPr lang="nl-BE" dirty="0"/>
              <a:t>Boek V: Biologische agentia</a:t>
            </a:r>
          </a:p>
        </p:txBody>
      </p:sp>
      <p:sp>
        <p:nvSpPr>
          <p:cNvPr id="3" name="Tijdelijke aanduiding voor inhoud 2">
            <a:extLst>
              <a:ext uri="{FF2B5EF4-FFF2-40B4-BE49-F238E27FC236}">
                <a16:creationId xmlns:a16="http://schemas.microsoft.com/office/drawing/2014/main" id="{0D3120D5-4AE6-4E17-A7A7-1CD1BA6E7C4C}"/>
              </a:ext>
            </a:extLst>
          </p:cNvPr>
          <p:cNvSpPr>
            <a:spLocks noGrp="1"/>
          </p:cNvSpPr>
          <p:nvPr>
            <p:ph idx="1"/>
          </p:nvPr>
        </p:nvSpPr>
        <p:spPr>
          <a:xfrm>
            <a:off x="399288" y="2130424"/>
            <a:ext cx="11323320" cy="3825532"/>
          </a:xfrm>
        </p:spPr>
        <p:txBody>
          <a:bodyPr>
            <a:normAutofit/>
          </a:bodyPr>
          <a:lstStyle/>
          <a:p>
            <a:pPr marL="0" indent="0">
              <a:buNone/>
            </a:pPr>
            <a:r>
              <a:rPr lang="nl-BE" dirty="0">
                <a:solidFill>
                  <a:srgbClr val="00B050"/>
                </a:solidFill>
              </a:rPr>
              <a:t>c. Systematische contacten en vaccinaties</a:t>
            </a:r>
          </a:p>
          <a:p>
            <a:pPr>
              <a:buFont typeface="Wingdings" panose="05000000000000000000" pitchFamily="2" charset="2"/>
              <a:buChar char="§"/>
            </a:pPr>
            <a:r>
              <a:rPr lang="nl-BE" dirty="0"/>
              <a:t>Aandachtspunten en beschermingsmiddelen voor de CLB-medewerker</a:t>
            </a:r>
          </a:p>
          <a:p>
            <a:pPr>
              <a:buFont typeface="Wingdings" panose="05000000000000000000" pitchFamily="2" charset="2"/>
              <a:buChar char="§"/>
            </a:pPr>
            <a:r>
              <a:rPr lang="nl-BE" dirty="0">
                <a:solidFill>
                  <a:srgbClr val="FF0000"/>
                </a:solidFill>
              </a:rPr>
              <a:t>Opmerking</a:t>
            </a:r>
            <a:r>
              <a:rPr lang="nl-BE" dirty="0"/>
              <a:t>: risicoanalyse</a:t>
            </a:r>
          </a:p>
          <a:p>
            <a:pPr>
              <a:buFont typeface="Wingdings" panose="05000000000000000000" pitchFamily="2" charset="2"/>
              <a:buChar char="§"/>
            </a:pPr>
            <a:r>
              <a:rPr lang="nl-NL" dirty="0"/>
              <a:t>Wat met leerlingen uit verschillende klassen van dezelfde school die samen systematische contacten of vaccinaties krijgen, zoals gebruikelijk is bij buitengewoon onderwijs en OKAN? </a:t>
            </a:r>
          </a:p>
          <a:p>
            <a:pPr>
              <a:buFont typeface="Wingdings" panose="05000000000000000000" pitchFamily="2" charset="2"/>
              <a:buChar char="§"/>
            </a:pPr>
            <a:r>
              <a:rPr lang="nl-NL" dirty="0"/>
              <a:t>Systematische contactmomenten en vaccinatie op school of in het CLB?</a:t>
            </a:r>
          </a:p>
        </p:txBody>
      </p:sp>
      <p:sp>
        <p:nvSpPr>
          <p:cNvPr id="4" name="Tijdelijke aanduiding voor dianummer 3">
            <a:extLst>
              <a:ext uri="{FF2B5EF4-FFF2-40B4-BE49-F238E27FC236}">
                <a16:creationId xmlns:a16="http://schemas.microsoft.com/office/drawing/2014/main" id="{67001205-8A62-48EA-8DFB-853831ACAD34}"/>
              </a:ext>
            </a:extLst>
          </p:cNvPr>
          <p:cNvSpPr>
            <a:spLocks noGrp="1"/>
          </p:cNvSpPr>
          <p:nvPr>
            <p:ph type="sldNum" sz="quarter" idx="10"/>
          </p:nvPr>
        </p:nvSpPr>
        <p:spPr/>
        <p:txBody>
          <a:bodyPr/>
          <a:lstStyle/>
          <a:p>
            <a:fld id="{2691482F-D63A-4DB3-831B-E5DF2FE757FB}" type="slidenum">
              <a:rPr lang="nl-BE" smtClean="0"/>
              <a:pPr/>
              <a:t>8</a:t>
            </a:fld>
            <a:endParaRPr lang="nl-BE"/>
          </a:p>
        </p:txBody>
      </p:sp>
    </p:spTree>
    <p:extLst>
      <p:ext uri="{BB962C8B-B14F-4D97-AF65-F5344CB8AC3E}">
        <p14:creationId xmlns:p14="http://schemas.microsoft.com/office/powerpoint/2010/main" val="38810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30DF2A-8310-4824-9004-8805B4F4D3E7}"/>
              </a:ext>
            </a:extLst>
          </p:cNvPr>
          <p:cNvSpPr>
            <a:spLocks noGrp="1"/>
          </p:cNvSpPr>
          <p:nvPr>
            <p:ph type="title"/>
          </p:nvPr>
        </p:nvSpPr>
        <p:spPr/>
        <p:txBody>
          <a:bodyPr/>
          <a:lstStyle/>
          <a:p>
            <a:r>
              <a:rPr lang="nl-BE" dirty="0"/>
              <a:t>Boek V: Biologische agentia</a:t>
            </a:r>
          </a:p>
        </p:txBody>
      </p:sp>
      <p:sp>
        <p:nvSpPr>
          <p:cNvPr id="3" name="Tijdelijke aanduiding voor inhoud 2">
            <a:extLst>
              <a:ext uri="{FF2B5EF4-FFF2-40B4-BE49-F238E27FC236}">
                <a16:creationId xmlns:a16="http://schemas.microsoft.com/office/drawing/2014/main" id="{F750D449-7409-4AFE-A95F-93D26CA3E814}"/>
              </a:ext>
            </a:extLst>
          </p:cNvPr>
          <p:cNvSpPr>
            <a:spLocks noGrp="1"/>
          </p:cNvSpPr>
          <p:nvPr>
            <p:ph idx="1"/>
          </p:nvPr>
        </p:nvSpPr>
        <p:spPr/>
        <p:txBody>
          <a:bodyPr/>
          <a:lstStyle/>
          <a:p>
            <a:pPr marL="0" indent="0">
              <a:buNone/>
            </a:pPr>
            <a:r>
              <a:rPr lang="nl-BE" dirty="0">
                <a:solidFill>
                  <a:srgbClr val="00B050"/>
                </a:solidFill>
              </a:rPr>
              <a:t>d. Kernopdrachten van het CLB </a:t>
            </a:r>
          </a:p>
          <a:p>
            <a:pPr>
              <a:buFont typeface="Wingdings" panose="05000000000000000000" pitchFamily="2" charset="2"/>
              <a:buChar char="§"/>
            </a:pPr>
            <a:r>
              <a:rPr lang="nl-NL" dirty="0">
                <a:solidFill>
                  <a:srgbClr val="FF0000"/>
                </a:solidFill>
              </a:rPr>
              <a:t>Opmerking</a:t>
            </a:r>
            <a:r>
              <a:rPr lang="nl-NL" dirty="0"/>
              <a:t>: risicoanalyse</a:t>
            </a:r>
          </a:p>
          <a:p>
            <a:pPr>
              <a:buFont typeface="Wingdings" panose="05000000000000000000" pitchFamily="2" charset="2"/>
              <a:buChar char="§"/>
            </a:pPr>
            <a:r>
              <a:rPr lang="nl-NL" dirty="0"/>
              <a:t>Hoe kunnen we best face-</a:t>
            </a:r>
            <a:r>
              <a:rPr lang="nl-NL" dirty="0" err="1"/>
              <a:t>to</a:t>
            </a:r>
            <a:r>
              <a:rPr lang="nl-NL" dirty="0"/>
              <a:t>-</a:t>
            </a:r>
            <a:r>
              <a:rPr lang="nl-NL" dirty="0" err="1"/>
              <a:t>facegesprekken</a:t>
            </a:r>
            <a:r>
              <a:rPr lang="nl-NL" dirty="0"/>
              <a:t> doen? Is er een voorkeur voor het centrum of de school?</a:t>
            </a:r>
          </a:p>
          <a:p>
            <a:pPr>
              <a:buFont typeface="Wingdings" panose="05000000000000000000" pitchFamily="2" charset="2"/>
              <a:buChar char="§"/>
            </a:pPr>
            <a:r>
              <a:rPr lang="nl-BE" dirty="0"/>
              <a:t>Wat met huisbezoeken?</a:t>
            </a:r>
          </a:p>
          <a:p>
            <a:pPr>
              <a:buFont typeface="Wingdings" panose="05000000000000000000" pitchFamily="2" charset="2"/>
              <a:buChar char="§"/>
            </a:pPr>
            <a:r>
              <a:rPr lang="nl-NL" dirty="0"/>
              <a:t>Wat bij vragen naar aanwezigheid van CLB op vergaderingen, MDO of cel of klassenraden op school?</a:t>
            </a:r>
          </a:p>
          <a:p>
            <a:pPr>
              <a:buFont typeface="Wingdings" panose="05000000000000000000" pitchFamily="2" charset="2"/>
              <a:buChar char="§"/>
            </a:pPr>
            <a:endParaRPr lang="nl-BE" dirty="0"/>
          </a:p>
          <a:p>
            <a:pPr>
              <a:buFont typeface="Wingdings" panose="05000000000000000000" pitchFamily="2" charset="2"/>
              <a:buChar char="§"/>
            </a:pPr>
            <a:endParaRPr lang="nl-NL" dirty="0"/>
          </a:p>
          <a:p>
            <a:pPr>
              <a:buFont typeface="Wingdings" panose="05000000000000000000" pitchFamily="2" charset="2"/>
              <a:buChar char="§"/>
            </a:pPr>
            <a:endParaRPr lang="nl-NL" dirty="0"/>
          </a:p>
          <a:p>
            <a:pPr>
              <a:buFont typeface="Wingdings" panose="05000000000000000000" pitchFamily="2" charset="2"/>
              <a:buChar char="§"/>
            </a:pPr>
            <a:endParaRPr lang="nl-NL" dirty="0"/>
          </a:p>
          <a:p>
            <a:pPr>
              <a:buFont typeface="Wingdings" panose="05000000000000000000" pitchFamily="2" charset="2"/>
              <a:buChar char="§"/>
            </a:pPr>
            <a:endParaRPr lang="nl-BE" dirty="0">
              <a:solidFill>
                <a:srgbClr val="00B050"/>
              </a:solidFill>
            </a:endParaRPr>
          </a:p>
        </p:txBody>
      </p:sp>
      <p:sp>
        <p:nvSpPr>
          <p:cNvPr id="4" name="Tijdelijke aanduiding voor dianummer 3">
            <a:extLst>
              <a:ext uri="{FF2B5EF4-FFF2-40B4-BE49-F238E27FC236}">
                <a16:creationId xmlns:a16="http://schemas.microsoft.com/office/drawing/2014/main" id="{3BEE78E0-2411-406F-B013-FC677ADF4865}"/>
              </a:ext>
            </a:extLst>
          </p:cNvPr>
          <p:cNvSpPr>
            <a:spLocks noGrp="1"/>
          </p:cNvSpPr>
          <p:nvPr>
            <p:ph type="sldNum" sz="quarter" idx="10"/>
          </p:nvPr>
        </p:nvSpPr>
        <p:spPr/>
        <p:txBody>
          <a:bodyPr/>
          <a:lstStyle/>
          <a:p>
            <a:fld id="{2691482F-D63A-4DB3-831B-E5DF2FE757FB}" type="slidenum">
              <a:rPr lang="nl-BE" smtClean="0"/>
              <a:pPr/>
              <a:t>9</a:t>
            </a:fld>
            <a:endParaRPr lang="nl-BE"/>
          </a:p>
        </p:txBody>
      </p:sp>
    </p:spTree>
    <p:extLst>
      <p:ext uri="{BB962C8B-B14F-4D97-AF65-F5344CB8AC3E}">
        <p14:creationId xmlns:p14="http://schemas.microsoft.com/office/powerpoint/2010/main" val="143242852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_VrijCLB-paginanr" id="{ED4A723E-86C4-45FD-A2AB-EC9C67B67B01}" vid="{C7A7387B-957B-4E79-A770-BEBC34D4719B}"/>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Sjabloon_Presentatie_VrijCLB-paginanr</Template>
  <TotalTime>254</TotalTime>
  <Words>2702</Words>
  <Application>Microsoft Office PowerPoint</Application>
  <PresentationFormat>Breedbeeld</PresentationFormat>
  <Paragraphs>218</Paragraphs>
  <Slides>35</Slides>
  <Notes>3</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35</vt:i4>
      </vt:variant>
    </vt:vector>
  </HeadingPairs>
  <TitlesOfParts>
    <vt:vector size="42" baseType="lpstr">
      <vt:lpstr>Arial</vt:lpstr>
      <vt:lpstr>Calibri</vt:lpstr>
      <vt:lpstr>Helvetica</vt:lpstr>
      <vt:lpstr>inherit</vt:lpstr>
      <vt:lpstr>Source Sans Pro</vt:lpstr>
      <vt:lpstr>Wingdings</vt:lpstr>
      <vt:lpstr>Kantoorthema</vt:lpstr>
      <vt:lpstr>Vragen uurtje CPBW </vt:lpstr>
      <vt:lpstr>Wat komt aan bod?</vt:lpstr>
      <vt:lpstr>Veranderingen in het draaiboek </vt:lpstr>
      <vt:lpstr>PowerPoint-presentatie</vt:lpstr>
      <vt:lpstr>Risico analyse</vt:lpstr>
      <vt:lpstr>Boek III: Arbeidsplaatsen </vt:lpstr>
      <vt:lpstr>Boek IV: Arbeidsmiddelen </vt:lpstr>
      <vt:lpstr>Boek V: Biologische agentia</vt:lpstr>
      <vt:lpstr>Boek V: Biologische agentia</vt:lpstr>
      <vt:lpstr>Boek IX: collectieve en individuele uitrusting</vt:lpstr>
      <vt:lpstr>Boek X werkorganisatie en bijzondere werknemerscategoriën</vt:lpstr>
      <vt:lpstr>Linken naar affiches</vt:lpstr>
      <vt:lpstr>FAQ ‘s</vt:lpstr>
      <vt:lpstr>Aangepast</vt:lpstr>
      <vt:lpstr>Nieuw</vt:lpstr>
      <vt:lpstr>Vragen uit het werkveld</vt:lpstr>
      <vt:lpstr>Alarmfase 4 – kleurcodes onderwijs</vt:lpstr>
      <vt:lpstr>Mondmaskers</vt:lpstr>
      <vt:lpstr>Chirurgische mondmaskers – FFP2 maskers</vt:lpstr>
      <vt:lpstr>Chirurgische mondmaskers – FFP2 maskers</vt:lpstr>
      <vt:lpstr>Chirurgische mondmaskers – FFP2 maskers</vt:lpstr>
      <vt:lpstr>Chirurgische mondmaskers – FFP2 maskers</vt:lpstr>
      <vt:lpstr>Reinigen en ontsmetten </vt:lpstr>
      <vt:lpstr>Code oranje onderwijs impact gebruik wachtzaal</vt:lpstr>
      <vt:lpstr>Code oranje onderwijs impact gebruik wachtzaal</vt:lpstr>
      <vt:lpstr>Code Oranje onderwijs impact op systematisch contact</vt:lpstr>
      <vt:lpstr>Code Oranje onderwijs impact op systematisch contact</vt:lpstr>
      <vt:lpstr>Systematische contacten en vervoer</vt:lpstr>
      <vt:lpstr>Systematische contacten en vervoer</vt:lpstr>
      <vt:lpstr>Een medewerker is besmet : Wat nu?</vt:lpstr>
      <vt:lpstr>Carpooling</vt:lpstr>
      <vt:lpstr>Telewerken</vt:lpstr>
      <vt:lpstr>Bezorgdheden in het veld </vt:lpstr>
      <vt:lpstr>Bezorgdheden in het veld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Christa Vercruysse</dc:creator>
  <cp:lastModifiedBy>Christa Vercruysse</cp:lastModifiedBy>
  <cp:revision>1</cp:revision>
  <cp:lastPrinted>2018-04-24T13:37:37Z</cp:lastPrinted>
  <dcterms:created xsi:type="dcterms:W3CDTF">2020-10-28T17:07:45Z</dcterms:created>
  <dcterms:modified xsi:type="dcterms:W3CDTF">2020-10-28T21:22:43Z</dcterms:modified>
</cp:coreProperties>
</file>