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1"/>
  </p:notesMasterIdLst>
  <p:sldIdLst>
    <p:sldId id="256" r:id="rId5"/>
    <p:sldId id="257" r:id="rId6"/>
    <p:sldId id="259" r:id="rId7"/>
    <p:sldId id="680" r:id="rId8"/>
    <p:sldId id="681" r:id="rId9"/>
    <p:sldId id="646" r:id="rId10"/>
    <p:sldId id="659" r:id="rId11"/>
    <p:sldId id="550" r:id="rId12"/>
    <p:sldId id="280" r:id="rId13"/>
    <p:sldId id="686" r:id="rId14"/>
    <p:sldId id="281" r:id="rId15"/>
    <p:sldId id="282" r:id="rId16"/>
    <p:sldId id="678" r:id="rId17"/>
    <p:sldId id="639" r:id="rId18"/>
    <p:sldId id="635" r:id="rId19"/>
    <p:sldId id="289" r:id="rId20"/>
    <p:sldId id="634" r:id="rId21"/>
    <p:sldId id="642" r:id="rId22"/>
    <p:sldId id="640" r:id="rId23"/>
    <p:sldId id="643" r:id="rId24"/>
    <p:sldId id="641" r:id="rId25"/>
    <p:sldId id="361" r:id="rId26"/>
    <p:sldId id="362" r:id="rId27"/>
    <p:sldId id="672" r:id="rId28"/>
    <p:sldId id="365" r:id="rId29"/>
    <p:sldId id="671" r:id="rId30"/>
    <p:sldId id="364" r:id="rId31"/>
    <p:sldId id="652" r:id="rId32"/>
    <p:sldId id="644" r:id="rId33"/>
    <p:sldId id="679" r:id="rId34"/>
    <p:sldId id="343" r:id="rId35"/>
    <p:sldId id="665" r:id="rId36"/>
    <p:sldId id="350" r:id="rId37"/>
    <p:sldId id="673" r:id="rId38"/>
    <p:sldId id="675" r:id="rId39"/>
    <p:sldId id="676" r:id="rId40"/>
    <p:sldId id="677" r:id="rId41"/>
    <p:sldId id="674" r:id="rId42"/>
    <p:sldId id="664" r:id="rId43"/>
    <p:sldId id="692" r:id="rId44"/>
    <p:sldId id="693" r:id="rId45"/>
    <p:sldId id="694" r:id="rId46"/>
    <p:sldId id="695" r:id="rId47"/>
    <p:sldId id="696" r:id="rId48"/>
    <p:sldId id="691" r:id="rId49"/>
    <p:sldId id="538" r:id="rId50"/>
    <p:sldId id="697" r:id="rId51"/>
    <p:sldId id="698" r:id="rId52"/>
    <p:sldId id="342" r:id="rId53"/>
    <p:sldId id="656" r:id="rId54"/>
    <p:sldId id="345" r:id="rId55"/>
    <p:sldId id="683" r:id="rId56"/>
    <p:sldId id="313" r:id="rId57"/>
    <p:sldId id="690" r:id="rId58"/>
    <p:sldId id="685" r:id="rId59"/>
    <p:sldId id="657" r:id="rId60"/>
    <p:sldId id="670" r:id="rId61"/>
    <p:sldId id="668" r:id="rId62"/>
    <p:sldId id="662" r:id="rId63"/>
    <p:sldId id="682" r:id="rId64"/>
    <p:sldId id="338" r:id="rId65"/>
    <p:sldId id="669" r:id="rId66"/>
    <p:sldId id="649" r:id="rId67"/>
    <p:sldId id="688" r:id="rId68"/>
    <p:sldId id="661" r:id="rId69"/>
    <p:sldId id="687" r:id="rId70"/>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a Vercruysse" initials="CV" lastIdx="4" clrIdx="0">
    <p:extLst>
      <p:ext uri="{19B8F6BF-5375-455C-9EA6-DF929625EA0E}">
        <p15:presenceInfo xmlns:p15="http://schemas.microsoft.com/office/powerpoint/2012/main" userId="S::christa.vercruysse@vrijclbnetwerk.be::4200ecb0-f1ab-4090-bbe4-209ba0ca2e7f" providerId="AD"/>
      </p:ext>
    </p:extLst>
  </p:cmAuthor>
  <p:cmAuthor id="2" name="Liesbeth Werrebrouck" initials="LW" lastIdx="7" clrIdx="1">
    <p:extLst>
      <p:ext uri="{19B8F6BF-5375-455C-9EA6-DF929625EA0E}">
        <p15:presenceInfo xmlns:p15="http://schemas.microsoft.com/office/powerpoint/2012/main" userId="S::liesbeth.werrebrouck@vrijclbnetwerk.be::fd464afc-61c6-468a-8f9e-ef687cb7113a" providerId="AD"/>
      </p:ext>
    </p:extLst>
  </p:cmAuthor>
  <p:cmAuthor id="3" name="Rebecca Cogneau" initials="RC" lastIdx="2" clrIdx="2">
    <p:extLst>
      <p:ext uri="{19B8F6BF-5375-455C-9EA6-DF929625EA0E}">
        <p15:presenceInfo xmlns:p15="http://schemas.microsoft.com/office/powerpoint/2012/main" userId="S::rebecca.cogneau@vrijclbnetwerk.be::e1689453-3c26-4598-b797-581b00a30e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D36"/>
    <a:srgbClr val="1D71B8"/>
    <a:srgbClr val="BFCFF7"/>
    <a:srgbClr val="2086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16892B-DD4A-4410-A83F-E95BEE19E9C5}" v="14" dt="2020-11-25T15:49:42.276"/>
    <p1510:client id="{1D0B1D78-4F86-4DF0-BED4-43C81A6E182C}" v="71" dt="2020-11-25T09:43:17.283"/>
    <p1510:client id="{20F75A2F-4B0E-4D28-8F21-CC5BE6442D66}" v="5" dt="2020-11-25T12:43:35.026"/>
    <p1510:client id="{3B33DFDD-57AD-4BCC-A357-8060564E2DFF}" v="67" dt="2020-11-25T12:10:16.241"/>
    <p1510:client id="{550F2CF3-EB71-4AA2-966E-E581112B5145}" v="16" dt="2020-11-26T07:13:22.414"/>
    <p1510:client id="{5793066B-0241-4B40-A87A-43A4556D56B8}" v="2864" dt="2020-11-26T08:45:37.980"/>
    <p1510:client id="{6D8122E3-629D-40E5-8C8D-207E41C17DA0}" v="4" dt="2020-11-25T09:07:42.151"/>
    <p1510:client id="{78A0C20D-5BA5-4ADF-8AE1-10BFCC731E32}" v="956" dt="2020-11-25T17:27:04.683"/>
    <p1510:client id="{97298A29-2064-4593-B9B7-76B369DA43FE}" v="8149" dt="2020-11-26T08:32:47.164"/>
    <p1510:client id="{A4918A43-0A95-49D9-B9E1-6E27E0E530AC}" v="137" dt="2020-11-25T12:41:55.943"/>
    <p1510:client id="{BC0144DC-A77F-490C-A656-AD3821EAD616}" v="494" dt="2020-11-25T13:28:49.423"/>
    <p1510:client id="{C9F678FE-1C50-442F-AD77-B73981F116C9}" v="2" dt="2020-11-25T16:27:57.401"/>
    <p1510:client id="{CA696321-6793-455A-BD7D-C36CCDBB932B}" v="179" dt="2020-11-25T09:38:33.163"/>
    <p1510:client id="{CAB870FA-C7A6-46B0-B41C-7F91FE9B5AD7}" v="137" dt="2020-11-26T08:27:18.986"/>
    <p1510:client id="{CE3F2C9F-E035-4733-9664-BC82E5262204}" v="754" dt="2020-11-25T09:00:15.021"/>
    <p1510:client id="{FA290D82-D6E2-4134-8A36-27D285AECC4D}" v="6" dt="2020-11-25T16:42:53.59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Stijl, gemiddeld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a Vercruysse" userId="S::christa.vercruysse@vrijclbnetwerk.be::4200ecb0-f1ab-4090-bbe4-209ba0ca2e7f" providerId="AD" clId="Web-{CB3243DD-8826-4C6D-AD3E-8EAC40BE3DF0}"/>
    <pc:docChg chg="addSld modSld">
      <pc:chgData name="Christa Vercruysse" userId="S::christa.vercruysse@vrijclbnetwerk.be::4200ecb0-f1ab-4090-bbe4-209ba0ca2e7f" providerId="AD" clId="Web-{CB3243DD-8826-4C6D-AD3E-8EAC40BE3DF0}" dt="2020-11-23T17:15:44.572" v="282" actId="20577"/>
      <pc:docMkLst>
        <pc:docMk/>
      </pc:docMkLst>
      <pc:sldChg chg="modSp modNotes">
        <pc:chgData name="Christa Vercruysse" userId="S::christa.vercruysse@vrijclbnetwerk.be::4200ecb0-f1ab-4090-bbe4-209ba0ca2e7f" providerId="AD" clId="Web-{CB3243DD-8826-4C6D-AD3E-8EAC40BE3DF0}" dt="2020-11-23T17:09:38.204" v="136" actId="20577"/>
        <pc:sldMkLst>
          <pc:docMk/>
          <pc:sldMk cId="4006149794" sldId="646"/>
        </pc:sldMkLst>
        <pc:spChg chg="mod">
          <ac:chgData name="Christa Vercruysse" userId="S::christa.vercruysse@vrijclbnetwerk.be::4200ecb0-f1ab-4090-bbe4-209ba0ca2e7f" providerId="AD" clId="Web-{CB3243DD-8826-4C6D-AD3E-8EAC40BE3DF0}" dt="2020-11-23T17:08:12.483" v="74" actId="20577"/>
          <ac:spMkLst>
            <pc:docMk/>
            <pc:sldMk cId="4006149794" sldId="646"/>
            <ac:spMk id="2" creationId="{56169672-36AF-4778-986C-226C46B9047A}"/>
          </ac:spMkLst>
        </pc:spChg>
        <pc:spChg chg="mod">
          <ac:chgData name="Christa Vercruysse" userId="S::christa.vercruysse@vrijclbnetwerk.be::4200ecb0-f1ab-4090-bbe4-209ba0ca2e7f" providerId="AD" clId="Web-{CB3243DD-8826-4C6D-AD3E-8EAC40BE3DF0}" dt="2020-11-23T17:09:38.204" v="136" actId="20577"/>
          <ac:spMkLst>
            <pc:docMk/>
            <pc:sldMk cId="4006149794" sldId="646"/>
            <ac:spMk id="3" creationId="{4B450041-8522-403E-B0F6-F6291969D9A7}"/>
          </ac:spMkLst>
        </pc:spChg>
      </pc:sldChg>
      <pc:sldChg chg="modSp new">
        <pc:chgData name="Christa Vercruysse" userId="S::christa.vercruysse@vrijclbnetwerk.be::4200ecb0-f1ab-4090-bbe4-209ba0ca2e7f" providerId="AD" clId="Web-{CB3243DD-8826-4C6D-AD3E-8EAC40BE3DF0}" dt="2020-11-23T17:15:44.572" v="281" actId="20577"/>
        <pc:sldMkLst>
          <pc:docMk/>
          <pc:sldMk cId="155441173" sldId="659"/>
        </pc:sldMkLst>
        <pc:spChg chg="mod">
          <ac:chgData name="Christa Vercruysse" userId="S::christa.vercruysse@vrijclbnetwerk.be::4200ecb0-f1ab-4090-bbe4-209ba0ca2e7f" providerId="AD" clId="Web-{CB3243DD-8826-4C6D-AD3E-8EAC40BE3DF0}" dt="2020-11-23T17:09:25.407" v="133" actId="20577"/>
          <ac:spMkLst>
            <pc:docMk/>
            <pc:sldMk cId="155441173" sldId="659"/>
            <ac:spMk id="2" creationId="{3C1FA159-CF54-42EB-9580-36FAF90EAD43}"/>
          </ac:spMkLst>
        </pc:spChg>
        <pc:spChg chg="mod">
          <ac:chgData name="Christa Vercruysse" userId="S::christa.vercruysse@vrijclbnetwerk.be::4200ecb0-f1ab-4090-bbe4-209ba0ca2e7f" providerId="AD" clId="Web-{CB3243DD-8826-4C6D-AD3E-8EAC40BE3DF0}" dt="2020-11-23T17:15:44.572" v="281" actId="20577"/>
          <ac:spMkLst>
            <pc:docMk/>
            <pc:sldMk cId="155441173" sldId="659"/>
            <ac:spMk id="3" creationId="{D35F46E3-0A31-457F-A035-E10601495F45}"/>
          </ac:spMkLst>
        </pc:spChg>
      </pc:sldChg>
    </pc:docChg>
  </pc:docChgLst>
  <pc:docChgLst>
    <pc:chgData name="Christa Vercruysse" userId="S::christa.vercruysse@vrijclbnetwerk.be::4200ecb0-f1ab-4090-bbe4-209ba0ca2e7f" providerId="AD" clId="Web-{88181F90-C638-4480-B24A-59C4775ACE0B}"/>
    <pc:docChg chg="addSld modSld sldOrd">
      <pc:chgData name="Christa Vercruysse" userId="S::christa.vercruysse@vrijclbnetwerk.be::4200ecb0-f1ab-4090-bbe4-209ba0ca2e7f" providerId="AD" clId="Web-{88181F90-C638-4480-B24A-59C4775ACE0B}" dt="2020-11-20T14:31:22.043" v="122" actId="14100"/>
      <pc:docMkLst>
        <pc:docMk/>
      </pc:docMkLst>
      <pc:sldChg chg="ord">
        <pc:chgData name="Christa Vercruysse" userId="S::christa.vercruysse@vrijclbnetwerk.be::4200ecb0-f1ab-4090-bbe4-209ba0ca2e7f" providerId="AD" clId="Web-{88181F90-C638-4480-B24A-59C4775ACE0B}" dt="2020-11-20T14:17:38.093" v="1"/>
        <pc:sldMkLst>
          <pc:docMk/>
          <pc:sldMk cId="1334700992" sldId="340"/>
        </pc:sldMkLst>
      </pc:sldChg>
      <pc:sldChg chg="ord">
        <pc:chgData name="Christa Vercruysse" userId="S::christa.vercruysse@vrijclbnetwerk.be::4200ecb0-f1ab-4090-bbe4-209ba0ca2e7f" providerId="AD" clId="Web-{88181F90-C638-4480-B24A-59C4775ACE0B}" dt="2020-11-20T14:18:52.376" v="5"/>
        <pc:sldMkLst>
          <pc:docMk/>
          <pc:sldMk cId="2726320177" sldId="341"/>
        </pc:sldMkLst>
      </pc:sldChg>
      <pc:sldChg chg="addSp delSp modSp mod modClrScheme chgLayout">
        <pc:chgData name="Christa Vercruysse" userId="S::christa.vercruysse@vrijclbnetwerk.be::4200ecb0-f1ab-4090-bbe4-209ba0ca2e7f" providerId="AD" clId="Web-{88181F90-C638-4480-B24A-59C4775ACE0B}" dt="2020-11-20T14:24:23.896" v="37"/>
        <pc:sldMkLst>
          <pc:docMk/>
          <pc:sldMk cId="2653155045" sldId="348"/>
        </pc:sldMkLst>
        <pc:spChg chg="mod">
          <ac:chgData name="Christa Vercruysse" userId="S::christa.vercruysse@vrijclbnetwerk.be::4200ecb0-f1ab-4090-bbe4-209ba0ca2e7f" providerId="AD" clId="Web-{88181F90-C638-4480-B24A-59C4775ACE0B}" dt="2020-11-20T14:24:15.021" v="36"/>
          <ac:spMkLst>
            <pc:docMk/>
            <pc:sldMk cId="2653155045" sldId="348"/>
            <ac:spMk id="2" creationId="{B4FF4A68-CEF1-4E8D-A9C5-B59303DDE814}"/>
          </ac:spMkLst>
        </pc:spChg>
        <pc:spChg chg="mod">
          <ac:chgData name="Christa Vercruysse" userId="S::christa.vercruysse@vrijclbnetwerk.be::4200ecb0-f1ab-4090-bbe4-209ba0ca2e7f" providerId="AD" clId="Web-{88181F90-C638-4480-B24A-59C4775ACE0B}" dt="2020-11-20T14:24:15.021" v="36"/>
          <ac:spMkLst>
            <pc:docMk/>
            <pc:sldMk cId="2653155045" sldId="348"/>
            <ac:spMk id="3" creationId="{2B339A2E-DB5C-49E1-AE09-9B04960F50EC}"/>
          </ac:spMkLst>
        </pc:spChg>
        <pc:spChg chg="ord">
          <ac:chgData name="Christa Vercruysse" userId="S::christa.vercruysse@vrijclbnetwerk.be::4200ecb0-f1ab-4090-bbe4-209ba0ca2e7f" providerId="AD" clId="Web-{88181F90-C638-4480-B24A-59C4775ACE0B}" dt="2020-11-20T14:24:15.021" v="36"/>
          <ac:spMkLst>
            <pc:docMk/>
            <pc:sldMk cId="2653155045" sldId="348"/>
            <ac:spMk id="4" creationId="{601C3612-EEDE-469F-92C6-76AC418BB24A}"/>
          </ac:spMkLst>
        </pc:spChg>
        <pc:picChg chg="add del mod">
          <ac:chgData name="Christa Vercruysse" userId="S::christa.vercruysse@vrijclbnetwerk.be::4200ecb0-f1ab-4090-bbe4-209ba0ca2e7f" providerId="AD" clId="Web-{88181F90-C638-4480-B24A-59C4775ACE0B}" dt="2020-11-20T14:24:23.896" v="37"/>
          <ac:picMkLst>
            <pc:docMk/>
            <pc:sldMk cId="2653155045" sldId="348"/>
            <ac:picMk id="5" creationId="{EFBD473E-4BE9-4824-A9B8-CBCDAA042344}"/>
          </ac:picMkLst>
        </pc:picChg>
      </pc:sldChg>
      <pc:sldChg chg="addSp delSp modSp new mod modClrScheme chgLayout">
        <pc:chgData name="Christa Vercruysse" userId="S::christa.vercruysse@vrijclbnetwerk.be::4200ecb0-f1ab-4090-bbe4-209ba0ca2e7f" providerId="AD" clId="Web-{88181F90-C638-4480-B24A-59C4775ACE0B}" dt="2020-11-20T14:17:59.703" v="3"/>
        <pc:sldMkLst>
          <pc:docMk/>
          <pc:sldMk cId="1034529548" sldId="359"/>
        </pc:sldMkLst>
        <pc:spChg chg="del">
          <ac:chgData name="Christa Vercruysse" userId="S::christa.vercruysse@vrijclbnetwerk.be::4200ecb0-f1ab-4090-bbe4-209ba0ca2e7f" providerId="AD" clId="Web-{88181F90-C638-4480-B24A-59C4775ACE0B}" dt="2020-11-20T14:17:59.703" v="3"/>
          <ac:spMkLst>
            <pc:docMk/>
            <pc:sldMk cId="1034529548" sldId="359"/>
            <ac:spMk id="2" creationId="{427AB856-B92C-4A03-927B-4A078EE26538}"/>
          </ac:spMkLst>
        </pc:spChg>
        <pc:spChg chg="del">
          <ac:chgData name="Christa Vercruysse" userId="S::christa.vercruysse@vrijclbnetwerk.be::4200ecb0-f1ab-4090-bbe4-209ba0ca2e7f" providerId="AD" clId="Web-{88181F90-C638-4480-B24A-59C4775ACE0B}" dt="2020-11-20T14:17:56.984" v="2"/>
          <ac:spMkLst>
            <pc:docMk/>
            <pc:sldMk cId="1034529548" sldId="359"/>
            <ac:spMk id="3" creationId="{47A87DDD-BF44-4B17-8B74-DD9BE2EF6A42}"/>
          </ac:spMkLst>
        </pc:spChg>
        <pc:picChg chg="add mod ord">
          <ac:chgData name="Christa Vercruysse" userId="S::christa.vercruysse@vrijclbnetwerk.be::4200ecb0-f1ab-4090-bbe4-209ba0ca2e7f" providerId="AD" clId="Web-{88181F90-C638-4480-B24A-59C4775ACE0B}" dt="2020-11-20T14:17:59.703" v="3"/>
          <ac:picMkLst>
            <pc:docMk/>
            <pc:sldMk cId="1034529548" sldId="359"/>
            <ac:picMk id="4" creationId="{8447F475-529D-47B4-9A83-704B734E4826}"/>
          </ac:picMkLst>
        </pc:picChg>
      </pc:sldChg>
      <pc:sldChg chg="addSp modSp new mod modClrScheme chgLayout">
        <pc:chgData name="Christa Vercruysse" userId="S::christa.vercruysse@vrijclbnetwerk.be::4200ecb0-f1ab-4090-bbe4-209ba0ca2e7f" providerId="AD" clId="Web-{88181F90-C638-4480-B24A-59C4775ACE0B}" dt="2020-11-20T14:19:01.985" v="7"/>
        <pc:sldMkLst>
          <pc:docMk/>
          <pc:sldMk cId="1317195551" sldId="360"/>
        </pc:sldMkLst>
        <pc:picChg chg="add mod">
          <ac:chgData name="Christa Vercruysse" userId="S::christa.vercruysse@vrijclbnetwerk.be::4200ecb0-f1ab-4090-bbe4-209ba0ca2e7f" providerId="AD" clId="Web-{88181F90-C638-4480-B24A-59C4775ACE0B}" dt="2020-11-20T14:19:01.985" v="7"/>
          <ac:picMkLst>
            <pc:docMk/>
            <pc:sldMk cId="1317195551" sldId="360"/>
            <ac:picMk id="2" creationId="{9A701095-BEAB-4C8A-8851-C9A80288D8B8}"/>
          </ac:picMkLst>
        </pc:picChg>
      </pc:sldChg>
      <pc:sldChg chg="addSp modSp new mod modClrScheme chgLayout">
        <pc:chgData name="Christa Vercruysse" userId="S::christa.vercruysse@vrijclbnetwerk.be::4200ecb0-f1ab-4090-bbe4-209ba0ca2e7f" providerId="AD" clId="Web-{88181F90-C638-4480-B24A-59C4775ACE0B}" dt="2020-11-20T14:21:43.394" v="32" actId="20577"/>
        <pc:sldMkLst>
          <pc:docMk/>
          <pc:sldMk cId="2898027185" sldId="361"/>
        </pc:sldMkLst>
        <pc:spChg chg="add mod">
          <ac:chgData name="Christa Vercruysse" userId="S::christa.vercruysse@vrijclbnetwerk.be::4200ecb0-f1ab-4090-bbe4-209ba0ca2e7f" providerId="AD" clId="Web-{88181F90-C638-4480-B24A-59C4775ACE0B}" dt="2020-11-20T14:21:43.394" v="32" actId="20577"/>
          <ac:spMkLst>
            <pc:docMk/>
            <pc:sldMk cId="2898027185" sldId="361"/>
            <ac:spMk id="7" creationId="{9FFA5D54-3C12-478C-832D-616E4C07B762}"/>
          </ac:spMkLst>
        </pc:spChg>
        <pc:picChg chg="add mod">
          <ac:chgData name="Christa Vercruysse" userId="S::christa.vercruysse@vrijclbnetwerk.be::4200ecb0-f1ab-4090-bbe4-209ba0ca2e7f" providerId="AD" clId="Web-{88181F90-C638-4480-B24A-59C4775ACE0B}" dt="2020-11-20T14:21:11.096" v="10"/>
          <ac:picMkLst>
            <pc:docMk/>
            <pc:sldMk cId="2898027185" sldId="361"/>
            <ac:picMk id="2" creationId="{9DD25451-A24C-4DFF-9E10-07357A2122A4}"/>
          </ac:picMkLst>
        </pc:picChg>
      </pc:sldChg>
      <pc:sldChg chg="addSp delSp modSp new mod modClrScheme chgLayout">
        <pc:chgData name="Christa Vercruysse" userId="S::christa.vercruysse@vrijclbnetwerk.be::4200ecb0-f1ab-4090-bbe4-209ba0ca2e7f" providerId="AD" clId="Web-{88181F90-C638-4480-B24A-59C4775ACE0B}" dt="2020-11-20T14:28:57.759" v="107"/>
        <pc:sldMkLst>
          <pc:docMk/>
          <pc:sldMk cId="1475907934" sldId="362"/>
        </pc:sldMkLst>
        <pc:spChg chg="del mod">
          <ac:chgData name="Christa Vercruysse" userId="S::christa.vercruysse@vrijclbnetwerk.be::4200ecb0-f1ab-4090-bbe4-209ba0ca2e7f" providerId="AD" clId="Web-{88181F90-C638-4480-B24A-59C4775ACE0B}" dt="2020-11-20T14:28:57.759" v="107"/>
          <ac:spMkLst>
            <pc:docMk/>
            <pc:sldMk cId="1475907934" sldId="362"/>
            <ac:spMk id="2" creationId="{EAF22DA5-80D9-4D6C-9507-FDE557100C20}"/>
          </ac:spMkLst>
        </pc:spChg>
        <pc:spChg chg="del">
          <ac:chgData name="Christa Vercruysse" userId="S::christa.vercruysse@vrijclbnetwerk.be::4200ecb0-f1ab-4090-bbe4-209ba0ca2e7f" providerId="AD" clId="Web-{88181F90-C638-4480-B24A-59C4775ACE0B}" dt="2020-11-20T14:25:05.678" v="59"/>
          <ac:spMkLst>
            <pc:docMk/>
            <pc:sldMk cId="1475907934" sldId="362"/>
            <ac:spMk id="3" creationId="{E28F8170-21C9-4F5F-8539-EBB595D15605}"/>
          </ac:spMkLst>
        </pc:spChg>
        <pc:spChg chg="mod modVis">
          <ac:chgData name="Christa Vercruysse" userId="S::christa.vercruysse@vrijclbnetwerk.be::4200ecb0-f1ab-4090-bbe4-209ba0ca2e7f" providerId="AD" clId="Web-{88181F90-C638-4480-B24A-59C4775ACE0B}" dt="2020-11-20T14:25:10.428" v="60"/>
          <ac:spMkLst>
            <pc:docMk/>
            <pc:sldMk cId="1475907934" sldId="362"/>
            <ac:spMk id="4" creationId="{40C782A6-1B37-4045-85E2-F484956619D8}"/>
          </ac:spMkLst>
        </pc:spChg>
        <pc:spChg chg="add del mod">
          <ac:chgData name="Christa Vercruysse" userId="S::christa.vercruysse@vrijclbnetwerk.be::4200ecb0-f1ab-4090-bbe4-209ba0ca2e7f" providerId="AD" clId="Web-{88181F90-C638-4480-B24A-59C4775ACE0B}" dt="2020-11-20T14:25:33.835" v="61"/>
          <ac:spMkLst>
            <pc:docMk/>
            <pc:sldMk cId="1475907934" sldId="362"/>
            <ac:spMk id="10" creationId="{60643840-0C5A-4C96-A585-7B26E57A728C}"/>
          </ac:spMkLst>
        </pc:spChg>
        <pc:picChg chg="add mod ord">
          <ac:chgData name="Christa Vercruysse" userId="S::christa.vercruysse@vrijclbnetwerk.be::4200ecb0-f1ab-4090-bbe4-209ba0ca2e7f" providerId="AD" clId="Web-{88181F90-C638-4480-B24A-59C4775ACE0B}" dt="2020-11-20T14:25:10.428" v="60"/>
          <ac:picMkLst>
            <pc:docMk/>
            <pc:sldMk cId="1475907934" sldId="362"/>
            <ac:picMk id="5" creationId="{38FAA6E7-FC24-42A4-BC8C-8DA158C9DCBA}"/>
          </ac:picMkLst>
        </pc:picChg>
        <pc:picChg chg="add mod ord">
          <ac:chgData name="Christa Vercruysse" userId="S::christa.vercruysse@vrijclbnetwerk.be::4200ecb0-f1ab-4090-bbe4-209ba0ca2e7f" providerId="AD" clId="Web-{88181F90-C638-4480-B24A-59C4775ACE0B}" dt="2020-11-20T14:25:38.475" v="62"/>
          <ac:picMkLst>
            <pc:docMk/>
            <pc:sldMk cId="1475907934" sldId="362"/>
            <ac:picMk id="6" creationId="{13568ACB-E18F-48BF-A287-B101597177CE}"/>
          </ac:picMkLst>
        </pc:picChg>
      </pc:sldChg>
      <pc:sldChg chg="addSp delSp modSp new ord">
        <pc:chgData name="Christa Vercruysse" userId="S::christa.vercruysse@vrijclbnetwerk.be::4200ecb0-f1ab-4090-bbe4-209ba0ca2e7f" providerId="AD" clId="Web-{88181F90-C638-4480-B24A-59C4775ACE0B}" dt="2020-11-20T14:27:25.196" v="91" actId="20577"/>
        <pc:sldMkLst>
          <pc:docMk/>
          <pc:sldMk cId="4115148752" sldId="363"/>
        </pc:sldMkLst>
        <pc:spChg chg="del">
          <ac:chgData name="Christa Vercruysse" userId="S::christa.vercruysse@vrijclbnetwerk.be::4200ecb0-f1ab-4090-bbe4-209ba0ca2e7f" providerId="AD" clId="Web-{88181F90-C638-4480-B24A-59C4775ACE0B}" dt="2020-11-20T14:26:49.039" v="66"/>
          <ac:spMkLst>
            <pc:docMk/>
            <pc:sldMk cId="4115148752" sldId="363"/>
            <ac:spMk id="2" creationId="{71268C44-2292-4710-B47B-736C229B8689}"/>
          </ac:spMkLst>
        </pc:spChg>
        <pc:spChg chg="del">
          <ac:chgData name="Christa Vercruysse" userId="S::christa.vercruysse@vrijclbnetwerk.be::4200ecb0-f1ab-4090-bbe4-209ba0ca2e7f" providerId="AD" clId="Web-{88181F90-C638-4480-B24A-59C4775ACE0B}" dt="2020-11-20T14:26:45.039" v="65"/>
          <ac:spMkLst>
            <pc:docMk/>
            <pc:sldMk cId="4115148752" sldId="363"/>
            <ac:spMk id="3" creationId="{CD344C44-C910-4633-BBB7-55AA062AAAA2}"/>
          </ac:spMkLst>
        </pc:spChg>
        <pc:spChg chg="add mod">
          <ac:chgData name="Christa Vercruysse" userId="S::christa.vercruysse@vrijclbnetwerk.be::4200ecb0-f1ab-4090-bbe4-209ba0ca2e7f" providerId="AD" clId="Web-{88181F90-C638-4480-B24A-59C4775ACE0B}" dt="2020-11-20T14:27:25.196" v="91" actId="20577"/>
          <ac:spMkLst>
            <pc:docMk/>
            <pc:sldMk cId="4115148752" sldId="363"/>
            <ac:spMk id="9" creationId="{6FD6356C-C315-4CBF-9C28-327E0C64A33F}"/>
          </ac:spMkLst>
        </pc:spChg>
        <pc:picChg chg="add mod ord">
          <ac:chgData name="Christa Vercruysse" userId="S::christa.vercruysse@vrijclbnetwerk.be::4200ecb0-f1ab-4090-bbe4-209ba0ca2e7f" providerId="AD" clId="Web-{88181F90-C638-4480-B24A-59C4775ACE0B}" dt="2020-11-20T14:26:49.039" v="66"/>
          <ac:picMkLst>
            <pc:docMk/>
            <pc:sldMk cId="4115148752" sldId="363"/>
            <ac:picMk id="4" creationId="{444F54F2-BFAF-4AE7-A00E-B7255F3C5DDB}"/>
          </ac:picMkLst>
        </pc:picChg>
      </pc:sldChg>
      <pc:sldChg chg="addSp delSp modSp new mod modClrScheme chgLayout">
        <pc:chgData name="Christa Vercruysse" userId="S::christa.vercruysse@vrijclbnetwerk.be::4200ecb0-f1ab-4090-bbe4-209ba0ca2e7f" providerId="AD" clId="Web-{88181F90-C638-4480-B24A-59C4775ACE0B}" dt="2020-11-20T14:31:22.043" v="122" actId="14100"/>
        <pc:sldMkLst>
          <pc:docMk/>
          <pc:sldMk cId="2465303258" sldId="364"/>
        </pc:sldMkLst>
        <pc:spChg chg="del">
          <ac:chgData name="Christa Vercruysse" userId="S::christa.vercruysse@vrijclbnetwerk.be::4200ecb0-f1ab-4090-bbe4-209ba0ca2e7f" providerId="AD" clId="Web-{88181F90-C638-4480-B24A-59C4775ACE0B}" dt="2020-11-20T14:28:02.602" v="96"/>
          <ac:spMkLst>
            <pc:docMk/>
            <pc:sldMk cId="2465303258" sldId="364"/>
            <ac:spMk id="2" creationId="{122B6F85-F352-4CEC-808C-1DEC3B045BB7}"/>
          </ac:spMkLst>
        </pc:spChg>
        <pc:spChg chg="del">
          <ac:chgData name="Christa Vercruysse" userId="S::christa.vercruysse@vrijclbnetwerk.be::4200ecb0-f1ab-4090-bbe4-209ba0ca2e7f" providerId="AD" clId="Web-{88181F90-C638-4480-B24A-59C4775ACE0B}" dt="2020-11-20T14:27:59.181" v="95"/>
          <ac:spMkLst>
            <pc:docMk/>
            <pc:sldMk cId="2465303258" sldId="364"/>
            <ac:spMk id="3" creationId="{FD8301E0-D240-4E5E-B9AD-D0D4C4C86483}"/>
          </ac:spMkLst>
        </pc:spChg>
        <pc:spChg chg="add del mod">
          <ac:chgData name="Christa Vercruysse" userId="S::christa.vercruysse@vrijclbnetwerk.be::4200ecb0-f1ab-4090-bbe4-209ba0ca2e7f" providerId="AD" clId="Web-{88181F90-C638-4480-B24A-59C4775ACE0B}" dt="2020-11-20T14:28:46.994" v="98"/>
          <ac:spMkLst>
            <pc:docMk/>
            <pc:sldMk cId="2465303258" sldId="364"/>
            <ac:spMk id="9" creationId="{16245F35-52C5-4A0E-8350-4DD0D7E4038E}"/>
          </ac:spMkLst>
        </pc:spChg>
        <pc:spChg chg="add del mod">
          <ac:chgData name="Christa Vercruysse" userId="S::christa.vercruysse@vrijclbnetwerk.be::4200ecb0-f1ab-4090-bbe4-209ba0ca2e7f" providerId="AD" clId="Web-{88181F90-C638-4480-B24A-59C4775ACE0B}" dt="2020-11-20T14:28:21.165" v="97"/>
          <ac:spMkLst>
            <pc:docMk/>
            <pc:sldMk cId="2465303258" sldId="364"/>
            <ac:spMk id="11" creationId="{0985E980-F817-4975-8FAD-9EF46DF336E5}"/>
          </ac:spMkLst>
        </pc:spChg>
        <pc:picChg chg="add mod ord">
          <ac:chgData name="Christa Vercruysse" userId="S::christa.vercruysse@vrijclbnetwerk.be::4200ecb0-f1ab-4090-bbe4-209ba0ca2e7f" providerId="AD" clId="Web-{88181F90-C638-4480-B24A-59C4775ACE0B}" dt="2020-11-20T14:31:22.043" v="122" actId="14100"/>
          <ac:picMkLst>
            <pc:docMk/>
            <pc:sldMk cId="2465303258" sldId="364"/>
            <ac:picMk id="4" creationId="{FE28B043-6E4B-49BF-88FC-483595D0C2A4}"/>
          </ac:picMkLst>
        </pc:picChg>
        <pc:picChg chg="add mod ord">
          <ac:chgData name="Christa Vercruysse" userId="S::christa.vercruysse@vrijclbnetwerk.be::4200ecb0-f1ab-4090-bbe4-209ba0ca2e7f" providerId="AD" clId="Web-{88181F90-C638-4480-B24A-59C4775ACE0B}" dt="2020-11-20T14:28:21.165" v="97"/>
          <ac:picMkLst>
            <pc:docMk/>
            <pc:sldMk cId="2465303258" sldId="364"/>
            <ac:picMk id="5" creationId="{AC382D7D-AFEF-48D4-A03F-A7C938AA443E}"/>
          </ac:picMkLst>
        </pc:picChg>
      </pc:sldChg>
      <pc:sldChg chg="addSp delSp modSp new mod modClrScheme chgLayout">
        <pc:chgData name="Christa Vercruysse" userId="S::christa.vercruysse@vrijclbnetwerk.be::4200ecb0-f1ab-4090-bbe4-209ba0ca2e7f" providerId="AD" clId="Web-{88181F90-C638-4480-B24A-59C4775ACE0B}" dt="2020-11-20T14:30:20.761" v="120" actId="20577"/>
        <pc:sldMkLst>
          <pc:docMk/>
          <pc:sldMk cId="1509759532" sldId="365"/>
        </pc:sldMkLst>
        <pc:spChg chg="del">
          <ac:chgData name="Christa Vercruysse" userId="S::christa.vercruysse@vrijclbnetwerk.be::4200ecb0-f1ab-4090-bbe4-209ba0ca2e7f" providerId="AD" clId="Web-{88181F90-C638-4480-B24A-59C4775ACE0B}" dt="2020-11-20T14:29:46.979" v="110"/>
          <ac:spMkLst>
            <pc:docMk/>
            <pc:sldMk cId="1509759532" sldId="365"/>
            <ac:spMk id="2" creationId="{A251CE7B-FD2A-4C9A-A5C8-64E290A7EC52}"/>
          </ac:spMkLst>
        </pc:spChg>
        <pc:spChg chg="del">
          <ac:chgData name="Christa Vercruysse" userId="S::christa.vercruysse@vrijclbnetwerk.be::4200ecb0-f1ab-4090-bbe4-209ba0ca2e7f" providerId="AD" clId="Web-{88181F90-C638-4480-B24A-59C4775ACE0B}" dt="2020-11-20T14:29:44.479" v="109"/>
          <ac:spMkLst>
            <pc:docMk/>
            <pc:sldMk cId="1509759532" sldId="365"/>
            <ac:spMk id="3" creationId="{83F68A18-E62B-4A54-A9B4-662D9CEAB3D5}"/>
          </ac:spMkLst>
        </pc:spChg>
        <pc:spChg chg="add del mod">
          <ac:chgData name="Christa Vercruysse" userId="S::christa.vercruysse@vrijclbnetwerk.be::4200ecb0-f1ab-4090-bbe4-209ba0ca2e7f" providerId="AD" clId="Web-{88181F90-C638-4480-B24A-59C4775ACE0B}" dt="2020-11-20T14:29:54.667" v="111"/>
          <ac:spMkLst>
            <pc:docMk/>
            <pc:sldMk cId="1509759532" sldId="365"/>
            <ac:spMk id="9" creationId="{87726195-8748-469A-8973-93302AA80AD6}"/>
          </ac:spMkLst>
        </pc:spChg>
        <pc:spChg chg="add mod">
          <ac:chgData name="Christa Vercruysse" userId="S::christa.vercruysse@vrijclbnetwerk.be::4200ecb0-f1ab-4090-bbe4-209ba0ca2e7f" providerId="AD" clId="Web-{88181F90-C638-4480-B24A-59C4775ACE0B}" dt="2020-11-20T14:30:20.761" v="120" actId="20577"/>
          <ac:spMkLst>
            <pc:docMk/>
            <pc:sldMk cId="1509759532" sldId="365"/>
            <ac:spMk id="11" creationId="{983F03F3-4555-4E4F-82E6-7A55B91D6E80}"/>
          </ac:spMkLst>
        </pc:spChg>
        <pc:picChg chg="add mod ord">
          <ac:chgData name="Christa Vercruysse" userId="S::christa.vercruysse@vrijclbnetwerk.be::4200ecb0-f1ab-4090-bbe4-209ba0ca2e7f" providerId="AD" clId="Web-{88181F90-C638-4480-B24A-59C4775ACE0B}" dt="2020-11-20T14:29:46.979" v="110"/>
          <ac:picMkLst>
            <pc:docMk/>
            <pc:sldMk cId="1509759532" sldId="365"/>
            <ac:picMk id="4" creationId="{37B33106-D70A-4343-9A7A-23B4AB4AFD0B}"/>
          </ac:picMkLst>
        </pc:picChg>
      </pc:sldChg>
    </pc:docChg>
  </pc:docChgLst>
  <pc:docChgLst>
    <pc:chgData name="Liesbeth Werrebrouck" userId="fd464afc-61c6-468a-8f9e-ef687cb7113a" providerId="ADAL" clId="{97298A29-2064-4593-B9B7-76B369DA43FE}"/>
    <pc:docChg chg="undo custSel mod addSld delSld modSld sldOrd">
      <pc:chgData name="Liesbeth Werrebrouck" userId="fd464afc-61c6-468a-8f9e-ef687cb7113a" providerId="ADAL" clId="{97298A29-2064-4593-B9B7-76B369DA43FE}" dt="2020-11-26T08:32:47.164" v="14380" actId="1076"/>
      <pc:docMkLst>
        <pc:docMk/>
      </pc:docMkLst>
      <pc:sldChg chg="addSp delSp modSp mod modClrScheme chgLayout">
        <pc:chgData name="Liesbeth Werrebrouck" userId="fd464afc-61c6-468a-8f9e-ef687cb7113a" providerId="ADAL" clId="{97298A29-2064-4593-B9B7-76B369DA43FE}" dt="2020-11-23T13:15:50.064" v="1090" actId="20577"/>
        <pc:sldMkLst>
          <pc:docMk/>
          <pc:sldMk cId="2663768432" sldId="259"/>
        </pc:sldMkLst>
        <pc:spChg chg="mod">
          <ac:chgData name="Liesbeth Werrebrouck" userId="fd464afc-61c6-468a-8f9e-ef687cb7113a" providerId="ADAL" clId="{97298A29-2064-4593-B9B7-76B369DA43FE}" dt="2020-11-23T12:40:31.115" v="82" actId="26606"/>
          <ac:spMkLst>
            <pc:docMk/>
            <pc:sldMk cId="2663768432" sldId="259"/>
            <ac:spMk id="2" creationId="{00000000-0000-0000-0000-000000000000}"/>
          </ac:spMkLst>
        </pc:spChg>
        <pc:spChg chg="mod">
          <ac:chgData name="Liesbeth Werrebrouck" userId="fd464afc-61c6-468a-8f9e-ef687cb7113a" providerId="ADAL" clId="{97298A29-2064-4593-B9B7-76B369DA43FE}" dt="2020-11-23T13:15:50.064" v="1090" actId="20577"/>
          <ac:spMkLst>
            <pc:docMk/>
            <pc:sldMk cId="2663768432" sldId="259"/>
            <ac:spMk id="3" creationId="{00000000-0000-0000-0000-000000000000}"/>
          </ac:spMkLst>
        </pc:spChg>
        <pc:spChg chg="mod ord modVis">
          <ac:chgData name="Liesbeth Werrebrouck" userId="fd464afc-61c6-468a-8f9e-ef687cb7113a" providerId="ADAL" clId="{97298A29-2064-4593-B9B7-76B369DA43FE}" dt="2020-11-23T12:40:31.115" v="82" actId="26606"/>
          <ac:spMkLst>
            <pc:docMk/>
            <pc:sldMk cId="2663768432" sldId="259"/>
            <ac:spMk id="4" creationId="{00000000-0000-0000-0000-000000000000}"/>
          </ac:spMkLst>
        </pc:spChg>
        <pc:picChg chg="add del mod">
          <ac:chgData name="Liesbeth Werrebrouck" userId="fd464afc-61c6-468a-8f9e-ef687cb7113a" providerId="ADAL" clId="{97298A29-2064-4593-B9B7-76B369DA43FE}" dt="2020-11-23T12:41:41.827" v="87" actId="478"/>
          <ac:picMkLst>
            <pc:docMk/>
            <pc:sldMk cId="2663768432" sldId="259"/>
            <ac:picMk id="6" creationId="{216AB323-5B37-4ABE-B63B-4A803569D9B2}"/>
          </ac:picMkLst>
        </pc:picChg>
      </pc:sldChg>
      <pc:sldChg chg="modSp mod">
        <pc:chgData name="Liesbeth Werrebrouck" userId="fd464afc-61c6-468a-8f9e-ef687cb7113a" providerId="ADAL" clId="{97298A29-2064-4593-B9B7-76B369DA43FE}" dt="2020-11-23T12:41:59.044" v="116" actId="20577"/>
        <pc:sldMkLst>
          <pc:docMk/>
          <pc:sldMk cId="1307136469" sldId="279"/>
        </pc:sldMkLst>
        <pc:spChg chg="mod">
          <ac:chgData name="Liesbeth Werrebrouck" userId="fd464afc-61c6-468a-8f9e-ef687cb7113a" providerId="ADAL" clId="{97298A29-2064-4593-B9B7-76B369DA43FE}" dt="2020-11-23T12:41:59.044" v="116" actId="20577"/>
          <ac:spMkLst>
            <pc:docMk/>
            <pc:sldMk cId="1307136469" sldId="279"/>
            <ac:spMk id="2" creationId="{E385EDBE-96D3-417C-AB37-44E0C9727EDC}"/>
          </ac:spMkLst>
        </pc:spChg>
      </pc:sldChg>
      <pc:sldChg chg="modSp mod">
        <pc:chgData name="Liesbeth Werrebrouck" userId="fd464afc-61c6-468a-8f9e-ef687cb7113a" providerId="ADAL" clId="{97298A29-2064-4593-B9B7-76B369DA43FE}" dt="2020-11-23T12:47:05.804" v="303" actId="20577"/>
        <pc:sldMkLst>
          <pc:docMk/>
          <pc:sldMk cId="3616473664" sldId="282"/>
        </pc:sldMkLst>
        <pc:spChg chg="mod">
          <ac:chgData name="Liesbeth Werrebrouck" userId="fd464afc-61c6-468a-8f9e-ef687cb7113a" providerId="ADAL" clId="{97298A29-2064-4593-B9B7-76B369DA43FE}" dt="2020-11-23T12:47:05.804" v="303" actId="20577"/>
          <ac:spMkLst>
            <pc:docMk/>
            <pc:sldMk cId="3616473664" sldId="282"/>
            <ac:spMk id="2" creationId="{0AA1E678-16EB-4C07-B652-BFD237AFED31}"/>
          </ac:spMkLst>
        </pc:spChg>
      </pc:sldChg>
      <pc:sldChg chg="modSp del mod">
        <pc:chgData name="Liesbeth Werrebrouck" userId="fd464afc-61c6-468a-8f9e-ef687cb7113a" providerId="ADAL" clId="{97298A29-2064-4593-B9B7-76B369DA43FE}" dt="2020-11-23T13:05:02.889" v="831" actId="2696"/>
        <pc:sldMkLst>
          <pc:docMk/>
          <pc:sldMk cId="332515939" sldId="289"/>
        </pc:sldMkLst>
        <pc:spChg chg="mod">
          <ac:chgData name="Liesbeth Werrebrouck" userId="fd464afc-61c6-468a-8f9e-ef687cb7113a" providerId="ADAL" clId="{97298A29-2064-4593-B9B7-76B369DA43FE}" dt="2020-11-23T12:53:49.485" v="574" actId="20577"/>
          <ac:spMkLst>
            <pc:docMk/>
            <pc:sldMk cId="332515939" sldId="289"/>
            <ac:spMk id="2" creationId="{B449113E-3199-47D9-A30A-C6783584958A}"/>
          </ac:spMkLst>
        </pc:spChg>
      </pc:sldChg>
      <pc:sldChg chg="modSp mod">
        <pc:chgData name="Liesbeth Werrebrouck" userId="fd464afc-61c6-468a-8f9e-ef687cb7113a" providerId="ADAL" clId="{97298A29-2064-4593-B9B7-76B369DA43FE}" dt="2020-11-23T13:14:00.726" v="1069" actId="20577"/>
        <pc:sldMkLst>
          <pc:docMk/>
          <pc:sldMk cId="2789127217" sldId="289"/>
        </pc:sldMkLst>
        <pc:spChg chg="mod">
          <ac:chgData name="Liesbeth Werrebrouck" userId="fd464afc-61c6-468a-8f9e-ef687cb7113a" providerId="ADAL" clId="{97298A29-2064-4593-B9B7-76B369DA43FE}" dt="2020-11-23T13:05:20.979" v="835" actId="20577"/>
          <ac:spMkLst>
            <pc:docMk/>
            <pc:sldMk cId="2789127217" sldId="289"/>
            <ac:spMk id="2" creationId="{B449113E-3199-47D9-A30A-C6783584958A}"/>
          </ac:spMkLst>
        </pc:spChg>
        <pc:spChg chg="mod">
          <ac:chgData name="Liesbeth Werrebrouck" userId="fd464afc-61c6-468a-8f9e-ef687cb7113a" providerId="ADAL" clId="{97298A29-2064-4593-B9B7-76B369DA43FE}" dt="2020-11-23T13:14:00.726" v="1069" actId="20577"/>
          <ac:spMkLst>
            <pc:docMk/>
            <pc:sldMk cId="2789127217" sldId="289"/>
            <ac:spMk id="3" creationId="{4727810B-60A7-4902-B9CB-49BB22CF8B19}"/>
          </ac:spMkLst>
        </pc:spChg>
        <pc:picChg chg="mod">
          <ac:chgData name="Liesbeth Werrebrouck" userId="fd464afc-61c6-468a-8f9e-ef687cb7113a" providerId="ADAL" clId="{97298A29-2064-4593-B9B7-76B369DA43FE}" dt="2020-11-23T13:13:03.506" v="1007" actId="14100"/>
          <ac:picMkLst>
            <pc:docMk/>
            <pc:sldMk cId="2789127217" sldId="289"/>
            <ac:picMk id="8" creationId="{ACA24BB7-38D9-4CE2-A195-BE3EB65C8817}"/>
          </ac:picMkLst>
        </pc:picChg>
      </pc:sldChg>
      <pc:sldChg chg="delSp modSp mod ord delAnim modAnim modNotesTx">
        <pc:chgData name="Liesbeth Werrebrouck" userId="fd464afc-61c6-468a-8f9e-ef687cb7113a" providerId="ADAL" clId="{97298A29-2064-4593-B9B7-76B369DA43FE}" dt="2020-11-25T12:21:52.267" v="13061" actId="20577"/>
        <pc:sldMkLst>
          <pc:docMk/>
          <pc:sldMk cId="2559175498" sldId="313"/>
        </pc:sldMkLst>
        <pc:spChg chg="mod">
          <ac:chgData name="Liesbeth Werrebrouck" userId="fd464afc-61c6-468a-8f9e-ef687cb7113a" providerId="ADAL" clId="{97298A29-2064-4593-B9B7-76B369DA43FE}" dt="2020-11-25T12:21:52.267" v="13061" actId="20577"/>
          <ac:spMkLst>
            <pc:docMk/>
            <pc:sldMk cId="2559175498" sldId="313"/>
            <ac:spMk id="2" creationId="{FA700B52-D808-4FF7-8C54-921F0AAE66C2}"/>
          </ac:spMkLst>
        </pc:spChg>
        <pc:picChg chg="del">
          <ac:chgData name="Liesbeth Werrebrouck" userId="fd464afc-61c6-468a-8f9e-ef687cb7113a" providerId="ADAL" clId="{97298A29-2064-4593-B9B7-76B369DA43FE}" dt="2020-11-23T15:16:02.410" v="4136" actId="478"/>
          <ac:picMkLst>
            <pc:docMk/>
            <pc:sldMk cId="2559175498" sldId="313"/>
            <ac:picMk id="16" creationId="{FEC7F9FC-DE91-41EC-AF0C-521EE4EB4E63}"/>
          </ac:picMkLst>
        </pc:picChg>
        <pc:picChg chg="del">
          <ac:chgData name="Liesbeth Werrebrouck" userId="fd464afc-61c6-468a-8f9e-ef687cb7113a" providerId="ADAL" clId="{97298A29-2064-4593-B9B7-76B369DA43FE}" dt="2020-11-23T15:15:56.018" v="4134" actId="478"/>
          <ac:picMkLst>
            <pc:docMk/>
            <pc:sldMk cId="2559175498" sldId="313"/>
            <ac:picMk id="19" creationId="{A42A89AD-FEF1-4077-9866-84069B13AC7E}"/>
          </ac:picMkLst>
        </pc:picChg>
      </pc:sldChg>
      <pc:sldChg chg="modSp del mod modNotesTx">
        <pc:chgData name="Liesbeth Werrebrouck" userId="fd464afc-61c6-468a-8f9e-ef687cb7113a" providerId="ADAL" clId="{97298A29-2064-4593-B9B7-76B369DA43FE}" dt="2020-11-24T15:28:43.529" v="9557" actId="47"/>
        <pc:sldMkLst>
          <pc:docMk/>
          <pc:sldMk cId="1334700992" sldId="340"/>
        </pc:sldMkLst>
        <pc:spChg chg="mod">
          <ac:chgData name="Liesbeth Werrebrouck" userId="fd464afc-61c6-468a-8f9e-ef687cb7113a" providerId="ADAL" clId="{97298A29-2064-4593-B9B7-76B369DA43FE}" dt="2020-11-23T21:09:18.077" v="6033" actId="20577"/>
          <ac:spMkLst>
            <pc:docMk/>
            <pc:sldMk cId="1334700992" sldId="340"/>
            <ac:spMk id="3" creationId="{19E34810-E524-43FD-887E-AF856828F2B5}"/>
          </ac:spMkLst>
        </pc:spChg>
        <pc:picChg chg="mod">
          <ac:chgData name="Liesbeth Werrebrouck" userId="fd464afc-61c6-468a-8f9e-ef687cb7113a" providerId="ADAL" clId="{97298A29-2064-4593-B9B7-76B369DA43FE}" dt="2020-11-23T21:05:58.489" v="5967" actId="1076"/>
          <ac:picMkLst>
            <pc:docMk/>
            <pc:sldMk cId="1334700992" sldId="340"/>
            <ac:picMk id="5" creationId="{5A41FF02-92EF-4D32-A921-994B93B77618}"/>
          </ac:picMkLst>
        </pc:picChg>
        <pc:picChg chg="mod">
          <ac:chgData name="Liesbeth Werrebrouck" userId="fd464afc-61c6-468a-8f9e-ef687cb7113a" providerId="ADAL" clId="{97298A29-2064-4593-B9B7-76B369DA43FE}" dt="2020-11-23T21:10:00.033" v="6035" actId="1076"/>
          <ac:picMkLst>
            <pc:docMk/>
            <pc:sldMk cId="1334700992" sldId="340"/>
            <ac:picMk id="6" creationId="{1FE3321A-7A28-4104-8B83-7AB2A333C486}"/>
          </ac:picMkLst>
        </pc:picChg>
      </pc:sldChg>
      <pc:sldChg chg="del">
        <pc:chgData name="Liesbeth Werrebrouck" userId="fd464afc-61c6-468a-8f9e-ef687cb7113a" providerId="ADAL" clId="{97298A29-2064-4593-B9B7-76B369DA43FE}" dt="2020-11-24T15:32:04.349" v="9559" actId="47"/>
        <pc:sldMkLst>
          <pc:docMk/>
          <pc:sldMk cId="2726320177" sldId="341"/>
        </pc:sldMkLst>
      </pc:sldChg>
      <pc:sldChg chg="modSp mod">
        <pc:chgData name="Liesbeth Werrebrouck" userId="fd464afc-61c6-468a-8f9e-ef687cb7113a" providerId="ADAL" clId="{97298A29-2064-4593-B9B7-76B369DA43FE}" dt="2020-11-24T15:38:18.027" v="9710" actId="20577"/>
        <pc:sldMkLst>
          <pc:docMk/>
          <pc:sldMk cId="2472781721" sldId="342"/>
        </pc:sldMkLst>
        <pc:spChg chg="mod">
          <ac:chgData name="Liesbeth Werrebrouck" userId="fd464afc-61c6-468a-8f9e-ef687cb7113a" providerId="ADAL" clId="{97298A29-2064-4593-B9B7-76B369DA43FE}" dt="2020-11-24T15:38:18.027" v="9710" actId="20577"/>
          <ac:spMkLst>
            <pc:docMk/>
            <pc:sldMk cId="2472781721" sldId="342"/>
            <ac:spMk id="2" creationId="{40B2E8F9-8AE2-4CAB-995F-4910A0A73D7A}"/>
          </ac:spMkLst>
        </pc:spChg>
        <pc:spChg chg="mod">
          <ac:chgData name="Liesbeth Werrebrouck" userId="fd464afc-61c6-468a-8f9e-ef687cb7113a" providerId="ADAL" clId="{97298A29-2064-4593-B9B7-76B369DA43FE}" dt="2020-11-24T15:32:24.569" v="9561" actId="21"/>
          <ac:spMkLst>
            <pc:docMk/>
            <pc:sldMk cId="2472781721" sldId="342"/>
            <ac:spMk id="3" creationId="{B3802237-C36B-4241-BD7A-62B21AFE0770}"/>
          </ac:spMkLst>
        </pc:spChg>
      </pc:sldChg>
      <pc:sldChg chg="modSp mod ord addCm">
        <pc:chgData name="Liesbeth Werrebrouck" userId="fd464afc-61c6-468a-8f9e-ef687cb7113a" providerId="ADAL" clId="{97298A29-2064-4593-B9B7-76B369DA43FE}" dt="2020-11-24T15:40:47.182" v="9803" actId="1589"/>
        <pc:sldMkLst>
          <pc:docMk/>
          <pc:sldMk cId="3265491167" sldId="343"/>
        </pc:sldMkLst>
        <pc:spChg chg="mod">
          <ac:chgData name="Liesbeth Werrebrouck" userId="fd464afc-61c6-468a-8f9e-ef687cb7113a" providerId="ADAL" clId="{97298A29-2064-4593-B9B7-76B369DA43FE}" dt="2020-11-24T15:08:28.452" v="8441" actId="6549"/>
          <ac:spMkLst>
            <pc:docMk/>
            <pc:sldMk cId="3265491167" sldId="343"/>
            <ac:spMk id="2" creationId="{0DCA88FE-E253-4D68-9002-F8722DFAF085}"/>
          </ac:spMkLst>
        </pc:spChg>
      </pc:sldChg>
      <pc:sldChg chg="modSp add mod">
        <pc:chgData name="Liesbeth Werrebrouck" userId="fd464afc-61c6-468a-8f9e-ef687cb7113a" providerId="ADAL" clId="{97298A29-2064-4593-B9B7-76B369DA43FE}" dt="2020-11-25T12:21:40.210" v="13052" actId="20577"/>
        <pc:sldMkLst>
          <pc:docMk/>
          <pc:sldMk cId="3464921068" sldId="345"/>
        </pc:sldMkLst>
        <pc:spChg chg="mod">
          <ac:chgData name="Liesbeth Werrebrouck" userId="fd464afc-61c6-468a-8f9e-ef687cb7113a" providerId="ADAL" clId="{97298A29-2064-4593-B9B7-76B369DA43FE}" dt="2020-11-25T12:21:40.210" v="13052" actId="20577"/>
          <ac:spMkLst>
            <pc:docMk/>
            <pc:sldMk cId="3464921068" sldId="345"/>
            <ac:spMk id="2" creationId="{F01E3FE8-D9A7-4F55-A0AE-61F657338AB7}"/>
          </ac:spMkLst>
        </pc:spChg>
        <pc:spChg chg="mod">
          <ac:chgData name="Liesbeth Werrebrouck" userId="fd464afc-61c6-468a-8f9e-ef687cb7113a" providerId="ADAL" clId="{97298A29-2064-4593-B9B7-76B369DA43FE}" dt="2020-11-25T12:20:54.590" v="13013" actId="20577"/>
          <ac:spMkLst>
            <pc:docMk/>
            <pc:sldMk cId="3464921068" sldId="345"/>
            <ac:spMk id="3" creationId="{5F31B189-2E88-4402-BF20-A1CBDF66B016}"/>
          </ac:spMkLst>
        </pc:spChg>
      </pc:sldChg>
      <pc:sldChg chg="delSp modSp del mod">
        <pc:chgData name="Liesbeth Werrebrouck" userId="fd464afc-61c6-468a-8f9e-ef687cb7113a" providerId="ADAL" clId="{97298A29-2064-4593-B9B7-76B369DA43FE}" dt="2020-11-23T13:46:07.219" v="2150" actId="2696"/>
        <pc:sldMkLst>
          <pc:docMk/>
          <pc:sldMk cId="4125273117" sldId="347"/>
        </pc:sldMkLst>
        <pc:spChg chg="mod">
          <ac:chgData name="Liesbeth Werrebrouck" userId="fd464afc-61c6-468a-8f9e-ef687cb7113a" providerId="ADAL" clId="{97298A29-2064-4593-B9B7-76B369DA43FE}" dt="2020-11-23T13:33:17.087" v="1772" actId="207"/>
          <ac:spMkLst>
            <pc:docMk/>
            <pc:sldMk cId="4125273117" sldId="347"/>
            <ac:spMk id="2" creationId="{B4FF4A68-CEF1-4E8D-A9C5-B59303DDE814}"/>
          </ac:spMkLst>
        </pc:spChg>
        <pc:picChg chg="del">
          <ac:chgData name="Liesbeth Werrebrouck" userId="fd464afc-61c6-468a-8f9e-ef687cb7113a" providerId="ADAL" clId="{97298A29-2064-4593-B9B7-76B369DA43FE}" dt="2020-11-23T13:44:57.226" v="2148" actId="21"/>
          <ac:picMkLst>
            <pc:docMk/>
            <pc:sldMk cId="4125273117" sldId="347"/>
            <ac:picMk id="6" creationId="{5A1066EA-B567-4057-8238-0CEBC7BE5BA4}"/>
          </ac:picMkLst>
        </pc:picChg>
      </pc:sldChg>
      <pc:sldChg chg="modSp del mod ord">
        <pc:chgData name="Liesbeth Werrebrouck" userId="fd464afc-61c6-468a-8f9e-ef687cb7113a" providerId="ADAL" clId="{97298A29-2064-4593-B9B7-76B369DA43FE}" dt="2020-11-23T13:51:12.670" v="2278" actId="2696"/>
        <pc:sldMkLst>
          <pc:docMk/>
          <pc:sldMk cId="2653155045" sldId="348"/>
        </pc:sldMkLst>
        <pc:spChg chg="mod">
          <ac:chgData name="Liesbeth Werrebrouck" userId="fd464afc-61c6-468a-8f9e-ef687cb7113a" providerId="ADAL" clId="{97298A29-2064-4593-B9B7-76B369DA43FE}" dt="2020-11-23T13:31:08.660" v="1707" actId="6549"/>
          <ac:spMkLst>
            <pc:docMk/>
            <pc:sldMk cId="2653155045" sldId="348"/>
            <ac:spMk id="2" creationId="{B4FF4A68-CEF1-4E8D-A9C5-B59303DDE814}"/>
          </ac:spMkLst>
        </pc:spChg>
      </pc:sldChg>
      <pc:sldChg chg="modSp del mod">
        <pc:chgData name="Liesbeth Werrebrouck" userId="fd464afc-61c6-468a-8f9e-ef687cb7113a" providerId="ADAL" clId="{97298A29-2064-4593-B9B7-76B369DA43FE}" dt="2020-11-23T14:50:55.281" v="3664" actId="2696"/>
        <pc:sldMkLst>
          <pc:docMk/>
          <pc:sldMk cId="3395452547" sldId="349"/>
        </pc:sldMkLst>
        <pc:spChg chg="mod">
          <ac:chgData name="Liesbeth Werrebrouck" userId="fd464afc-61c6-468a-8f9e-ef687cb7113a" providerId="ADAL" clId="{97298A29-2064-4593-B9B7-76B369DA43FE}" dt="2020-11-23T14:50:49.336" v="3663" actId="6549"/>
          <ac:spMkLst>
            <pc:docMk/>
            <pc:sldMk cId="3395452547" sldId="349"/>
            <ac:spMk id="2" creationId="{B4FF4A68-CEF1-4E8D-A9C5-B59303DDE814}"/>
          </ac:spMkLst>
        </pc:spChg>
        <pc:spChg chg="mod">
          <ac:chgData name="Liesbeth Werrebrouck" userId="fd464afc-61c6-468a-8f9e-ef687cb7113a" providerId="ADAL" clId="{97298A29-2064-4593-B9B7-76B369DA43FE}" dt="2020-11-23T14:50:10.185" v="3659" actId="14100"/>
          <ac:spMkLst>
            <pc:docMk/>
            <pc:sldMk cId="3395452547" sldId="349"/>
            <ac:spMk id="3" creationId="{2B339A2E-DB5C-49E1-AE09-9B04960F50EC}"/>
          </ac:spMkLst>
        </pc:spChg>
      </pc:sldChg>
      <pc:sldChg chg="modSp mod ord">
        <pc:chgData name="Liesbeth Werrebrouck" userId="fd464afc-61c6-468a-8f9e-ef687cb7113a" providerId="ADAL" clId="{97298A29-2064-4593-B9B7-76B369DA43FE}" dt="2020-11-24T15:08:51.920" v="8444" actId="6549"/>
        <pc:sldMkLst>
          <pc:docMk/>
          <pc:sldMk cId="1272932271" sldId="350"/>
        </pc:sldMkLst>
        <pc:spChg chg="mod">
          <ac:chgData name="Liesbeth Werrebrouck" userId="fd464afc-61c6-468a-8f9e-ef687cb7113a" providerId="ADAL" clId="{97298A29-2064-4593-B9B7-76B369DA43FE}" dt="2020-11-24T15:08:51.920" v="8444" actId="6549"/>
          <ac:spMkLst>
            <pc:docMk/>
            <pc:sldMk cId="1272932271" sldId="350"/>
            <ac:spMk id="2" creationId="{8F6D4672-E07C-4386-B5A9-F840A02E71FF}"/>
          </ac:spMkLst>
        </pc:spChg>
      </pc:sldChg>
      <pc:sldChg chg="del">
        <pc:chgData name="Liesbeth Werrebrouck" userId="fd464afc-61c6-468a-8f9e-ef687cb7113a" providerId="ADAL" clId="{97298A29-2064-4593-B9B7-76B369DA43FE}" dt="2020-11-24T15:32:04.349" v="9559" actId="47"/>
        <pc:sldMkLst>
          <pc:docMk/>
          <pc:sldMk cId="2770477903" sldId="351"/>
        </pc:sldMkLst>
      </pc:sldChg>
      <pc:sldChg chg="modSp mod">
        <pc:chgData name="Liesbeth Werrebrouck" userId="fd464afc-61c6-468a-8f9e-ef687cb7113a" providerId="ADAL" clId="{97298A29-2064-4593-B9B7-76B369DA43FE}" dt="2020-11-24T15:32:08.851" v="9560" actId="6549"/>
        <pc:sldMkLst>
          <pc:docMk/>
          <pc:sldMk cId="1983275999" sldId="353"/>
        </pc:sldMkLst>
        <pc:spChg chg="mod">
          <ac:chgData name="Liesbeth Werrebrouck" userId="fd464afc-61c6-468a-8f9e-ef687cb7113a" providerId="ADAL" clId="{97298A29-2064-4593-B9B7-76B369DA43FE}" dt="2020-11-24T15:32:08.851" v="9560" actId="6549"/>
          <ac:spMkLst>
            <pc:docMk/>
            <pc:sldMk cId="1983275999" sldId="353"/>
            <ac:spMk id="2" creationId="{8F6D4672-E07C-4386-B5A9-F840A02E71FF}"/>
          </ac:spMkLst>
        </pc:spChg>
      </pc:sldChg>
      <pc:sldChg chg="modSp mod addCm modCm modNotesTx">
        <pc:chgData name="Liesbeth Werrebrouck" userId="fd464afc-61c6-468a-8f9e-ef687cb7113a" providerId="ADAL" clId="{97298A29-2064-4593-B9B7-76B369DA43FE}" dt="2020-11-25T12:16:57.933" v="12988" actId="5793"/>
        <pc:sldMkLst>
          <pc:docMk/>
          <pc:sldMk cId="1213202888" sldId="354"/>
        </pc:sldMkLst>
        <pc:spChg chg="mod">
          <ac:chgData name="Liesbeth Werrebrouck" userId="fd464afc-61c6-468a-8f9e-ef687cb7113a" providerId="ADAL" clId="{97298A29-2064-4593-B9B7-76B369DA43FE}" dt="2020-11-25T12:16:57.933" v="12988" actId="5793"/>
          <ac:spMkLst>
            <pc:docMk/>
            <pc:sldMk cId="1213202888" sldId="354"/>
            <ac:spMk id="3" creationId="{BEBBBF38-0D07-460F-AC6E-D1F7F6552273}"/>
          </ac:spMkLst>
        </pc:spChg>
        <pc:spChg chg="mod">
          <ac:chgData name="Liesbeth Werrebrouck" userId="fd464afc-61c6-468a-8f9e-ef687cb7113a" providerId="ADAL" clId="{97298A29-2064-4593-B9B7-76B369DA43FE}" dt="2020-11-25T08:31:45.945" v="11910" actId="20577"/>
          <ac:spMkLst>
            <pc:docMk/>
            <pc:sldMk cId="1213202888" sldId="354"/>
            <ac:spMk id="7" creationId="{63A52E95-0401-4B8E-BAA3-6C2E01FD6C11}"/>
          </ac:spMkLst>
        </pc:spChg>
      </pc:sldChg>
      <pc:sldChg chg="addSp modSp del mod modNotesTx">
        <pc:chgData name="Liesbeth Werrebrouck" userId="fd464afc-61c6-468a-8f9e-ef687cb7113a" providerId="ADAL" clId="{97298A29-2064-4593-B9B7-76B369DA43FE}" dt="2020-11-24T15:32:04.349" v="9559" actId="47"/>
        <pc:sldMkLst>
          <pc:docMk/>
          <pc:sldMk cId="144496981" sldId="355"/>
        </pc:sldMkLst>
        <pc:spChg chg="mod">
          <ac:chgData name="Liesbeth Werrebrouck" userId="fd464afc-61c6-468a-8f9e-ef687cb7113a" providerId="ADAL" clId="{97298A29-2064-4593-B9B7-76B369DA43FE}" dt="2020-11-23T15:53:28.669" v="4932" actId="26606"/>
          <ac:spMkLst>
            <pc:docMk/>
            <pc:sldMk cId="144496981" sldId="355"/>
            <ac:spMk id="3" creationId="{BEBBBF38-0D07-460F-AC6E-D1F7F6552273}"/>
          </ac:spMkLst>
        </pc:spChg>
        <pc:spChg chg="ord">
          <ac:chgData name="Liesbeth Werrebrouck" userId="fd464afc-61c6-468a-8f9e-ef687cb7113a" providerId="ADAL" clId="{97298A29-2064-4593-B9B7-76B369DA43FE}" dt="2020-11-23T15:53:28.669" v="4932" actId="26606"/>
          <ac:spMkLst>
            <pc:docMk/>
            <pc:sldMk cId="144496981" sldId="355"/>
            <ac:spMk id="4" creationId="{3F0D7F16-E5D5-4329-95DE-6BEA21E343B8}"/>
          </ac:spMkLst>
        </pc:spChg>
        <pc:picChg chg="add mod">
          <ac:chgData name="Liesbeth Werrebrouck" userId="fd464afc-61c6-468a-8f9e-ef687cb7113a" providerId="ADAL" clId="{97298A29-2064-4593-B9B7-76B369DA43FE}" dt="2020-11-23T15:53:28.669" v="4932" actId="26606"/>
          <ac:picMkLst>
            <pc:docMk/>
            <pc:sldMk cId="144496981" sldId="355"/>
            <ac:picMk id="5122" creationId="{82878ACE-BC39-4ED0-A123-7A28F6A7416A}"/>
          </ac:picMkLst>
        </pc:picChg>
      </pc:sldChg>
      <pc:sldChg chg="addSp delSp modSp del mod modNotesTx">
        <pc:chgData name="Liesbeth Werrebrouck" userId="fd464afc-61c6-468a-8f9e-ef687cb7113a" providerId="ADAL" clId="{97298A29-2064-4593-B9B7-76B369DA43FE}" dt="2020-11-24T15:32:04.349" v="9559" actId="47"/>
        <pc:sldMkLst>
          <pc:docMk/>
          <pc:sldMk cId="2402494945" sldId="356"/>
        </pc:sldMkLst>
        <pc:spChg chg="ord">
          <ac:chgData name="Liesbeth Werrebrouck" userId="fd464afc-61c6-468a-8f9e-ef687cb7113a" providerId="ADAL" clId="{97298A29-2064-4593-B9B7-76B369DA43FE}" dt="2020-11-23T14:57:46.742" v="3959" actId="26606"/>
          <ac:spMkLst>
            <pc:docMk/>
            <pc:sldMk cId="2402494945" sldId="356"/>
            <ac:spMk id="4" creationId="{3F0D7F16-E5D5-4329-95DE-6BEA21E343B8}"/>
          </ac:spMkLst>
        </pc:spChg>
        <pc:spChg chg="del">
          <ac:chgData name="Liesbeth Werrebrouck" userId="fd464afc-61c6-468a-8f9e-ef687cb7113a" providerId="ADAL" clId="{97298A29-2064-4593-B9B7-76B369DA43FE}" dt="2020-11-23T14:57:41.761" v="3958"/>
          <ac:spMkLst>
            <pc:docMk/>
            <pc:sldMk cId="2402494945" sldId="356"/>
            <ac:spMk id="6" creationId="{00B3702A-D53A-4176-A28C-5D050AF52186}"/>
          </ac:spMkLst>
        </pc:spChg>
        <pc:spChg chg="add mod">
          <ac:chgData name="Liesbeth Werrebrouck" userId="fd464afc-61c6-468a-8f9e-ef687cb7113a" providerId="ADAL" clId="{97298A29-2064-4593-B9B7-76B369DA43FE}" dt="2020-11-24T07:28:51.427" v="7365" actId="108"/>
          <ac:spMkLst>
            <pc:docMk/>
            <pc:sldMk cId="2402494945" sldId="356"/>
            <ac:spMk id="6" creationId="{7DFBE404-DE6E-4259-BA72-AEB9B1D9153C}"/>
          </ac:spMkLst>
        </pc:spChg>
        <pc:spChg chg="add del mod">
          <ac:chgData name="Liesbeth Werrebrouck" userId="fd464afc-61c6-468a-8f9e-ef687cb7113a" providerId="ADAL" clId="{97298A29-2064-4593-B9B7-76B369DA43FE}" dt="2020-11-23T21:17:06.484" v="6267" actId="478"/>
          <ac:spMkLst>
            <pc:docMk/>
            <pc:sldMk cId="2402494945" sldId="356"/>
            <ac:spMk id="10" creationId="{D296DD40-2834-489C-B65F-1EC423D54434}"/>
          </ac:spMkLst>
        </pc:spChg>
        <pc:picChg chg="add del mod">
          <ac:chgData name="Liesbeth Werrebrouck" userId="fd464afc-61c6-468a-8f9e-ef687cb7113a" providerId="ADAL" clId="{97298A29-2064-4593-B9B7-76B369DA43FE}" dt="2020-11-23T21:16:48.439" v="6265" actId="478"/>
          <ac:picMkLst>
            <pc:docMk/>
            <pc:sldMk cId="2402494945" sldId="356"/>
            <ac:picMk id="5" creationId="{CD737823-1F4B-421B-9A5E-C3FD5D55C90A}"/>
          </ac:picMkLst>
        </pc:picChg>
      </pc:sldChg>
      <pc:sldChg chg="addSp delSp modSp del mod modNotesTx">
        <pc:chgData name="Liesbeth Werrebrouck" userId="fd464afc-61c6-468a-8f9e-ef687cb7113a" providerId="ADAL" clId="{97298A29-2064-4593-B9B7-76B369DA43FE}" dt="2020-11-24T15:32:04.349" v="9559" actId="47"/>
        <pc:sldMkLst>
          <pc:docMk/>
          <pc:sldMk cId="2069074303" sldId="357"/>
        </pc:sldMkLst>
        <pc:spChg chg="mod">
          <ac:chgData name="Liesbeth Werrebrouck" userId="fd464afc-61c6-468a-8f9e-ef687cb7113a" providerId="ADAL" clId="{97298A29-2064-4593-B9B7-76B369DA43FE}" dt="2020-11-23T21:38:07.111" v="6606" actId="14100"/>
          <ac:spMkLst>
            <pc:docMk/>
            <pc:sldMk cId="2069074303" sldId="357"/>
            <ac:spMk id="6" creationId="{00B3702A-D53A-4176-A28C-5D050AF52186}"/>
          </ac:spMkLst>
        </pc:spChg>
        <pc:picChg chg="del">
          <ac:chgData name="Liesbeth Werrebrouck" userId="fd464afc-61c6-468a-8f9e-ef687cb7113a" providerId="ADAL" clId="{97298A29-2064-4593-B9B7-76B369DA43FE}" dt="2020-11-23T21:30:28.513" v="6542" actId="478"/>
          <ac:picMkLst>
            <pc:docMk/>
            <pc:sldMk cId="2069074303" sldId="357"/>
            <ac:picMk id="5" creationId="{43C7BDF7-AFF1-44C8-9D90-632AEC3D2D88}"/>
          </ac:picMkLst>
        </pc:picChg>
        <pc:picChg chg="add del mod ord">
          <ac:chgData name="Liesbeth Werrebrouck" userId="fd464afc-61c6-468a-8f9e-ef687cb7113a" providerId="ADAL" clId="{97298A29-2064-4593-B9B7-76B369DA43FE}" dt="2020-11-23T21:36:14.058" v="6605" actId="478"/>
          <ac:picMkLst>
            <pc:docMk/>
            <pc:sldMk cId="2069074303" sldId="357"/>
            <ac:picMk id="7" creationId="{D4FCC520-F6D2-4DBE-9B8C-FD11A54908EA}"/>
          </ac:picMkLst>
        </pc:picChg>
      </pc:sldChg>
      <pc:sldChg chg="addSp delSp modSp del mod modNotesTx">
        <pc:chgData name="Liesbeth Werrebrouck" userId="fd464afc-61c6-468a-8f9e-ef687cb7113a" providerId="ADAL" clId="{97298A29-2064-4593-B9B7-76B369DA43FE}" dt="2020-11-24T15:32:04.349" v="9559" actId="47"/>
        <pc:sldMkLst>
          <pc:docMk/>
          <pc:sldMk cId="2830827653" sldId="358"/>
        </pc:sldMkLst>
        <pc:spChg chg="ord">
          <ac:chgData name="Liesbeth Werrebrouck" userId="fd464afc-61c6-468a-8f9e-ef687cb7113a" providerId="ADAL" clId="{97298A29-2064-4593-B9B7-76B369DA43FE}" dt="2020-11-23T15:00:26.017" v="3970" actId="26606"/>
          <ac:spMkLst>
            <pc:docMk/>
            <pc:sldMk cId="2830827653" sldId="358"/>
            <ac:spMk id="4" creationId="{3F0D7F16-E5D5-4329-95DE-6BEA21E343B8}"/>
          </ac:spMkLst>
        </pc:spChg>
        <pc:spChg chg="mod">
          <ac:chgData name="Liesbeth Werrebrouck" userId="fd464afc-61c6-468a-8f9e-ef687cb7113a" providerId="ADAL" clId="{97298A29-2064-4593-B9B7-76B369DA43FE}" dt="2020-11-23T21:29:45.224" v="6541" actId="207"/>
          <ac:spMkLst>
            <pc:docMk/>
            <pc:sldMk cId="2830827653" sldId="358"/>
            <ac:spMk id="6" creationId="{00B3702A-D53A-4176-A28C-5D050AF52186}"/>
          </ac:spMkLst>
        </pc:spChg>
        <pc:picChg chg="add del mod">
          <ac:chgData name="Liesbeth Werrebrouck" userId="fd464afc-61c6-468a-8f9e-ef687cb7113a" providerId="ADAL" clId="{97298A29-2064-4593-B9B7-76B369DA43FE}" dt="2020-11-23T15:03:13.343" v="3974" actId="478"/>
          <ac:picMkLst>
            <pc:docMk/>
            <pc:sldMk cId="2830827653" sldId="358"/>
            <ac:picMk id="5" creationId="{EE90CBF4-4949-4EE2-894D-5BED32C0C837}"/>
          </ac:picMkLst>
        </pc:picChg>
      </pc:sldChg>
      <pc:sldChg chg="ord">
        <pc:chgData name="Liesbeth Werrebrouck" userId="fd464afc-61c6-468a-8f9e-ef687cb7113a" providerId="ADAL" clId="{97298A29-2064-4593-B9B7-76B369DA43FE}" dt="2020-11-24T15:41:20.072" v="9805"/>
        <pc:sldMkLst>
          <pc:docMk/>
          <pc:sldMk cId="1034529548" sldId="359"/>
        </pc:sldMkLst>
      </pc:sldChg>
      <pc:sldChg chg="del">
        <pc:chgData name="Liesbeth Werrebrouck" userId="fd464afc-61c6-468a-8f9e-ef687cb7113a" providerId="ADAL" clId="{97298A29-2064-4593-B9B7-76B369DA43FE}" dt="2020-11-24T15:32:04.349" v="9559" actId="47"/>
        <pc:sldMkLst>
          <pc:docMk/>
          <pc:sldMk cId="1317195551" sldId="360"/>
        </pc:sldMkLst>
      </pc:sldChg>
      <pc:sldChg chg="addSp delSp modSp mod">
        <pc:chgData name="Liesbeth Werrebrouck" userId="fd464afc-61c6-468a-8f9e-ef687cb7113a" providerId="ADAL" clId="{97298A29-2064-4593-B9B7-76B369DA43FE}" dt="2020-11-23T13:28:30.304" v="1644" actId="207"/>
        <pc:sldMkLst>
          <pc:docMk/>
          <pc:sldMk cId="2898027185" sldId="361"/>
        </pc:sldMkLst>
        <pc:spChg chg="add del mod">
          <ac:chgData name="Liesbeth Werrebrouck" userId="fd464afc-61c6-468a-8f9e-ef687cb7113a" providerId="ADAL" clId="{97298A29-2064-4593-B9B7-76B369DA43FE}" dt="2020-11-23T13:27:49.402" v="1639" actId="478"/>
          <ac:spMkLst>
            <pc:docMk/>
            <pc:sldMk cId="2898027185" sldId="361"/>
            <ac:spMk id="4" creationId="{2F0F80B0-919F-45C1-9221-9242DDBF6DE1}"/>
          </ac:spMkLst>
        </pc:spChg>
        <pc:spChg chg="del mod">
          <ac:chgData name="Liesbeth Werrebrouck" userId="fd464afc-61c6-468a-8f9e-ef687cb7113a" providerId="ADAL" clId="{97298A29-2064-4593-B9B7-76B369DA43FE}" dt="2020-11-23T13:27:44.803" v="1638" actId="478"/>
          <ac:spMkLst>
            <pc:docMk/>
            <pc:sldMk cId="2898027185" sldId="361"/>
            <ac:spMk id="7" creationId="{9FFA5D54-3C12-478C-832D-616E4C07B762}"/>
          </ac:spMkLst>
        </pc:spChg>
        <pc:picChg chg="mod">
          <ac:chgData name="Liesbeth Werrebrouck" userId="fd464afc-61c6-468a-8f9e-ef687cb7113a" providerId="ADAL" clId="{97298A29-2064-4593-B9B7-76B369DA43FE}" dt="2020-11-23T13:28:30.304" v="1644" actId="207"/>
          <ac:picMkLst>
            <pc:docMk/>
            <pc:sldMk cId="2898027185" sldId="361"/>
            <ac:picMk id="2" creationId="{9DD25451-A24C-4DFF-9E10-07357A2122A4}"/>
          </ac:picMkLst>
        </pc:picChg>
      </pc:sldChg>
      <pc:sldChg chg="addCm modCm">
        <pc:chgData name="Liesbeth Werrebrouck" userId="fd464afc-61c6-468a-8f9e-ef687cb7113a" providerId="ADAL" clId="{97298A29-2064-4593-B9B7-76B369DA43FE}" dt="2020-11-24T14:57:11.199" v="7966"/>
        <pc:sldMkLst>
          <pc:docMk/>
          <pc:sldMk cId="448555570" sldId="362"/>
        </pc:sldMkLst>
      </pc:sldChg>
      <pc:sldChg chg="addSp delSp modSp del mod">
        <pc:chgData name="Liesbeth Werrebrouck" userId="fd464afc-61c6-468a-8f9e-ef687cb7113a" providerId="ADAL" clId="{97298A29-2064-4593-B9B7-76B369DA43FE}" dt="2020-11-23T13:47:45.668" v="2263" actId="2696"/>
        <pc:sldMkLst>
          <pc:docMk/>
          <pc:sldMk cId="1475907934" sldId="362"/>
        </pc:sldMkLst>
        <pc:spChg chg="add del mod">
          <ac:chgData name="Liesbeth Werrebrouck" userId="fd464afc-61c6-468a-8f9e-ef687cb7113a" providerId="ADAL" clId="{97298A29-2064-4593-B9B7-76B369DA43FE}" dt="2020-11-23T13:26:59.510" v="1634" actId="478"/>
          <ac:spMkLst>
            <pc:docMk/>
            <pc:sldMk cId="1475907934" sldId="362"/>
            <ac:spMk id="2" creationId="{A3FDCA3A-7274-47AB-8262-2B55853ABEB4}"/>
          </ac:spMkLst>
        </pc:spChg>
        <pc:picChg chg="add del mod">
          <ac:chgData name="Liesbeth Werrebrouck" userId="fd464afc-61c6-468a-8f9e-ef687cb7113a" providerId="ADAL" clId="{97298A29-2064-4593-B9B7-76B369DA43FE}" dt="2020-11-23T13:37:35.100" v="1779" actId="478"/>
          <ac:picMkLst>
            <pc:docMk/>
            <pc:sldMk cId="1475907934" sldId="362"/>
            <ac:picMk id="7" creationId="{206733DF-1A18-48B1-A919-61E5B95C41B5}"/>
          </ac:picMkLst>
        </pc:picChg>
      </pc:sldChg>
      <pc:sldChg chg="del">
        <pc:chgData name="Liesbeth Werrebrouck" userId="fd464afc-61c6-468a-8f9e-ef687cb7113a" providerId="ADAL" clId="{97298A29-2064-4593-B9B7-76B369DA43FE}" dt="2020-11-23T15:05:03.563" v="3977" actId="2696"/>
        <pc:sldMkLst>
          <pc:docMk/>
          <pc:sldMk cId="3474868150" sldId="362"/>
        </pc:sldMkLst>
      </pc:sldChg>
      <pc:sldChg chg="del">
        <pc:chgData name="Liesbeth Werrebrouck" userId="fd464afc-61c6-468a-8f9e-ef687cb7113a" providerId="ADAL" clId="{97298A29-2064-4593-B9B7-76B369DA43FE}" dt="2020-11-23T16:00:50.669" v="5250" actId="47"/>
        <pc:sldMkLst>
          <pc:docMk/>
          <pc:sldMk cId="276544626" sldId="363"/>
        </pc:sldMkLst>
      </pc:sldChg>
      <pc:sldChg chg="modSp del mod">
        <pc:chgData name="Liesbeth Werrebrouck" userId="fd464afc-61c6-468a-8f9e-ef687cb7113a" providerId="ADAL" clId="{97298A29-2064-4593-B9B7-76B369DA43FE}" dt="2020-11-23T13:50:48.440" v="2276" actId="2696"/>
        <pc:sldMkLst>
          <pc:docMk/>
          <pc:sldMk cId="4115148752" sldId="363"/>
        </pc:sldMkLst>
        <pc:spChg chg="mod">
          <ac:chgData name="Liesbeth Werrebrouck" userId="fd464afc-61c6-468a-8f9e-ef687cb7113a" providerId="ADAL" clId="{97298A29-2064-4593-B9B7-76B369DA43FE}" dt="2020-11-23T13:37:46.619" v="1810" actId="20577"/>
          <ac:spMkLst>
            <pc:docMk/>
            <pc:sldMk cId="4115148752" sldId="363"/>
            <ac:spMk id="9" creationId="{6FD6356C-C315-4CBF-9C28-327E0C64A33F}"/>
          </ac:spMkLst>
        </pc:spChg>
      </pc:sldChg>
      <pc:sldChg chg="del">
        <pc:chgData name="Liesbeth Werrebrouck" userId="fd464afc-61c6-468a-8f9e-ef687cb7113a" providerId="ADAL" clId="{97298A29-2064-4593-B9B7-76B369DA43FE}" dt="2020-11-23T15:05:03.563" v="3977" actId="2696"/>
        <pc:sldMkLst>
          <pc:docMk/>
          <pc:sldMk cId="247871745" sldId="364"/>
        </pc:sldMkLst>
      </pc:sldChg>
      <pc:sldChg chg="addSp delSp modSp del mod">
        <pc:chgData name="Liesbeth Werrebrouck" userId="fd464afc-61c6-468a-8f9e-ef687cb7113a" providerId="ADAL" clId="{97298A29-2064-4593-B9B7-76B369DA43FE}" dt="2020-11-23T13:47:45.668" v="2263" actId="2696"/>
        <pc:sldMkLst>
          <pc:docMk/>
          <pc:sldMk cId="2465303258" sldId="364"/>
        </pc:sldMkLst>
        <pc:picChg chg="add del mod">
          <ac:chgData name="Liesbeth Werrebrouck" userId="fd464afc-61c6-468a-8f9e-ef687cb7113a" providerId="ADAL" clId="{97298A29-2064-4593-B9B7-76B369DA43FE}" dt="2020-11-23T13:37:31.893" v="1778" actId="478"/>
          <ac:picMkLst>
            <pc:docMk/>
            <pc:sldMk cId="2465303258" sldId="364"/>
            <ac:picMk id="3" creationId="{A59B0BDE-342B-4782-9FAC-047F20C9CE91}"/>
          </ac:picMkLst>
        </pc:picChg>
        <pc:picChg chg="mod">
          <ac:chgData name="Liesbeth Werrebrouck" userId="fd464afc-61c6-468a-8f9e-ef687cb7113a" providerId="ADAL" clId="{97298A29-2064-4593-B9B7-76B369DA43FE}" dt="2020-11-23T13:31:42.411" v="1753" actId="1076"/>
          <ac:picMkLst>
            <pc:docMk/>
            <pc:sldMk cId="2465303258" sldId="364"/>
            <ac:picMk id="5" creationId="{AC382D7D-AFEF-48D4-A03F-A7C938AA443E}"/>
          </ac:picMkLst>
        </pc:picChg>
      </pc:sldChg>
      <pc:sldChg chg="addSp delSp modSp del mod">
        <pc:chgData name="Liesbeth Werrebrouck" userId="fd464afc-61c6-468a-8f9e-ef687cb7113a" providerId="ADAL" clId="{97298A29-2064-4593-B9B7-76B369DA43FE}" dt="2020-11-23T13:47:45.668" v="2263" actId="2696"/>
        <pc:sldMkLst>
          <pc:docMk/>
          <pc:sldMk cId="1509759532" sldId="365"/>
        </pc:sldMkLst>
        <pc:spChg chg="mod">
          <ac:chgData name="Liesbeth Werrebrouck" userId="fd464afc-61c6-468a-8f9e-ef687cb7113a" providerId="ADAL" clId="{97298A29-2064-4593-B9B7-76B369DA43FE}" dt="2020-11-23T13:32:18.093" v="1767" actId="20577"/>
          <ac:spMkLst>
            <pc:docMk/>
            <pc:sldMk cId="1509759532" sldId="365"/>
            <ac:spMk id="11" creationId="{983F03F3-4555-4E4F-82E6-7A55B91D6E80}"/>
          </ac:spMkLst>
        </pc:spChg>
        <pc:picChg chg="add del mod">
          <ac:chgData name="Liesbeth Werrebrouck" userId="fd464afc-61c6-468a-8f9e-ef687cb7113a" providerId="ADAL" clId="{97298A29-2064-4593-B9B7-76B369DA43FE}" dt="2020-11-23T13:32:30.752" v="1768" actId="478"/>
          <ac:picMkLst>
            <pc:docMk/>
            <pc:sldMk cId="1509759532" sldId="365"/>
            <ac:picMk id="3" creationId="{423C3AAD-4054-4338-A6F3-B3381E9F4B59}"/>
          </ac:picMkLst>
        </pc:picChg>
        <pc:picChg chg="add del mod">
          <ac:chgData name="Liesbeth Werrebrouck" userId="fd464afc-61c6-468a-8f9e-ef687cb7113a" providerId="ADAL" clId="{97298A29-2064-4593-B9B7-76B369DA43FE}" dt="2020-11-23T13:37:30.227" v="1777" actId="478"/>
          <ac:picMkLst>
            <pc:docMk/>
            <pc:sldMk cId="1509759532" sldId="365"/>
            <ac:picMk id="6" creationId="{E9EE225D-F8B6-455A-B9CC-7048FDBBA6AC}"/>
          </ac:picMkLst>
        </pc:picChg>
      </pc:sldChg>
      <pc:sldChg chg="del">
        <pc:chgData name="Liesbeth Werrebrouck" userId="fd464afc-61c6-468a-8f9e-ef687cb7113a" providerId="ADAL" clId="{97298A29-2064-4593-B9B7-76B369DA43FE}" dt="2020-11-23T15:05:03.563" v="3977" actId="2696"/>
        <pc:sldMkLst>
          <pc:docMk/>
          <pc:sldMk cId="3670637275" sldId="365"/>
        </pc:sldMkLst>
      </pc:sldChg>
      <pc:sldChg chg="del">
        <pc:chgData name="Liesbeth Werrebrouck" userId="fd464afc-61c6-468a-8f9e-ef687cb7113a" providerId="ADAL" clId="{97298A29-2064-4593-B9B7-76B369DA43FE}" dt="2020-11-23T16:00:23.578" v="5249" actId="2696"/>
        <pc:sldMkLst>
          <pc:docMk/>
          <pc:sldMk cId="961234899" sldId="539"/>
        </pc:sldMkLst>
      </pc:sldChg>
      <pc:sldChg chg="del">
        <pc:chgData name="Liesbeth Werrebrouck" userId="fd464afc-61c6-468a-8f9e-ef687cb7113a" providerId="ADAL" clId="{97298A29-2064-4593-B9B7-76B369DA43FE}" dt="2020-11-23T14:50:25.954" v="3660" actId="2696"/>
        <pc:sldMkLst>
          <pc:docMk/>
          <pc:sldMk cId="2924066242" sldId="539"/>
        </pc:sldMkLst>
      </pc:sldChg>
      <pc:sldChg chg="del">
        <pc:chgData name="Liesbeth Werrebrouck" userId="fd464afc-61c6-468a-8f9e-ef687cb7113a" providerId="ADAL" clId="{97298A29-2064-4593-B9B7-76B369DA43FE}" dt="2020-11-23T14:57:24.611" v="3957" actId="2696"/>
        <pc:sldMkLst>
          <pc:docMk/>
          <pc:sldMk cId="2037942153" sldId="541"/>
        </pc:sldMkLst>
      </pc:sldChg>
      <pc:sldChg chg="del">
        <pc:chgData name="Liesbeth Werrebrouck" userId="fd464afc-61c6-468a-8f9e-ef687cb7113a" providerId="ADAL" clId="{97298A29-2064-4593-B9B7-76B369DA43FE}" dt="2020-11-23T13:51:16.741" v="2279" actId="2696"/>
        <pc:sldMkLst>
          <pc:docMk/>
          <pc:sldMk cId="2357561722" sldId="541"/>
        </pc:sldMkLst>
      </pc:sldChg>
      <pc:sldChg chg="add del">
        <pc:chgData name="Liesbeth Werrebrouck" userId="fd464afc-61c6-468a-8f9e-ef687cb7113a" providerId="ADAL" clId="{97298A29-2064-4593-B9B7-76B369DA43FE}" dt="2020-11-23T15:28:51.780" v="4429" actId="2696"/>
        <pc:sldMkLst>
          <pc:docMk/>
          <pc:sldMk cId="2282837642" sldId="542"/>
        </pc:sldMkLst>
      </pc:sldChg>
      <pc:sldChg chg="modSp mod">
        <pc:chgData name="Liesbeth Werrebrouck" userId="fd464afc-61c6-468a-8f9e-ef687cb7113a" providerId="ADAL" clId="{97298A29-2064-4593-B9B7-76B369DA43FE}" dt="2020-11-23T15:29:25.324" v="4461" actId="6549"/>
        <pc:sldMkLst>
          <pc:docMk/>
          <pc:sldMk cId="2883262447" sldId="542"/>
        </pc:sldMkLst>
        <pc:spChg chg="mod">
          <ac:chgData name="Liesbeth Werrebrouck" userId="fd464afc-61c6-468a-8f9e-ef687cb7113a" providerId="ADAL" clId="{97298A29-2064-4593-B9B7-76B369DA43FE}" dt="2020-11-23T15:29:25.324" v="4461" actId="6549"/>
          <ac:spMkLst>
            <pc:docMk/>
            <pc:sldMk cId="2883262447" sldId="542"/>
            <ac:spMk id="2" creationId="{B4FF4A68-CEF1-4E8D-A9C5-B59303DDE814}"/>
          </ac:spMkLst>
        </pc:spChg>
      </pc:sldChg>
      <pc:sldChg chg="del">
        <pc:chgData name="Liesbeth Werrebrouck" userId="fd464afc-61c6-468a-8f9e-ef687cb7113a" providerId="ADAL" clId="{97298A29-2064-4593-B9B7-76B369DA43FE}" dt="2020-11-23T14:50:25.954" v="3660" actId="2696"/>
        <pc:sldMkLst>
          <pc:docMk/>
          <pc:sldMk cId="3252432039" sldId="542"/>
        </pc:sldMkLst>
      </pc:sldChg>
      <pc:sldChg chg="del">
        <pc:chgData name="Liesbeth Werrebrouck" userId="fd464afc-61c6-468a-8f9e-ef687cb7113a" providerId="ADAL" clId="{97298A29-2064-4593-B9B7-76B369DA43FE}" dt="2020-11-23T15:28:22.797" v="4425" actId="47"/>
        <pc:sldMkLst>
          <pc:docMk/>
          <pc:sldMk cId="856043466" sldId="543"/>
        </pc:sldMkLst>
      </pc:sldChg>
      <pc:sldChg chg="del">
        <pc:chgData name="Liesbeth Werrebrouck" userId="fd464afc-61c6-468a-8f9e-ef687cb7113a" providerId="ADAL" clId="{97298A29-2064-4593-B9B7-76B369DA43FE}" dt="2020-11-23T14:50:25.954" v="3660" actId="2696"/>
        <pc:sldMkLst>
          <pc:docMk/>
          <pc:sldMk cId="2955423690" sldId="543"/>
        </pc:sldMkLst>
      </pc:sldChg>
      <pc:sldChg chg="del">
        <pc:chgData name="Liesbeth Werrebrouck" userId="fd464afc-61c6-468a-8f9e-ef687cb7113a" providerId="ADAL" clId="{97298A29-2064-4593-B9B7-76B369DA43FE}" dt="2020-11-23T14:04:17.749" v="2463" actId="2696"/>
        <pc:sldMkLst>
          <pc:docMk/>
          <pc:sldMk cId="897400809" sldId="544"/>
        </pc:sldMkLst>
      </pc:sldChg>
      <pc:sldChg chg="del">
        <pc:chgData name="Liesbeth Werrebrouck" userId="fd464afc-61c6-468a-8f9e-ef687cb7113a" providerId="ADAL" clId="{97298A29-2064-4593-B9B7-76B369DA43FE}" dt="2020-11-23T14:57:52.709" v="3960" actId="2696"/>
        <pc:sldMkLst>
          <pc:docMk/>
          <pc:sldMk cId="1820265162" sldId="547"/>
        </pc:sldMkLst>
      </pc:sldChg>
      <pc:sldChg chg="del">
        <pc:chgData name="Liesbeth Werrebrouck" userId="fd464afc-61c6-468a-8f9e-ef687cb7113a" providerId="ADAL" clId="{97298A29-2064-4593-B9B7-76B369DA43FE}" dt="2020-11-23T13:51:43.164" v="2280" actId="2696"/>
        <pc:sldMkLst>
          <pc:docMk/>
          <pc:sldMk cId="2537697772" sldId="547"/>
        </pc:sldMkLst>
      </pc:sldChg>
      <pc:sldChg chg="add del">
        <pc:chgData name="Liesbeth Werrebrouck" userId="fd464afc-61c6-468a-8f9e-ef687cb7113a" providerId="ADAL" clId="{97298A29-2064-4593-B9B7-76B369DA43FE}" dt="2020-11-23T13:52:07.168" v="2282"/>
        <pc:sldMkLst>
          <pc:docMk/>
          <pc:sldMk cId="3384329757" sldId="547"/>
        </pc:sldMkLst>
      </pc:sldChg>
      <pc:sldChg chg="delSp del mod">
        <pc:chgData name="Liesbeth Werrebrouck" userId="fd464afc-61c6-468a-8f9e-ef687cb7113a" providerId="ADAL" clId="{97298A29-2064-4593-B9B7-76B369DA43FE}" dt="2020-11-23T13:12:40.791" v="1004" actId="47"/>
        <pc:sldMkLst>
          <pc:docMk/>
          <pc:sldMk cId="3719377338" sldId="548"/>
        </pc:sldMkLst>
        <pc:picChg chg="del">
          <ac:chgData name="Liesbeth Werrebrouck" userId="fd464afc-61c6-468a-8f9e-ef687cb7113a" providerId="ADAL" clId="{97298A29-2064-4593-B9B7-76B369DA43FE}" dt="2020-11-23T13:03:56.011" v="794" actId="21"/>
          <ac:picMkLst>
            <pc:docMk/>
            <pc:sldMk cId="3719377338" sldId="548"/>
            <ac:picMk id="5" creationId="{00000000-0000-0000-0000-000000000000}"/>
          </ac:picMkLst>
        </pc:picChg>
      </pc:sldChg>
      <pc:sldChg chg="del">
        <pc:chgData name="Liesbeth Werrebrouck" userId="fd464afc-61c6-468a-8f9e-ef687cb7113a" providerId="ADAL" clId="{97298A29-2064-4593-B9B7-76B369DA43FE}" dt="2020-11-23T13:51:08.365" v="2277" actId="2696"/>
        <pc:sldMkLst>
          <pc:docMk/>
          <pc:sldMk cId="2049658391" sldId="549"/>
        </pc:sldMkLst>
      </pc:sldChg>
      <pc:sldChg chg="modSp new mod">
        <pc:chgData name="Liesbeth Werrebrouck" userId="fd464afc-61c6-468a-8f9e-ef687cb7113a" providerId="ADAL" clId="{97298A29-2064-4593-B9B7-76B369DA43FE}" dt="2020-11-23T12:42:06.403" v="119" actId="20577"/>
        <pc:sldMkLst>
          <pc:docMk/>
          <pc:sldMk cId="893228838" sldId="550"/>
        </pc:sldMkLst>
        <pc:spChg chg="mod">
          <ac:chgData name="Liesbeth Werrebrouck" userId="fd464afc-61c6-468a-8f9e-ef687cb7113a" providerId="ADAL" clId="{97298A29-2064-4593-B9B7-76B369DA43FE}" dt="2020-11-23T12:42:06.403" v="119" actId="20577"/>
          <ac:spMkLst>
            <pc:docMk/>
            <pc:sldMk cId="893228838" sldId="550"/>
            <ac:spMk id="2" creationId="{4055C95E-97DA-4293-B9F2-115E00C28110}"/>
          </ac:spMkLst>
        </pc:spChg>
      </pc:sldChg>
      <pc:sldChg chg="modSp new del mod">
        <pc:chgData name="Liesbeth Werrebrouck" userId="fd464afc-61c6-468a-8f9e-ef687cb7113a" providerId="ADAL" clId="{97298A29-2064-4593-B9B7-76B369DA43FE}" dt="2020-11-23T12:44:52.638" v="296" actId="47"/>
        <pc:sldMkLst>
          <pc:docMk/>
          <pc:sldMk cId="3995812073" sldId="551"/>
        </pc:sldMkLst>
        <pc:spChg chg="mod">
          <ac:chgData name="Liesbeth Werrebrouck" userId="fd464afc-61c6-468a-8f9e-ef687cb7113a" providerId="ADAL" clId="{97298A29-2064-4593-B9B7-76B369DA43FE}" dt="2020-11-23T12:44:31.572" v="290" actId="20577"/>
          <ac:spMkLst>
            <pc:docMk/>
            <pc:sldMk cId="3995812073" sldId="551"/>
            <ac:spMk id="2" creationId="{07073127-4183-4B1F-BAC2-37C247083973}"/>
          </ac:spMkLst>
        </pc:spChg>
      </pc:sldChg>
      <pc:sldChg chg="modSp new del mod">
        <pc:chgData name="Liesbeth Werrebrouck" userId="fd464afc-61c6-468a-8f9e-ef687cb7113a" providerId="ADAL" clId="{97298A29-2064-4593-B9B7-76B369DA43FE}" dt="2020-11-23T12:44:54.319" v="297" actId="47"/>
        <pc:sldMkLst>
          <pc:docMk/>
          <pc:sldMk cId="2993142067" sldId="552"/>
        </pc:sldMkLst>
        <pc:spChg chg="mod">
          <ac:chgData name="Liesbeth Werrebrouck" userId="fd464afc-61c6-468a-8f9e-ef687cb7113a" providerId="ADAL" clId="{97298A29-2064-4593-B9B7-76B369DA43FE}" dt="2020-11-23T12:44:44.211" v="295" actId="20577"/>
          <ac:spMkLst>
            <pc:docMk/>
            <pc:sldMk cId="2993142067" sldId="552"/>
            <ac:spMk id="2" creationId="{2AEBE056-0ADB-4404-B009-5F8A83671054}"/>
          </ac:spMkLst>
        </pc:spChg>
      </pc:sldChg>
      <pc:sldChg chg="del">
        <pc:chgData name="Liesbeth Werrebrouck" userId="fd464afc-61c6-468a-8f9e-ef687cb7113a" providerId="ADAL" clId="{97298A29-2064-4593-B9B7-76B369DA43FE}" dt="2020-11-24T14:46:42.011" v="7961" actId="47"/>
        <pc:sldMkLst>
          <pc:docMk/>
          <pc:sldMk cId="934182991" sldId="560"/>
        </pc:sldMkLst>
      </pc:sldChg>
      <pc:sldChg chg="del">
        <pc:chgData name="Liesbeth Werrebrouck" userId="fd464afc-61c6-468a-8f9e-ef687cb7113a" providerId="ADAL" clId="{97298A29-2064-4593-B9B7-76B369DA43FE}" dt="2020-11-23T20:53:42.157" v="5761" actId="2696"/>
        <pc:sldMkLst>
          <pc:docMk/>
          <pc:sldMk cId="1672740737" sldId="560"/>
        </pc:sldMkLst>
      </pc:sldChg>
      <pc:sldChg chg="del">
        <pc:chgData name="Liesbeth Werrebrouck" userId="fd464afc-61c6-468a-8f9e-ef687cb7113a" providerId="ADAL" clId="{97298A29-2064-4593-B9B7-76B369DA43FE}" dt="2020-11-23T14:58:18.688" v="3961" actId="2696"/>
        <pc:sldMkLst>
          <pc:docMk/>
          <pc:sldMk cId="2862386384" sldId="560"/>
        </pc:sldMkLst>
      </pc:sldChg>
      <pc:sldChg chg="add del">
        <pc:chgData name="Liesbeth Werrebrouck" userId="fd464afc-61c6-468a-8f9e-ef687cb7113a" providerId="ADAL" clId="{97298A29-2064-4593-B9B7-76B369DA43FE}" dt="2020-11-24T07:30:46.462" v="7575" actId="2696"/>
        <pc:sldMkLst>
          <pc:docMk/>
          <pc:sldMk cId="4054017573" sldId="560"/>
        </pc:sldMkLst>
      </pc:sldChg>
      <pc:sldChg chg="add del">
        <pc:chgData name="Liesbeth Werrebrouck" userId="fd464afc-61c6-468a-8f9e-ef687cb7113a" providerId="ADAL" clId="{97298A29-2064-4593-B9B7-76B369DA43FE}" dt="2020-11-24T07:30:46.462" v="7575" actId="2696"/>
        <pc:sldMkLst>
          <pc:docMk/>
          <pc:sldMk cId="700851583" sldId="563"/>
        </pc:sldMkLst>
      </pc:sldChg>
      <pc:sldChg chg="del">
        <pc:chgData name="Liesbeth Werrebrouck" userId="fd464afc-61c6-468a-8f9e-ef687cb7113a" providerId="ADAL" clId="{97298A29-2064-4593-B9B7-76B369DA43FE}" dt="2020-11-23T15:00:42.527" v="3971" actId="2696"/>
        <pc:sldMkLst>
          <pc:docMk/>
          <pc:sldMk cId="704918253" sldId="563"/>
        </pc:sldMkLst>
      </pc:sldChg>
      <pc:sldChg chg="del">
        <pc:chgData name="Liesbeth Werrebrouck" userId="fd464afc-61c6-468a-8f9e-ef687cb7113a" providerId="ADAL" clId="{97298A29-2064-4593-B9B7-76B369DA43FE}" dt="2020-11-24T14:46:43.900" v="7962" actId="47"/>
        <pc:sldMkLst>
          <pc:docMk/>
          <pc:sldMk cId="910384478" sldId="563"/>
        </pc:sldMkLst>
      </pc:sldChg>
      <pc:sldChg chg="del">
        <pc:chgData name="Liesbeth Werrebrouck" userId="fd464afc-61c6-468a-8f9e-ef687cb7113a" providerId="ADAL" clId="{97298A29-2064-4593-B9B7-76B369DA43FE}" dt="2020-11-23T20:53:42.157" v="5761" actId="2696"/>
        <pc:sldMkLst>
          <pc:docMk/>
          <pc:sldMk cId="1215653355" sldId="563"/>
        </pc:sldMkLst>
      </pc:sldChg>
      <pc:sldChg chg="delSp modSp del mod delAnim modAnim modNotesTx">
        <pc:chgData name="Liesbeth Werrebrouck" userId="fd464afc-61c6-468a-8f9e-ef687cb7113a" providerId="ADAL" clId="{97298A29-2064-4593-B9B7-76B369DA43FE}" dt="2020-11-23T13:06:37.081" v="878" actId="1076"/>
        <pc:sldMkLst>
          <pc:docMk/>
          <pc:sldMk cId="2383956433" sldId="634"/>
        </pc:sldMkLst>
        <pc:spChg chg="mod">
          <ac:chgData name="Liesbeth Werrebrouck" userId="fd464afc-61c6-468a-8f9e-ef687cb7113a" providerId="ADAL" clId="{97298A29-2064-4593-B9B7-76B369DA43FE}" dt="2020-11-23T13:05:36.108" v="837" actId="20577"/>
          <ac:spMkLst>
            <pc:docMk/>
            <pc:sldMk cId="2383956433" sldId="634"/>
            <ac:spMk id="2" creationId="{3CF59148-18E1-446B-849D-7C87EAC8EDB4}"/>
          </ac:spMkLst>
        </pc:spChg>
        <pc:spChg chg="del mod">
          <ac:chgData name="Liesbeth Werrebrouck" userId="fd464afc-61c6-468a-8f9e-ef687cb7113a" providerId="ADAL" clId="{97298A29-2064-4593-B9B7-76B369DA43FE}" dt="2020-11-23T13:06:02.306" v="872" actId="478"/>
          <ac:spMkLst>
            <pc:docMk/>
            <pc:sldMk cId="2383956433" sldId="634"/>
            <ac:spMk id="3" creationId="{E4AE1259-A572-4A71-8486-DAD820E975B7}"/>
          </ac:spMkLst>
        </pc:spChg>
        <pc:picChg chg="mod">
          <ac:chgData name="Liesbeth Werrebrouck" userId="fd464afc-61c6-468a-8f9e-ef687cb7113a" providerId="ADAL" clId="{97298A29-2064-4593-B9B7-76B369DA43FE}" dt="2020-11-23T13:06:37.081" v="878" actId="1076"/>
          <ac:picMkLst>
            <pc:docMk/>
            <pc:sldMk cId="2383956433" sldId="634"/>
            <ac:picMk id="6" creationId="{544F6BDA-024A-4F93-AADA-41FB65C226CE}"/>
          </ac:picMkLst>
        </pc:picChg>
      </pc:sldChg>
      <pc:sldChg chg="addSp delSp modSp mod ord modClrScheme chgLayout modNotesTx">
        <pc:chgData name="Liesbeth Werrebrouck" userId="fd464afc-61c6-468a-8f9e-ef687cb7113a" providerId="ADAL" clId="{97298A29-2064-4593-B9B7-76B369DA43FE}" dt="2020-11-23T13:07:00.485" v="885" actId="1076"/>
        <pc:sldMkLst>
          <pc:docMk/>
          <pc:sldMk cId="1806581004" sldId="635"/>
        </pc:sldMkLst>
        <pc:spChg chg="mod">
          <ac:chgData name="Liesbeth Werrebrouck" userId="fd464afc-61c6-468a-8f9e-ef687cb7113a" providerId="ADAL" clId="{97298A29-2064-4593-B9B7-76B369DA43FE}" dt="2020-11-23T12:56:55.914" v="594" actId="26606"/>
          <ac:spMkLst>
            <pc:docMk/>
            <pc:sldMk cId="1806581004" sldId="635"/>
            <ac:spMk id="2" creationId="{81053C32-5289-4977-B3AA-5B65F73F37BA}"/>
          </ac:spMkLst>
        </pc:spChg>
        <pc:spChg chg="add del mod">
          <ac:chgData name="Liesbeth Werrebrouck" userId="fd464afc-61c6-468a-8f9e-ef687cb7113a" providerId="ADAL" clId="{97298A29-2064-4593-B9B7-76B369DA43FE}" dt="2020-11-23T12:56:58.251" v="598" actId="21"/>
          <ac:spMkLst>
            <pc:docMk/>
            <pc:sldMk cId="1806581004" sldId="635"/>
            <ac:spMk id="4" creationId="{E5D983FA-23BF-48AE-8AF2-F67879008DBB}"/>
          </ac:spMkLst>
        </pc:spChg>
        <pc:spChg chg="add del mod">
          <ac:chgData name="Liesbeth Werrebrouck" userId="fd464afc-61c6-468a-8f9e-ef687cb7113a" providerId="ADAL" clId="{97298A29-2064-4593-B9B7-76B369DA43FE}" dt="2020-11-23T12:56:56.818" v="596" actId="21"/>
          <ac:spMkLst>
            <pc:docMk/>
            <pc:sldMk cId="1806581004" sldId="635"/>
            <ac:spMk id="6" creationId="{E14F1108-473C-44AB-A296-0480DAEC1AC4}"/>
          </ac:spMkLst>
        </pc:spChg>
        <pc:spChg chg="add del mod">
          <ac:chgData name="Liesbeth Werrebrouck" userId="fd464afc-61c6-468a-8f9e-ef687cb7113a" providerId="ADAL" clId="{97298A29-2064-4593-B9B7-76B369DA43FE}" dt="2020-11-23T12:56:53.208" v="590" actId="21"/>
          <ac:spMkLst>
            <pc:docMk/>
            <pc:sldMk cId="1806581004" sldId="635"/>
            <ac:spMk id="7" creationId="{E701234A-5FE6-4156-A427-47CA31D737D1}"/>
          </ac:spMkLst>
        </pc:spChg>
        <pc:spChg chg="add del">
          <ac:chgData name="Liesbeth Werrebrouck" userId="fd464afc-61c6-468a-8f9e-ef687cb7113a" providerId="ADAL" clId="{97298A29-2064-4593-B9B7-76B369DA43FE}" dt="2020-11-23T12:56:55.914" v="594" actId="26606"/>
          <ac:spMkLst>
            <pc:docMk/>
            <pc:sldMk cId="1806581004" sldId="635"/>
            <ac:spMk id="16" creationId="{1D39E7A3-E137-4072-8FF7-4ADEB45C9F5E}"/>
          </ac:spMkLst>
        </pc:spChg>
        <pc:spChg chg="add del mod">
          <ac:chgData name="Liesbeth Werrebrouck" userId="fd464afc-61c6-468a-8f9e-ef687cb7113a" providerId="ADAL" clId="{97298A29-2064-4593-B9B7-76B369DA43FE}" dt="2020-11-23T12:56:54.950" v="592" actId="26606"/>
          <ac:spMkLst>
            <pc:docMk/>
            <pc:sldMk cId="1806581004" sldId="635"/>
            <ac:spMk id="71" creationId="{0C995E65-1EE4-4417-B9B7-2F96393FC284}"/>
          </ac:spMkLst>
        </pc:spChg>
        <pc:spChg chg="add del mod">
          <ac:chgData name="Liesbeth Werrebrouck" userId="fd464afc-61c6-468a-8f9e-ef687cb7113a" providerId="ADAL" clId="{97298A29-2064-4593-B9B7-76B369DA43FE}" dt="2020-11-23T12:56:54.950" v="592" actId="26606"/>
          <ac:spMkLst>
            <pc:docMk/>
            <pc:sldMk cId="1806581004" sldId="635"/>
            <ac:spMk id="73" creationId="{41FF00E2-D116-4061-872A-4FBD59B4976C}"/>
          </ac:spMkLst>
        </pc:spChg>
        <pc:picChg chg="add del mod">
          <ac:chgData name="Liesbeth Werrebrouck" userId="fd464afc-61c6-468a-8f9e-ef687cb7113a" providerId="ADAL" clId="{97298A29-2064-4593-B9B7-76B369DA43FE}" dt="2020-11-23T13:07:00.485" v="885" actId="1076"/>
          <ac:picMkLst>
            <pc:docMk/>
            <pc:sldMk cId="1806581004" sldId="635"/>
            <ac:picMk id="10" creationId="{47EC32DB-FA8F-40C4-A6B9-AC5E5F61F686}"/>
          </ac:picMkLst>
        </pc:picChg>
        <pc:picChg chg="add del mod ord">
          <ac:chgData name="Liesbeth Werrebrouck" userId="fd464afc-61c6-468a-8f9e-ef687cb7113a" providerId="ADAL" clId="{97298A29-2064-4593-B9B7-76B369DA43FE}" dt="2020-11-23T12:56:56.363" v="595"/>
          <ac:picMkLst>
            <pc:docMk/>
            <pc:sldMk cId="1806581004" sldId="635"/>
            <ac:picMk id="11" creationId="{FC86414B-2E9F-4AE8-BE37-0811207808C7}"/>
          </ac:picMkLst>
        </pc:picChg>
        <pc:picChg chg="add del mod">
          <ac:chgData name="Liesbeth Werrebrouck" userId="fd464afc-61c6-468a-8f9e-ef687cb7113a" providerId="ADAL" clId="{97298A29-2064-4593-B9B7-76B369DA43FE}" dt="2020-11-23T13:06:58.729" v="884" actId="1076"/>
          <ac:picMkLst>
            <pc:docMk/>
            <pc:sldMk cId="1806581004" sldId="635"/>
            <ac:picMk id="12" creationId="{D488266E-BC8A-41CE-A654-956C2E171FEC}"/>
          </ac:picMkLst>
        </pc:picChg>
        <pc:picChg chg="add del">
          <ac:chgData name="Liesbeth Werrebrouck" userId="fd464afc-61c6-468a-8f9e-ef687cb7113a" providerId="ADAL" clId="{97298A29-2064-4593-B9B7-76B369DA43FE}" dt="2020-11-23T13:06:46.058" v="879" actId="478"/>
          <ac:picMkLst>
            <pc:docMk/>
            <pc:sldMk cId="1806581004" sldId="635"/>
            <ac:picMk id="14" creationId="{C88649D2-ECD0-4CC5-98F1-6465144AB97E}"/>
          </ac:picMkLst>
        </pc:picChg>
        <pc:picChg chg="add del mod">
          <ac:chgData name="Liesbeth Werrebrouck" userId="fd464afc-61c6-468a-8f9e-ef687cb7113a" providerId="ADAL" clId="{97298A29-2064-4593-B9B7-76B369DA43FE}" dt="2020-11-23T12:56:52.404" v="589"/>
          <ac:picMkLst>
            <pc:docMk/>
            <pc:sldMk cId="1806581004" sldId="635"/>
            <ac:picMk id="17" creationId="{EB120003-23E0-4A52-ADCF-79EB025F83A4}"/>
          </ac:picMkLst>
        </pc:picChg>
        <pc:picChg chg="add del mod">
          <ac:chgData name="Liesbeth Werrebrouck" userId="fd464afc-61c6-468a-8f9e-ef687cb7113a" providerId="ADAL" clId="{97298A29-2064-4593-B9B7-76B369DA43FE}" dt="2020-11-23T12:56:55.476" v="593"/>
          <ac:picMkLst>
            <pc:docMk/>
            <pc:sldMk cId="1806581004" sldId="635"/>
            <ac:picMk id="1026" creationId="{62A11DFE-9E45-45C0-918C-F99948112F52}"/>
          </ac:picMkLst>
        </pc:picChg>
      </pc:sldChg>
      <pc:sldChg chg="del">
        <pc:chgData name="Liesbeth Werrebrouck" userId="fd464afc-61c6-468a-8f9e-ef687cb7113a" providerId="ADAL" clId="{97298A29-2064-4593-B9B7-76B369DA43FE}" dt="2020-11-23T12:54:10.918" v="576" actId="2696"/>
        <pc:sldMkLst>
          <pc:docMk/>
          <pc:sldMk cId="43281144" sldId="636"/>
        </pc:sldMkLst>
      </pc:sldChg>
      <pc:sldChg chg="delSp modSp del mod ord">
        <pc:chgData name="Liesbeth Werrebrouck" userId="fd464afc-61c6-468a-8f9e-ef687cb7113a" providerId="ADAL" clId="{97298A29-2064-4593-B9B7-76B369DA43FE}" dt="2020-11-23T13:12:28.964" v="1003" actId="2696"/>
        <pc:sldMkLst>
          <pc:docMk/>
          <pc:sldMk cId="2811312864" sldId="637"/>
        </pc:sldMkLst>
        <pc:spChg chg="mod">
          <ac:chgData name="Liesbeth Werrebrouck" userId="fd464afc-61c6-468a-8f9e-ef687cb7113a" providerId="ADAL" clId="{97298A29-2064-4593-B9B7-76B369DA43FE}" dt="2020-11-23T13:05:46.606" v="867" actId="6549"/>
          <ac:spMkLst>
            <pc:docMk/>
            <pc:sldMk cId="2811312864" sldId="637"/>
            <ac:spMk id="2" creationId="{E804C8B2-FE09-4ABE-80A5-7C5311C5C6AA}"/>
          </ac:spMkLst>
        </pc:spChg>
        <pc:spChg chg="mod">
          <ac:chgData name="Liesbeth Werrebrouck" userId="fd464afc-61c6-468a-8f9e-ef687cb7113a" providerId="ADAL" clId="{97298A29-2064-4593-B9B7-76B369DA43FE}" dt="2020-11-23T13:03:59.930" v="795" actId="6549"/>
          <ac:spMkLst>
            <pc:docMk/>
            <pc:sldMk cId="2811312864" sldId="637"/>
            <ac:spMk id="3" creationId="{76BF4B12-0909-43E9-AEE4-FD059F2DF37A}"/>
          </ac:spMkLst>
        </pc:spChg>
        <pc:graphicFrameChg chg="del modGraphic">
          <ac:chgData name="Liesbeth Werrebrouck" userId="fd464afc-61c6-468a-8f9e-ef687cb7113a" providerId="ADAL" clId="{97298A29-2064-4593-B9B7-76B369DA43FE}" dt="2020-11-23T13:06:20.720" v="877" actId="21"/>
          <ac:graphicFrameMkLst>
            <pc:docMk/>
            <pc:sldMk cId="2811312864" sldId="637"/>
            <ac:graphicFrameMk id="6" creationId="{E3B4E0FF-4BC5-4DE7-ACBF-32F02332B9B5}"/>
          </ac:graphicFrameMkLst>
        </pc:graphicFrameChg>
      </pc:sldChg>
      <pc:sldChg chg="modSp new del mod">
        <pc:chgData name="Liesbeth Werrebrouck" userId="fd464afc-61c6-468a-8f9e-ef687cb7113a" providerId="ADAL" clId="{97298A29-2064-4593-B9B7-76B369DA43FE}" dt="2020-11-23T12:50:31.460" v="340" actId="47"/>
        <pc:sldMkLst>
          <pc:docMk/>
          <pc:sldMk cId="3255753795" sldId="638"/>
        </pc:sldMkLst>
        <pc:spChg chg="mod">
          <ac:chgData name="Liesbeth Werrebrouck" userId="fd464afc-61c6-468a-8f9e-ef687cb7113a" providerId="ADAL" clId="{97298A29-2064-4593-B9B7-76B369DA43FE}" dt="2020-11-23T12:50:04.768" v="317" actId="6549"/>
          <ac:spMkLst>
            <pc:docMk/>
            <pc:sldMk cId="3255753795" sldId="638"/>
            <ac:spMk id="3" creationId="{9C029AB3-B9D2-4D78-AA70-E6BB0249CC90}"/>
          </ac:spMkLst>
        </pc:spChg>
        <pc:spChg chg="mod">
          <ac:chgData name="Liesbeth Werrebrouck" userId="fd464afc-61c6-468a-8f9e-ef687cb7113a" providerId="ADAL" clId="{97298A29-2064-4593-B9B7-76B369DA43FE}" dt="2020-11-23T12:50:10.852" v="339" actId="20577"/>
          <ac:spMkLst>
            <pc:docMk/>
            <pc:sldMk cId="3255753795" sldId="638"/>
            <ac:spMk id="4" creationId="{5F6179A6-FD7A-4C23-9D52-4B0D9D4BB059}"/>
          </ac:spMkLst>
        </pc:spChg>
      </pc:sldChg>
      <pc:sldChg chg="add del">
        <pc:chgData name="Liesbeth Werrebrouck" userId="fd464afc-61c6-468a-8f9e-ef687cb7113a" providerId="ADAL" clId="{97298A29-2064-4593-B9B7-76B369DA43FE}" dt="2020-11-23T13:12:45.243" v="1005" actId="47"/>
        <pc:sldMkLst>
          <pc:docMk/>
          <pc:sldMk cId="4025036828" sldId="638"/>
        </pc:sldMkLst>
      </pc:sldChg>
      <pc:sldChg chg="new del">
        <pc:chgData name="Liesbeth Werrebrouck" userId="fd464afc-61c6-468a-8f9e-ef687cb7113a" providerId="ADAL" clId="{97298A29-2064-4593-B9B7-76B369DA43FE}" dt="2020-11-23T12:50:31.460" v="340" actId="47"/>
        <pc:sldMkLst>
          <pc:docMk/>
          <pc:sldMk cId="523172364" sldId="639"/>
        </pc:sldMkLst>
      </pc:sldChg>
      <pc:sldChg chg="modSp new mod">
        <pc:chgData name="Liesbeth Werrebrouck" userId="fd464afc-61c6-468a-8f9e-ef687cb7113a" providerId="ADAL" clId="{97298A29-2064-4593-B9B7-76B369DA43FE}" dt="2020-11-23T12:57:34.947" v="608" actId="20577"/>
        <pc:sldMkLst>
          <pc:docMk/>
          <pc:sldMk cId="1246226028" sldId="639"/>
        </pc:sldMkLst>
        <pc:spChg chg="mod">
          <ac:chgData name="Liesbeth Werrebrouck" userId="fd464afc-61c6-468a-8f9e-ef687cb7113a" providerId="ADAL" clId="{97298A29-2064-4593-B9B7-76B369DA43FE}" dt="2020-11-23T12:57:34.947" v="608" actId="20577"/>
          <ac:spMkLst>
            <pc:docMk/>
            <pc:sldMk cId="1246226028" sldId="639"/>
            <ac:spMk id="2" creationId="{E307E789-0A2C-423E-A7E8-CE4AEB02945A}"/>
          </ac:spMkLst>
        </pc:spChg>
      </pc:sldChg>
      <pc:sldChg chg="addSp delSp modSp new mod ord modClrScheme chgLayout">
        <pc:chgData name="Liesbeth Werrebrouck" userId="fd464afc-61c6-468a-8f9e-ef687cb7113a" providerId="ADAL" clId="{97298A29-2064-4593-B9B7-76B369DA43FE}" dt="2020-11-23T13:15:07.617" v="1088" actId="108"/>
        <pc:sldMkLst>
          <pc:docMk/>
          <pc:sldMk cId="334843072" sldId="640"/>
        </pc:sldMkLst>
        <pc:spChg chg="mod">
          <ac:chgData name="Liesbeth Werrebrouck" userId="fd464afc-61c6-468a-8f9e-ef687cb7113a" providerId="ADAL" clId="{97298A29-2064-4593-B9B7-76B369DA43FE}" dt="2020-11-23T13:15:07.617" v="1088" actId="108"/>
          <ac:spMkLst>
            <pc:docMk/>
            <pc:sldMk cId="334843072" sldId="640"/>
            <ac:spMk id="2" creationId="{B69DD853-5371-4167-AFFC-013154918DC2}"/>
          </ac:spMkLst>
        </pc:spChg>
        <pc:spChg chg="add del">
          <ac:chgData name="Liesbeth Werrebrouck" userId="fd464afc-61c6-468a-8f9e-ef687cb7113a" providerId="ADAL" clId="{97298A29-2064-4593-B9B7-76B369DA43FE}" dt="2020-11-23T12:59:09.043" v="658"/>
          <ac:spMkLst>
            <pc:docMk/>
            <pc:sldMk cId="334843072" sldId="640"/>
            <ac:spMk id="3" creationId="{E26076AD-369E-4D10-8C00-ACB0B4E7D110}"/>
          </ac:spMkLst>
        </pc:spChg>
        <pc:spChg chg="add del">
          <ac:chgData name="Liesbeth Werrebrouck" userId="fd464afc-61c6-468a-8f9e-ef687cb7113a" providerId="ADAL" clId="{97298A29-2064-4593-B9B7-76B369DA43FE}" dt="2020-11-23T12:59:24.878" v="659"/>
          <ac:spMkLst>
            <pc:docMk/>
            <pc:sldMk cId="334843072" sldId="640"/>
            <ac:spMk id="4" creationId="{FBD94B73-C192-4A75-AF52-5C801467DC09}"/>
          </ac:spMkLst>
        </pc:spChg>
        <pc:spChg chg="add del">
          <ac:chgData name="Liesbeth Werrebrouck" userId="fd464afc-61c6-468a-8f9e-ef687cb7113a" providerId="ADAL" clId="{97298A29-2064-4593-B9B7-76B369DA43FE}" dt="2020-11-23T12:59:05.169" v="656" actId="26606"/>
          <ac:spMkLst>
            <pc:docMk/>
            <pc:sldMk cId="334843072" sldId="640"/>
            <ac:spMk id="71" creationId="{CFDA31DD-5246-42DE-9947-86D716948421}"/>
          </ac:spMkLst>
        </pc:spChg>
        <pc:spChg chg="add mod">
          <ac:chgData name="Liesbeth Werrebrouck" userId="fd464afc-61c6-468a-8f9e-ef687cb7113a" providerId="ADAL" clId="{97298A29-2064-4593-B9B7-76B369DA43FE}" dt="2020-11-23T13:00:14.604" v="686" actId="255"/>
          <ac:spMkLst>
            <pc:docMk/>
            <pc:sldMk cId="334843072" sldId="640"/>
            <ac:spMk id="77" creationId="{16F197F3-D94B-4372-A3F0-830E25DB5B2C}"/>
          </ac:spMkLst>
        </pc:spChg>
        <pc:spChg chg="add mod">
          <ac:chgData name="Liesbeth Werrebrouck" userId="fd464afc-61c6-468a-8f9e-ef687cb7113a" providerId="ADAL" clId="{97298A29-2064-4593-B9B7-76B369DA43FE}" dt="2020-11-23T13:00:06.016" v="685" actId="255"/>
          <ac:spMkLst>
            <pc:docMk/>
            <pc:sldMk cId="334843072" sldId="640"/>
            <ac:spMk id="79" creationId="{68DB292F-E59D-43E1-8C1E-5D2123A91AF0}"/>
          </ac:spMkLst>
        </pc:spChg>
        <pc:picChg chg="add del mod">
          <ac:chgData name="Liesbeth Werrebrouck" userId="fd464afc-61c6-468a-8f9e-ef687cb7113a" providerId="ADAL" clId="{97298A29-2064-4593-B9B7-76B369DA43FE}" dt="2020-11-23T12:59:06.513" v="657"/>
          <ac:picMkLst>
            <pc:docMk/>
            <pc:sldMk cId="334843072" sldId="640"/>
            <ac:picMk id="2050" creationId="{B1096F02-4D49-4561-BEE0-569AB5FE8E29}"/>
          </ac:picMkLst>
        </pc:picChg>
        <pc:picChg chg="add del mod">
          <ac:chgData name="Liesbeth Werrebrouck" userId="fd464afc-61c6-468a-8f9e-ef687cb7113a" providerId="ADAL" clId="{97298A29-2064-4593-B9B7-76B369DA43FE}" dt="2020-11-23T12:59:03.525" v="655"/>
          <ac:picMkLst>
            <pc:docMk/>
            <pc:sldMk cId="334843072" sldId="640"/>
            <ac:picMk id="2052" creationId="{4398685D-4FEA-4AEE-A01E-F1FAADA2B864}"/>
          </ac:picMkLst>
        </pc:picChg>
        <pc:picChg chg="add mod ord">
          <ac:chgData name="Liesbeth Werrebrouck" userId="fd464afc-61c6-468a-8f9e-ef687cb7113a" providerId="ADAL" clId="{97298A29-2064-4593-B9B7-76B369DA43FE}" dt="2020-11-23T12:59:42.638" v="662" actId="26606"/>
          <ac:picMkLst>
            <pc:docMk/>
            <pc:sldMk cId="334843072" sldId="640"/>
            <ac:picMk id="2054" creationId="{3EA7C2F8-718E-404F-A083-83E71CEE256B}"/>
          </ac:picMkLst>
        </pc:picChg>
        <pc:picChg chg="add mod">
          <ac:chgData name="Liesbeth Werrebrouck" userId="fd464afc-61c6-468a-8f9e-ef687cb7113a" providerId="ADAL" clId="{97298A29-2064-4593-B9B7-76B369DA43FE}" dt="2020-11-23T12:59:42.638" v="662" actId="26606"/>
          <ac:picMkLst>
            <pc:docMk/>
            <pc:sldMk cId="334843072" sldId="640"/>
            <ac:picMk id="2056" creationId="{49DEA23C-C6A8-4EA9-A25D-F874D141067D}"/>
          </ac:picMkLst>
        </pc:picChg>
      </pc:sldChg>
      <pc:sldChg chg="addSp delSp modSp new mod modClrScheme chgLayout">
        <pc:chgData name="Liesbeth Werrebrouck" userId="fd464afc-61c6-468a-8f9e-ef687cb7113a" providerId="ADAL" clId="{97298A29-2064-4593-B9B7-76B369DA43FE}" dt="2020-11-23T13:49:50.505" v="2273" actId="255"/>
        <pc:sldMkLst>
          <pc:docMk/>
          <pc:sldMk cId="625794980" sldId="641"/>
        </pc:sldMkLst>
        <pc:spChg chg="mod">
          <ac:chgData name="Liesbeth Werrebrouck" userId="fd464afc-61c6-468a-8f9e-ef687cb7113a" providerId="ADAL" clId="{97298A29-2064-4593-B9B7-76B369DA43FE}" dt="2020-11-23T13:22:56.147" v="1568" actId="26606"/>
          <ac:spMkLst>
            <pc:docMk/>
            <pc:sldMk cId="625794980" sldId="641"/>
            <ac:spMk id="2" creationId="{23F001BB-A64D-4CEA-9F7E-144F89C1D3B4}"/>
          </ac:spMkLst>
        </pc:spChg>
        <pc:spChg chg="del">
          <ac:chgData name="Liesbeth Werrebrouck" userId="fd464afc-61c6-468a-8f9e-ef687cb7113a" providerId="ADAL" clId="{97298A29-2064-4593-B9B7-76B369DA43FE}" dt="2020-11-23T13:04:18.707" v="799"/>
          <ac:spMkLst>
            <pc:docMk/>
            <pc:sldMk cId="625794980" sldId="641"/>
            <ac:spMk id="3" creationId="{C5439F4A-8670-411F-BE8B-3FB7A93C84EA}"/>
          </ac:spMkLst>
        </pc:spChg>
        <pc:spChg chg="mod ord modVis">
          <ac:chgData name="Liesbeth Werrebrouck" userId="fd464afc-61c6-468a-8f9e-ef687cb7113a" providerId="ADAL" clId="{97298A29-2064-4593-B9B7-76B369DA43FE}" dt="2020-11-23T13:18:38.138" v="1407" actId="26606"/>
          <ac:spMkLst>
            <pc:docMk/>
            <pc:sldMk cId="625794980" sldId="641"/>
            <ac:spMk id="4" creationId="{DF582A1C-03F9-4159-B2B8-F1264B7EECF6}"/>
          </ac:spMkLst>
        </pc:spChg>
        <pc:spChg chg="add mod ord">
          <ac:chgData name="Liesbeth Werrebrouck" userId="fd464afc-61c6-468a-8f9e-ef687cb7113a" providerId="ADAL" clId="{97298A29-2064-4593-B9B7-76B369DA43FE}" dt="2020-11-23T13:49:50.505" v="2273" actId="255"/>
          <ac:spMkLst>
            <pc:docMk/>
            <pc:sldMk cId="625794980" sldId="641"/>
            <ac:spMk id="7" creationId="{38F59CAC-E5E7-4176-BF69-4B671368D3A5}"/>
          </ac:spMkLst>
        </pc:spChg>
        <pc:spChg chg="add del mod">
          <ac:chgData name="Liesbeth Werrebrouck" userId="fd464afc-61c6-468a-8f9e-ef687cb7113a" providerId="ADAL" clId="{97298A29-2064-4593-B9B7-76B369DA43FE}" dt="2020-11-23T13:18:58.826" v="1424" actId="478"/>
          <ac:spMkLst>
            <pc:docMk/>
            <pc:sldMk cId="625794980" sldId="641"/>
            <ac:spMk id="10" creationId="{DA425CF5-7317-4EA9-B895-5C60A9E61E45}"/>
          </ac:spMkLst>
        </pc:spChg>
        <pc:spChg chg="add mod">
          <ac:chgData name="Liesbeth Werrebrouck" userId="fd464afc-61c6-468a-8f9e-ef687cb7113a" providerId="ADAL" clId="{97298A29-2064-4593-B9B7-76B369DA43FE}" dt="2020-11-23T13:22:56.147" v="1568" actId="26606"/>
          <ac:spMkLst>
            <pc:docMk/>
            <pc:sldMk cId="625794980" sldId="641"/>
            <ac:spMk id="12" creationId="{8199DFE5-38BB-4FCA-9878-5E280E95337A}"/>
          </ac:spMkLst>
        </pc:spChg>
        <pc:spChg chg="add del mod">
          <ac:chgData name="Liesbeth Werrebrouck" userId="fd464afc-61c6-468a-8f9e-ef687cb7113a" providerId="ADAL" clId="{97298A29-2064-4593-B9B7-76B369DA43FE}" dt="2020-11-23T13:18:54.650" v="1422" actId="478"/>
          <ac:spMkLst>
            <pc:docMk/>
            <pc:sldMk cId="625794980" sldId="641"/>
            <ac:spMk id="13" creationId="{B5C37B74-F5E0-47D8-BE50-9A8821616207}"/>
          </ac:spMkLst>
        </pc:spChg>
        <pc:spChg chg="add del mod">
          <ac:chgData name="Liesbeth Werrebrouck" userId="fd464afc-61c6-468a-8f9e-ef687cb7113a" providerId="ADAL" clId="{97298A29-2064-4593-B9B7-76B369DA43FE}" dt="2020-11-23T13:18:56.262" v="1423" actId="478"/>
          <ac:spMkLst>
            <pc:docMk/>
            <pc:sldMk cId="625794980" sldId="641"/>
            <ac:spMk id="15" creationId="{67D85D39-D019-4D04-9652-EF53CD51B9C0}"/>
          </ac:spMkLst>
        </pc:spChg>
        <pc:picChg chg="add del mod">
          <ac:chgData name="Liesbeth Werrebrouck" userId="fd464afc-61c6-468a-8f9e-ef687cb7113a" providerId="ADAL" clId="{97298A29-2064-4593-B9B7-76B369DA43FE}" dt="2020-11-23T13:07:17.721" v="897" actId="21"/>
          <ac:picMkLst>
            <pc:docMk/>
            <pc:sldMk cId="625794980" sldId="641"/>
            <ac:picMk id="5" creationId="{FD46E837-03E2-497A-9A48-E4561D310095}"/>
          </ac:picMkLst>
        </pc:picChg>
        <pc:picChg chg="add del mod ord">
          <ac:chgData name="Liesbeth Werrebrouck" userId="fd464afc-61c6-468a-8f9e-ef687cb7113a" providerId="ADAL" clId="{97298A29-2064-4593-B9B7-76B369DA43FE}" dt="2020-11-23T13:22:25.542" v="1554" actId="478"/>
          <ac:picMkLst>
            <pc:docMk/>
            <pc:sldMk cId="625794980" sldId="641"/>
            <ac:picMk id="8" creationId="{1CF1A262-3E7F-4574-BCBB-46A8D58D57A3}"/>
          </ac:picMkLst>
        </pc:picChg>
      </pc:sldChg>
      <pc:sldChg chg="addSp delSp modSp new mod modClrScheme modAnim chgLayout">
        <pc:chgData name="Liesbeth Werrebrouck" userId="fd464afc-61c6-468a-8f9e-ef687cb7113a" providerId="ADAL" clId="{97298A29-2064-4593-B9B7-76B369DA43FE}" dt="2020-11-23T15:32:44.369" v="4562"/>
        <pc:sldMkLst>
          <pc:docMk/>
          <pc:sldMk cId="2774846442" sldId="642"/>
        </pc:sldMkLst>
        <pc:spChg chg="mod">
          <ac:chgData name="Liesbeth Werrebrouck" userId="fd464afc-61c6-468a-8f9e-ef687cb7113a" providerId="ADAL" clId="{97298A29-2064-4593-B9B7-76B369DA43FE}" dt="2020-11-23T13:08:09.376" v="937" actId="26606"/>
          <ac:spMkLst>
            <pc:docMk/>
            <pc:sldMk cId="2774846442" sldId="642"/>
            <ac:spMk id="2" creationId="{F3300EA1-2BFC-4B17-BBA4-66BEEEEA6669}"/>
          </ac:spMkLst>
        </pc:spChg>
        <pc:spChg chg="mod">
          <ac:chgData name="Liesbeth Werrebrouck" userId="fd464afc-61c6-468a-8f9e-ef687cb7113a" providerId="ADAL" clId="{97298A29-2064-4593-B9B7-76B369DA43FE}" dt="2020-11-23T13:09:27.623" v="989" actId="20577"/>
          <ac:spMkLst>
            <pc:docMk/>
            <pc:sldMk cId="2774846442" sldId="642"/>
            <ac:spMk id="3" creationId="{58482169-E991-4492-83E6-AA61D422F5BC}"/>
          </ac:spMkLst>
        </pc:spChg>
        <pc:spChg chg="add del mod">
          <ac:chgData name="Liesbeth Werrebrouck" userId="fd464afc-61c6-468a-8f9e-ef687cb7113a" providerId="ADAL" clId="{97298A29-2064-4593-B9B7-76B369DA43FE}" dt="2020-11-23T13:09:27.623" v="989" actId="20577"/>
          <ac:spMkLst>
            <pc:docMk/>
            <pc:sldMk cId="2774846442" sldId="642"/>
            <ac:spMk id="4" creationId="{24FB8200-3C53-4B85-8E0A-119AAFAE1373}"/>
          </ac:spMkLst>
        </pc:spChg>
        <pc:spChg chg="add del mod">
          <ac:chgData name="Liesbeth Werrebrouck" userId="fd464afc-61c6-468a-8f9e-ef687cb7113a" providerId="ADAL" clId="{97298A29-2064-4593-B9B7-76B369DA43FE}" dt="2020-11-23T13:08:09.376" v="937" actId="26606"/>
          <ac:spMkLst>
            <pc:docMk/>
            <pc:sldMk cId="2774846442" sldId="642"/>
            <ac:spMk id="10" creationId="{3E933790-EC8C-444E-86CF-F858B6DAD496}"/>
          </ac:spMkLst>
        </pc:spChg>
        <pc:spChg chg="add del mod">
          <ac:chgData name="Liesbeth Werrebrouck" userId="fd464afc-61c6-468a-8f9e-ef687cb7113a" providerId="ADAL" clId="{97298A29-2064-4593-B9B7-76B369DA43FE}" dt="2020-11-23T13:08:09.376" v="937" actId="26606"/>
          <ac:spMkLst>
            <pc:docMk/>
            <pc:sldMk cId="2774846442" sldId="642"/>
            <ac:spMk id="12" creationId="{0E6C4F3B-E921-40FB-9E67-E374AA2C41CA}"/>
          </ac:spMkLst>
        </pc:spChg>
        <pc:picChg chg="add del mod">
          <ac:chgData name="Liesbeth Werrebrouck" userId="fd464afc-61c6-468a-8f9e-ef687cb7113a" providerId="ADAL" clId="{97298A29-2064-4593-B9B7-76B369DA43FE}" dt="2020-11-23T13:08:10.263" v="938"/>
          <ac:picMkLst>
            <pc:docMk/>
            <pc:sldMk cId="2774846442" sldId="642"/>
            <ac:picMk id="5" creationId="{D12CDE7A-C24F-4317-AFA1-4AAA4DF141F8}"/>
          </ac:picMkLst>
        </pc:picChg>
        <pc:picChg chg="add mod">
          <ac:chgData name="Liesbeth Werrebrouck" userId="fd464afc-61c6-468a-8f9e-ef687cb7113a" providerId="ADAL" clId="{97298A29-2064-4593-B9B7-76B369DA43FE}" dt="2020-11-23T13:09:39.669" v="991" actId="14100"/>
          <ac:picMkLst>
            <pc:docMk/>
            <pc:sldMk cId="2774846442" sldId="642"/>
            <ac:picMk id="8" creationId="{68899E43-EFB6-48C9-B2EB-A01A5EB62073}"/>
          </ac:picMkLst>
        </pc:picChg>
      </pc:sldChg>
      <pc:sldChg chg="modSp new mod">
        <pc:chgData name="Liesbeth Werrebrouck" userId="fd464afc-61c6-468a-8f9e-ef687cb7113a" providerId="ADAL" clId="{97298A29-2064-4593-B9B7-76B369DA43FE}" dt="2020-11-23T13:16:32.641" v="1094" actId="20577"/>
        <pc:sldMkLst>
          <pc:docMk/>
          <pc:sldMk cId="1845205512" sldId="643"/>
        </pc:sldMkLst>
        <pc:spChg chg="mod">
          <ac:chgData name="Liesbeth Werrebrouck" userId="fd464afc-61c6-468a-8f9e-ef687cb7113a" providerId="ADAL" clId="{97298A29-2064-4593-B9B7-76B369DA43FE}" dt="2020-11-23T13:16:32.641" v="1094" actId="20577"/>
          <ac:spMkLst>
            <pc:docMk/>
            <pc:sldMk cId="1845205512" sldId="643"/>
            <ac:spMk id="2" creationId="{500774E6-F76B-4373-8F34-E17049FD091C}"/>
          </ac:spMkLst>
        </pc:spChg>
      </pc:sldChg>
      <pc:sldChg chg="addSp delSp modSp new mod delAnim modAnim modNotesTx">
        <pc:chgData name="Liesbeth Werrebrouck" userId="fd464afc-61c6-468a-8f9e-ef687cb7113a" providerId="ADAL" clId="{97298A29-2064-4593-B9B7-76B369DA43FE}" dt="2020-11-24T15:49:31.945" v="10158" actId="20577"/>
        <pc:sldMkLst>
          <pc:docMk/>
          <pc:sldMk cId="287929638" sldId="644"/>
        </pc:sldMkLst>
        <pc:spChg chg="mod">
          <ac:chgData name="Liesbeth Werrebrouck" userId="fd464afc-61c6-468a-8f9e-ef687cb7113a" providerId="ADAL" clId="{97298A29-2064-4593-B9B7-76B369DA43FE}" dt="2020-11-24T15:49:31.945" v="10158" actId="20577"/>
          <ac:spMkLst>
            <pc:docMk/>
            <pc:sldMk cId="287929638" sldId="644"/>
            <ac:spMk id="2" creationId="{F4616182-52E8-4D93-BA6B-8D541FFD0426}"/>
          </ac:spMkLst>
        </pc:spChg>
        <pc:spChg chg="mod">
          <ac:chgData name="Liesbeth Werrebrouck" userId="fd464afc-61c6-468a-8f9e-ef687cb7113a" providerId="ADAL" clId="{97298A29-2064-4593-B9B7-76B369DA43FE}" dt="2020-11-24T15:07:00.746" v="8422" actId="27636"/>
          <ac:spMkLst>
            <pc:docMk/>
            <pc:sldMk cId="287929638" sldId="644"/>
            <ac:spMk id="3" creationId="{AA89DF75-FC00-4346-BB85-5BF0E86029A4}"/>
          </ac:spMkLst>
        </pc:spChg>
        <pc:spChg chg="add del mod">
          <ac:chgData name="Liesbeth Werrebrouck" userId="fd464afc-61c6-468a-8f9e-ef687cb7113a" providerId="ADAL" clId="{97298A29-2064-4593-B9B7-76B369DA43FE}" dt="2020-11-23T15:37:20.164" v="4612" actId="478"/>
          <ac:spMkLst>
            <pc:docMk/>
            <pc:sldMk cId="287929638" sldId="644"/>
            <ac:spMk id="7" creationId="{5D747B7D-7A3F-41EB-98D6-1C4669492733}"/>
          </ac:spMkLst>
        </pc:spChg>
        <pc:spChg chg="add del mod">
          <ac:chgData name="Liesbeth Werrebrouck" userId="fd464afc-61c6-468a-8f9e-ef687cb7113a" providerId="ADAL" clId="{97298A29-2064-4593-B9B7-76B369DA43FE}" dt="2020-11-23T20:54:37.160" v="5766" actId="478"/>
          <ac:spMkLst>
            <pc:docMk/>
            <pc:sldMk cId="287929638" sldId="644"/>
            <ac:spMk id="8" creationId="{3B599562-E071-4CB5-B602-0D761B8E2FC0}"/>
          </ac:spMkLst>
        </pc:spChg>
        <pc:graphicFrameChg chg="add del mod modGraphic">
          <ac:chgData name="Liesbeth Werrebrouck" userId="fd464afc-61c6-468a-8f9e-ef687cb7113a" providerId="ADAL" clId="{97298A29-2064-4593-B9B7-76B369DA43FE}" dt="2020-11-23T14:25:01.589" v="3523" actId="478"/>
          <ac:graphicFrameMkLst>
            <pc:docMk/>
            <pc:sldMk cId="287929638" sldId="644"/>
            <ac:graphicFrameMk id="6" creationId="{6E072D23-CA81-440F-B3FC-8E25C50013C7}"/>
          </ac:graphicFrameMkLst>
        </pc:graphicFrameChg>
        <pc:picChg chg="del">
          <ac:chgData name="Liesbeth Werrebrouck" userId="fd464afc-61c6-468a-8f9e-ef687cb7113a" providerId="ADAL" clId="{97298A29-2064-4593-B9B7-76B369DA43FE}" dt="2020-11-23T13:45:18.695" v="2149"/>
          <ac:picMkLst>
            <pc:docMk/>
            <pc:sldMk cId="287929638" sldId="644"/>
            <ac:picMk id="5" creationId="{61197095-D4DA-429C-9A2D-15ED76100814}"/>
          </ac:picMkLst>
        </pc:picChg>
      </pc:sldChg>
      <pc:sldChg chg="addSp delSp modSp del mod">
        <pc:chgData name="Liesbeth Werrebrouck" userId="fd464afc-61c6-468a-8f9e-ef687cb7113a" providerId="ADAL" clId="{97298A29-2064-4593-B9B7-76B369DA43FE}" dt="2020-11-23T15:20:02.499" v="4364" actId="2696"/>
        <pc:sldMkLst>
          <pc:docMk/>
          <pc:sldMk cId="10320469" sldId="645"/>
        </pc:sldMkLst>
        <pc:spChg chg="add del mod">
          <ac:chgData name="Liesbeth Werrebrouck" userId="fd464afc-61c6-468a-8f9e-ef687cb7113a" providerId="ADAL" clId="{97298A29-2064-4593-B9B7-76B369DA43FE}" dt="2020-11-23T15:17:53.698" v="4242"/>
          <ac:spMkLst>
            <pc:docMk/>
            <pc:sldMk cId="10320469" sldId="645"/>
            <ac:spMk id="2" creationId="{7E00FB18-5593-4823-9F1A-1228B8342AA3}"/>
          </ac:spMkLst>
        </pc:spChg>
        <pc:picChg chg="del mod">
          <ac:chgData name="Liesbeth Werrebrouck" userId="fd464afc-61c6-468a-8f9e-ef687cb7113a" providerId="ADAL" clId="{97298A29-2064-4593-B9B7-76B369DA43FE}" dt="2020-11-23T15:18:35.784" v="4277" actId="21"/>
          <ac:picMkLst>
            <pc:docMk/>
            <pc:sldMk cId="10320469" sldId="645"/>
            <ac:picMk id="4" creationId="{7A80CACF-A8F0-4C96-9EEA-22DB5FAF1960}"/>
          </ac:picMkLst>
        </pc:picChg>
      </pc:sldChg>
      <pc:sldChg chg="del">
        <pc:chgData name="Liesbeth Werrebrouck" userId="fd464afc-61c6-468a-8f9e-ef687cb7113a" providerId="ADAL" clId="{97298A29-2064-4593-B9B7-76B369DA43FE}" dt="2020-11-24T14:45:57.934" v="7959" actId="2696"/>
        <pc:sldMkLst>
          <pc:docMk/>
          <pc:sldMk cId="705298957" sldId="647"/>
        </pc:sldMkLst>
      </pc:sldChg>
      <pc:sldChg chg="modSp add del mod modNotesTx">
        <pc:chgData name="Liesbeth Werrebrouck" userId="fd464afc-61c6-468a-8f9e-ef687cb7113a" providerId="ADAL" clId="{97298A29-2064-4593-B9B7-76B369DA43FE}" dt="2020-11-24T07:30:46.462" v="7575" actId="2696"/>
        <pc:sldMkLst>
          <pc:docMk/>
          <pc:sldMk cId="2301530496" sldId="647"/>
        </pc:sldMkLst>
        <pc:spChg chg="mod">
          <ac:chgData name="Liesbeth Werrebrouck" userId="fd464afc-61c6-468a-8f9e-ef687cb7113a" providerId="ADAL" clId="{97298A29-2064-4593-B9B7-76B369DA43FE}" dt="2020-11-23T21:55:13.013" v="7319" actId="6549"/>
          <ac:spMkLst>
            <pc:docMk/>
            <pc:sldMk cId="2301530496" sldId="647"/>
            <ac:spMk id="2" creationId="{99329AE3-79FD-436F-AC4C-E7ECDD07CD4B}"/>
          </ac:spMkLst>
        </pc:spChg>
        <pc:spChg chg="mod">
          <ac:chgData name="Liesbeth Werrebrouck" userId="fd464afc-61c6-468a-8f9e-ef687cb7113a" providerId="ADAL" clId="{97298A29-2064-4593-B9B7-76B369DA43FE}" dt="2020-11-23T21:39:37.785" v="6673" actId="6549"/>
          <ac:spMkLst>
            <pc:docMk/>
            <pc:sldMk cId="2301530496" sldId="647"/>
            <ac:spMk id="3" creationId="{9ADB44EB-10BC-40BC-8349-E6F8424CCFB7}"/>
          </ac:spMkLst>
        </pc:spChg>
      </pc:sldChg>
      <pc:sldChg chg="modSp del mod">
        <pc:chgData name="Liesbeth Werrebrouck" userId="fd464afc-61c6-468a-8f9e-ef687cb7113a" providerId="ADAL" clId="{97298A29-2064-4593-B9B7-76B369DA43FE}" dt="2020-11-24T15:27:26.794" v="9462" actId="47"/>
        <pc:sldMkLst>
          <pc:docMk/>
          <pc:sldMk cId="3004886500" sldId="647"/>
        </pc:sldMkLst>
        <pc:spChg chg="mod">
          <ac:chgData name="Liesbeth Werrebrouck" userId="fd464afc-61c6-468a-8f9e-ef687cb7113a" providerId="ADAL" clId="{97298A29-2064-4593-B9B7-76B369DA43FE}" dt="2020-11-24T15:16:29.500" v="8797" actId="20577"/>
          <ac:spMkLst>
            <pc:docMk/>
            <pc:sldMk cId="3004886500" sldId="647"/>
            <ac:spMk id="2" creationId="{99329AE3-79FD-436F-AC4C-E7ECDD07CD4B}"/>
          </ac:spMkLst>
        </pc:spChg>
      </pc:sldChg>
      <pc:sldChg chg="modSp new del mod">
        <pc:chgData name="Liesbeth Werrebrouck" userId="fd464afc-61c6-468a-8f9e-ef687cb7113a" providerId="ADAL" clId="{97298A29-2064-4593-B9B7-76B369DA43FE}" dt="2020-11-23T20:53:42.157" v="5761" actId="2696"/>
        <pc:sldMkLst>
          <pc:docMk/>
          <pc:sldMk cId="3259784171" sldId="647"/>
        </pc:sldMkLst>
        <pc:spChg chg="mod">
          <ac:chgData name="Liesbeth Werrebrouck" userId="fd464afc-61c6-468a-8f9e-ef687cb7113a" providerId="ADAL" clId="{97298A29-2064-4593-B9B7-76B369DA43FE}" dt="2020-11-23T14:00:07.785" v="2357" actId="20577"/>
          <ac:spMkLst>
            <pc:docMk/>
            <pc:sldMk cId="3259784171" sldId="647"/>
            <ac:spMk id="2" creationId="{99329AE3-79FD-436F-AC4C-E7ECDD07CD4B}"/>
          </ac:spMkLst>
        </pc:spChg>
        <pc:spChg chg="mod">
          <ac:chgData name="Liesbeth Werrebrouck" userId="fd464afc-61c6-468a-8f9e-ef687cb7113a" providerId="ADAL" clId="{97298A29-2064-4593-B9B7-76B369DA43FE}" dt="2020-11-23T13:59:55.318" v="2322" actId="27636"/>
          <ac:spMkLst>
            <pc:docMk/>
            <pc:sldMk cId="3259784171" sldId="647"/>
            <ac:spMk id="3" creationId="{9ADB44EB-10BC-40BC-8349-E6F8424CCFB7}"/>
          </ac:spMkLst>
        </pc:spChg>
      </pc:sldChg>
      <pc:sldChg chg="modSp new del mod">
        <pc:chgData name="Liesbeth Werrebrouck" userId="fd464afc-61c6-468a-8f9e-ef687cb7113a" providerId="ADAL" clId="{97298A29-2064-4593-B9B7-76B369DA43FE}" dt="2020-11-23T15:01:12.030" v="3972" actId="2696"/>
        <pc:sldMkLst>
          <pc:docMk/>
          <pc:sldMk cId="3120316991" sldId="648"/>
        </pc:sldMkLst>
        <pc:spChg chg="mod">
          <ac:chgData name="Liesbeth Werrebrouck" userId="fd464afc-61c6-468a-8f9e-ef687cb7113a" providerId="ADAL" clId="{97298A29-2064-4593-B9B7-76B369DA43FE}" dt="2020-11-23T14:00:18.084" v="2383" actId="20577"/>
          <ac:spMkLst>
            <pc:docMk/>
            <pc:sldMk cId="3120316991" sldId="648"/>
            <ac:spMk id="2" creationId="{3C550B91-ADCA-4DC5-93EB-878AD320C45F}"/>
          </ac:spMkLst>
        </pc:spChg>
      </pc:sldChg>
      <pc:sldChg chg="addSp delSp modSp new mod addCm">
        <pc:chgData name="Liesbeth Werrebrouck" userId="fd464afc-61c6-468a-8f9e-ef687cb7113a" providerId="ADAL" clId="{97298A29-2064-4593-B9B7-76B369DA43FE}" dt="2020-11-25T07:39:02.785" v="10232" actId="1589"/>
        <pc:sldMkLst>
          <pc:docMk/>
          <pc:sldMk cId="2356052469" sldId="649"/>
        </pc:sldMkLst>
        <pc:spChg chg="mod">
          <ac:chgData name="Liesbeth Werrebrouck" userId="fd464afc-61c6-468a-8f9e-ef687cb7113a" providerId="ADAL" clId="{97298A29-2064-4593-B9B7-76B369DA43FE}" dt="2020-11-23T14:00:59.190" v="2386" actId="6549"/>
          <ac:spMkLst>
            <pc:docMk/>
            <pc:sldMk cId="2356052469" sldId="649"/>
            <ac:spMk id="2" creationId="{F880B024-2AAC-4A93-BF67-BFC03CA874AA}"/>
          </ac:spMkLst>
        </pc:spChg>
        <pc:spChg chg="mod">
          <ac:chgData name="Liesbeth Werrebrouck" userId="fd464afc-61c6-468a-8f9e-ef687cb7113a" providerId="ADAL" clId="{97298A29-2064-4593-B9B7-76B369DA43FE}" dt="2020-11-23T21:24:41.519" v="6452" actId="20577"/>
          <ac:spMkLst>
            <pc:docMk/>
            <pc:sldMk cId="2356052469" sldId="649"/>
            <ac:spMk id="3" creationId="{2EA48BA6-D907-4A74-9A0D-E38587E23947}"/>
          </ac:spMkLst>
        </pc:spChg>
        <pc:picChg chg="add del mod">
          <ac:chgData name="Liesbeth Werrebrouck" userId="fd464afc-61c6-468a-8f9e-ef687cb7113a" providerId="ADAL" clId="{97298A29-2064-4593-B9B7-76B369DA43FE}" dt="2020-11-23T21:23:16.558" v="6425"/>
          <ac:picMkLst>
            <pc:docMk/>
            <pc:sldMk cId="2356052469" sldId="649"/>
            <ac:picMk id="6" creationId="{A79402E7-1CC9-4116-8D9E-62E90FB0E7A7}"/>
          </ac:picMkLst>
        </pc:picChg>
        <pc:picChg chg="add del mod">
          <ac:chgData name="Liesbeth Werrebrouck" userId="fd464afc-61c6-468a-8f9e-ef687cb7113a" providerId="ADAL" clId="{97298A29-2064-4593-B9B7-76B369DA43FE}" dt="2020-11-23T21:23:39.845" v="6427"/>
          <ac:picMkLst>
            <pc:docMk/>
            <pc:sldMk cId="2356052469" sldId="649"/>
            <ac:picMk id="8" creationId="{A3F7E5C7-E03A-4B1B-AB2C-8FFD4CEF8E4F}"/>
          </ac:picMkLst>
        </pc:picChg>
      </pc:sldChg>
      <pc:sldChg chg="del">
        <pc:chgData name="Liesbeth Werrebrouck" userId="fd464afc-61c6-468a-8f9e-ef687cb7113a" providerId="ADAL" clId="{97298A29-2064-4593-B9B7-76B369DA43FE}" dt="2020-11-23T14:50:25.954" v="3660" actId="2696"/>
        <pc:sldMkLst>
          <pc:docMk/>
          <pc:sldMk cId="2183105711" sldId="650"/>
        </pc:sldMkLst>
      </pc:sldChg>
      <pc:sldChg chg="del">
        <pc:chgData name="Liesbeth Werrebrouck" userId="fd464afc-61c6-468a-8f9e-ef687cb7113a" providerId="ADAL" clId="{97298A29-2064-4593-B9B7-76B369DA43FE}" dt="2020-11-23T15:28:42.146" v="4428" actId="47"/>
        <pc:sldMkLst>
          <pc:docMk/>
          <pc:sldMk cId="4091106763" sldId="650"/>
        </pc:sldMkLst>
      </pc:sldChg>
      <pc:sldChg chg="del">
        <pc:chgData name="Liesbeth Werrebrouck" userId="fd464afc-61c6-468a-8f9e-ef687cb7113a" providerId="ADAL" clId="{97298A29-2064-4593-B9B7-76B369DA43FE}" dt="2020-11-23T14:58:18.688" v="3961" actId="2696"/>
        <pc:sldMkLst>
          <pc:docMk/>
          <pc:sldMk cId="1209158706" sldId="651"/>
        </pc:sldMkLst>
      </pc:sldChg>
      <pc:sldChg chg="add del">
        <pc:chgData name="Liesbeth Werrebrouck" userId="fd464afc-61c6-468a-8f9e-ef687cb7113a" providerId="ADAL" clId="{97298A29-2064-4593-B9B7-76B369DA43FE}" dt="2020-11-24T07:30:46.462" v="7575" actId="2696"/>
        <pc:sldMkLst>
          <pc:docMk/>
          <pc:sldMk cId="2652664946" sldId="651"/>
        </pc:sldMkLst>
      </pc:sldChg>
      <pc:sldChg chg="del">
        <pc:chgData name="Liesbeth Werrebrouck" userId="fd464afc-61c6-468a-8f9e-ef687cb7113a" providerId="ADAL" clId="{97298A29-2064-4593-B9B7-76B369DA43FE}" dt="2020-11-24T14:46:40.584" v="7960" actId="47"/>
        <pc:sldMkLst>
          <pc:docMk/>
          <pc:sldMk cId="3740496233" sldId="651"/>
        </pc:sldMkLst>
      </pc:sldChg>
      <pc:sldChg chg="del">
        <pc:chgData name="Liesbeth Werrebrouck" userId="fd464afc-61c6-468a-8f9e-ef687cb7113a" providerId="ADAL" clId="{97298A29-2064-4593-B9B7-76B369DA43FE}" dt="2020-11-23T20:53:42.157" v="5761" actId="2696"/>
        <pc:sldMkLst>
          <pc:docMk/>
          <pc:sldMk cId="4172966711" sldId="651"/>
        </pc:sldMkLst>
      </pc:sldChg>
      <pc:sldChg chg="addSp delSp modSp new mod ord modAnim">
        <pc:chgData name="Liesbeth Werrebrouck" userId="fd464afc-61c6-468a-8f9e-ef687cb7113a" providerId="ADAL" clId="{97298A29-2064-4593-B9B7-76B369DA43FE}" dt="2020-11-24T15:44:14.069" v="9856" actId="20577"/>
        <pc:sldMkLst>
          <pc:docMk/>
          <pc:sldMk cId="4134875567" sldId="652"/>
        </pc:sldMkLst>
        <pc:spChg chg="mod">
          <ac:chgData name="Liesbeth Werrebrouck" userId="fd464afc-61c6-468a-8f9e-ef687cb7113a" providerId="ADAL" clId="{97298A29-2064-4593-B9B7-76B369DA43FE}" dt="2020-11-23T14:10:37.465" v="2731" actId="20577"/>
          <ac:spMkLst>
            <pc:docMk/>
            <pc:sldMk cId="4134875567" sldId="652"/>
            <ac:spMk id="2" creationId="{2F6561EF-19F0-4A5F-A101-F41244F72609}"/>
          </ac:spMkLst>
        </pc:spChg>
        <pc:spChg chg="mod">
          <ac:chgData name="Liesbeth Werrebrouck" userId="fd464afc-61c6-468a-8f9e-ef687cb7113a" providerId="ADAL" clId="{97298A29-2064-4593-B9B7-76B369DA43FE}" dt="2020-11-24T15:06:50.620" v="8420" actId="5793"/>
          <ac:spMkLst>
            <pc:docMk/>
            <pc:sldMk cId="4134875567" sldId="652"/>
            <ac:spMk id="3" creationId="{30D74DEB-760F-4E7F-9BC7-B9F9D6E16F52}"/>
          </ac:spMkLst>
        </pc:spChg>
        <pc:spChg chg="mod">
          <ac:chgData name="Liesbeth Werrebrouck" userId="fd464afc-61c6-468a-8f9e-ef687cb7113a" providerId="ADAL" clId="{97298A29-2064-4593-B9B7-76B369DA43FE}" dt="2020-11-24T15:44:14.069" v="9856" actId="20577"/>
          <ac:spMkLst>
            <pc:docMk/>
            <pc:sldMk cId="4134875567" sldId="652"/>
            <ac:spMk id="4" creationId="{BD5F051E-9FA2-4CA9-9A9C-53E68E65F671}"/>
          </ac:spMkLst>
        </pc:spChg>
        <pc:spChg chg="add mod">
          <ac:chgData name="Liesbeth Werrebrouck" userId="fd464afc-61c6-468a-8f9e-ef687cb7113a" providerId="ADAL" clId="{97298A29-2064-4593-B9B7-76B369DA43FE}" dt="2020-11-23T21:51:00.377" v="7148" actId="208"/>
          <ac:spMkLst>
            <pc:docMk/>
            <pc:sldMk cId="4134875567" sldId="652"/>
            <ac:spMk id="5" creationId="{B2AE16AE-F958-4FC0-9939-FAB9EF998655}"/>
          </ac:spMkLst>
        </pc:spChg>
        <pc:spChg chg="add mod">
          <ac:chgData name="Liesbeth Werrebrouck" userId="fd464afc-61c6-468a-8f9e-ef687cb7113a" providerId="ADAL" clId="{97298A29-2064-4593-B9B7-76B369DA43FE}" dt="2020-11-23T21:51:07.981" v="7150" actId="208"/>
          <ac:spMkLst>
            <pc:docMk/>
            <pc:sldMk cId="4134875567" sldId="652"/>
            <ac:spMk id="6" creationId="{0A83BF6A-F911-4E12-8F41-23169D7E4595}"/>
          </ac:spMkLst>
        </pc:spChg>
        <pc:picChg chg="add del mod">
          <ac:chgData name="Liesbeth Werrebrouck" userId="fd464afc-61c6-468a-8f9e-ef687cb7113a" providerId="ADAL" clId="{97298A29-2064-4593-B9B7-76B369DA43FE}" dt="2020-11-23T20:41:57.110" v="5450" actId="931"/>
          <ac:picMkLst>
            <pc:docMk/>
            <pc:sldMk cId="4134875567" sldId="652"/>
            <ac:picMk id="8" creationId="{6ED56FEF-574D-4904-9281-54E3C8F72860}"/>
          </ac:picMkLst>
        </pc:picChg>
      </pc:sldChg>
      <pc:sldChg chg="modSp new del mod modNotesTx">
        <pc:chgData name="Liesbeth Werrebrouck" userId="fd464afc-61c6-468a-8f9e-ef687cb7113a" providerId="ADAL" clId="{97298A29-2064-4593-B9B7-76B369DA43FE}" dt="2020-11-24T15:27:10.465" v="9461" actId="47"/>
        <pc:sldMkLst>
          <pc:docMk/>
          <pc:sldMk cId="1321290015" sldId="653"/>
        </pc:sldMkLst>
        <pc:spChg chg="mod">
          <ac:chgData name="Liesbeth Werrebrouck" userId="fd464afc-61c6-468a-8f9e-ef687cb7113a" providerId="ADAL" clId="{97298A29-2064-4593-B9B7-76B369DA43FE}" dt="2020-11-23T15:07:21.288" v="4017" actId="20577"/>
          <ac:spMkLst>
            <pc:docMk/>
            <pc:sldMk cId="1321290015" sldId="653"/>
            <ac:spMk id="2" creationId="{4462EDEB-3858-4E43-9819-AFF7C787F2D1}"/>
          </ac:spMkLst>
        </pc:spChg>
        <pc:spChg chg="mod">
          <ac:chgData name="Liesbeth Werrebrouck" userId="fd464afc-61c6-468a-8f9e-ef687cb7113a" providerId="ADAL" clId="{97298A29-2064-4593-B9B7-76B369DA43FE}" dt="2020-11-23T21:10:37.299" v="6037" actId="403"/>
          <ac:spMkLst>
            <pc:docMk/>
            <pc:sldMk cId="1321290015" sldId="653"/>
            <ac:spMk id="3" creationId="{7E0107FD-6FF1-46B4-8962-8FCD4E0976E9}"/>
          </ac:spMkLst>
        </pc:spChg>
      </pc:sldChg>
      <pc:sldChg chg="modSp del mod modNotesTx">
        <pc:chgData name="Liesbeth Werrebrouck" userId="fd464afc-61c6-468a-8f9e-ef687cb7113a" providerId="ADAL" clId="{97298A29-2064-4593-B9B7-76B369DA43FE}" dt="2020-11-24T15:29:50.274" v="9558" actId="47"/>
        <pc:sldMkLst>
          <pc:docMk/>
          <pc:sldMk cId="1115635727" sldId="654"/>
        </pc:sldMkLst>
        <pc:spChg chg="mod">
          <ac:chgData name="Liesbeth Werrebrouck" userId="fd464afc-61c6-468a-8f9e-ef687cb7113a" providerId="ADAL" clId="{97298A29-2064-4593-B9B7-76B369DA43FE}" dt="2020-11-23T21:10:59.237" v="6039" actId="6549"/>
          <ac:spMkLst>
            <pc:docMk/>
            <pc:sldMk cId="1115635727" sldId="654"/>
            <ac:spMk id="3" creationId="{7E0107FD-6FF1-46B4-8962-8FCD4E0976E9}"/>
          </ac:spMkLst>
        </pc:spChg>
      </pc:sldChg>
      <pc:sldChg chg="modSp new del mod">
        <pc:chgData name="Liesbeth Werrebrouck" userId="fd464afc-61c6-468a-8f9e-ef687cb7113a" providerId="ADAL" clId="{97298A29-2064-4593-B9B7-76B369DA43FE}" dt="2020-11-24T15:39:33.333" v="9801" actId="47"/>
        <pc:sldMkLst>
          <pc:docMk/>
          <pc:sldMk cId="2662717433" sldId="655"/>
        </pc:sldMkLst>
        <pc:spChg chg="mod">
          <ac:chgData name="Liesbeth Werrebrouck" userId="fd464afc-61c6-468a-8f9e-ef687cb7113a" providerId="ADAL" clId="{97298A29-2064-4593-B9B7-76B369DA43FE}" dt="2020-11-24T15:38:48.454" v="9764" actId="20577"/>
          <ac:spMkLst>
            <pc:docMk/>
            <pc:sldMk cId="2662717433" sldId="655"/>
            <ac:spMk id="2" creationId="{E9D2C700-F5CE-4652-A63C-3BD0B6F62CE6}"/>
          </ac:spMkLst>
        </pc:spChg>
      </pc:sldChg>
      <pc:sldChg chg="addSp delSp modSp new mod modClrScheme addCm delCm modCm chgLayout">
        <pc:chgData name="Liesbeth Werrebrouck" userId="fd464afc-61c6-468a-8f9e-ef687cb7113a" providerId="ADAL" clId="{97298A29-2064-4593-B9B7-76B369DA43FE}" dt="2020-11-25T13:04:02.534" v="13451" actId="1592"/>
        <pc:sldMkLst>
          <pc:docMk/>
          <pc:sldMk cId="4238421695" sldId="656"/>
        </pc:sldMkLst>
        <pc:spChg chg="mod">
          <ac:chgData name="Liesbeth Werrebrouck" userId="fd464afc-61c6-468a-8f9e-ef687cb7113a" providerId="ADAL" clId="{97298A29-2064-4593-B9B7-76B369DA43FE}" dt="2020-11-25T12:19:35.649" v="12994" actId="26606"/>
          <ac:spMkLst>
            <pc:docMk/>
            <pc:sldMk cId="4238421695" sldId="656"/>
            <ac:spMk id="2" creationId="{3DAD1DB3-51F5-4D9D-90CC-E987B056A94C}"/>
          </ac:spMkLst>
        </pc:spChg>
        <pc:spChg chg="del">
          <ac:chgData name="Liesbeth Werrebrouck" userId="fd464afc-61c6-468a-8f9e-ef687cb7113a" providerId="ADAL" clId="{97298A29-2064-4593-B9B7-76B369DA43FE}" dt="2020-11-23T15:18:43.340" v="4279"/>
          <ac:spMkLst>
            <pc:docMk/>
            <pc:sldMk cId="4238421695" sldId="656"/>
            <ac:spMk id="3" creationId="{786E99C7-866D-4E01-BD06-163D433D29F7}"/>
          </ac:spMkLst>
        </pc:spChg>
        <pc:spChg chg="add del mod">
          <ac:chgData name="Liesbeth Werrebrouck" userId="fd464afc-61c6-468a-8f9e-ef687cb7113a" providerId="ADAL" clId="{97298A29-2064-4593-B9B7-76B369DA43FE}" dt="2020-11-24T15:45:21.189" v="9863" actId="478"/>
          <ac:spMkLst>
            <pc:docMk/>
            <pc:sldMk cId="4238421695" sldId="656"/>
            <ac:spMk id="3" creationId="{E166D0D2-26D0-48A9-BBE1-3BADF13352DC}"/>
          </ac:spMkLst>
        </pc:spChg>
        <pc:spChg chg="del mod">
          <ac:chgData name="Liesbeth Werrebrouck" userId="fd464afc-61c6-468a-8f9e-ef687cb7113a" providerId="ADAL" clId="{97298A29-2064-4593-B9B7-76B369DA43FE}" dt="2020-11-23T15:19:38.347" v="4358"/>
          <ac:spMkLst>
            <pc:docMk/>
            <pc:sldMk cId="4238421695" sldId="656"/>
            <ac:spMk id="4" creationId="{D5A31038-18FA-42A9-9D5D-ACF2D487515A}"/>
          </ac:spMkLst>
        </pc:spChg>
        <pc:spChg chg="add del mod">
          <ac:chgData name="Liesbeth Werrebrouck" userId="fd464afc-61c6-468a-8f9e-ef687cb7113a" providerId="ADAL" clId="{97298A29-2064-4593-B9B7-76B369DA43FE}" dt="2020-11-23T15:26:44.600" v="4381"/>
          <ac:spMkLst>
            <pc:docMk/>
            <pc:sldMk cId="4238421695" sldId="656"/>
            <ac:spMk id="6" creationId="{AF3BEEE8-0083-4D7C-B360-7BB5BA984527}"/>
          </ac:spMkLst>
        </pc:spChg>
        <pc:spChg chg="add del mod">
          <ac:chgData name="Liesbeth Werrebrouck" userId="fd464afc-61c6-468a-8f9e-ef687cb7113a" providerId="ADAL" clId="{97298A29-2064-4593-B9B7-76B369DA43FE}" dt="2020-11-23T15:27:17.125" v="4385"/>
          <ac:spMkLst>
            <pc:docMk/>
            <pc:sldMk cId="4238421695" sldId="656"/>
            <ac:spMk id="7" creationId="{3D72C9D7-1F5C-4C44-B4B7-BD18BEB1AC61}"/>
          </ac:spMkLst>
        </pc:spChg>
        <pc:spChg chg="add mod">
          <ac:chgData name="Liesbeth Werrebrouck" userId="fd464afc-61c6-468a-8f9e-ef687cb7113a" providerId="ADAL" clId="{97298A29-2064-4593-B9B7-76B369DA43FE}" dt="2020-11-25T12:19:35.649" v="12994" actId="26606"/>
          <ac:spMkLst>
            <pc:docMk/>
            <pc:sldMk cId="4238421695" sldId="656"/>
            <ac:spMk id="10" creationId="{0185D34B-C914-4870-B8C4-0D201F4AB3C1}"/>
          </ac:spMkLst>
        </pc:spChg>
        <pc:picChg chg="add mod">
          <ac:chgData name="Liesbeth Werrebrouck" userId="fd464afc-61c6-468a-8f9e-ef687cb7113a" providerId="ADAL" clId="{97298A29-2064-4593-B9B7-76B369DA43FE}" dt="2020-11-25T12:19:35.649" v="12994" actId="26606"/>
          <ac:picMkLst>
            <pc:docMk/>
            <pc:sldMk cId="4238421695" sldId="656"/>
            <ac:picMk id="5" creationId="{5386EFF1-920D-4BA7-8F06-FE5A31D9A3C7}"/>
          </ac:picMkLst>
        </pc:picChg>
        <pc:picChg chg="add del mod">
          <ac:chgData name="Liesbeth Werrebrouck" userId="fd464afc-61c6-468a-8f9e-ef687cb7113a" providerId="ADAL" clId="{97298A29-2064-4593-B9B7-76B369DA43FE}" dt="2020-11-23T15:20:21.869" v="4365" actId="478"/>
          <ac:picMkLst>
            <pc:docMk/>
            <pc:sldMk cId="4238421695" sldId="656"/>
            <ac:picMk id="3074" creationId="{547C77CA-F170-4F08-B603-DF8E9A7D5956}"/>
          </ac:picMkLst>
        </pc:picChg>
        <pc:picChg chg="add del mod">
          <ac:chgData name="Liesbeth Werrebrouck" userId="fd464afc-61c6-468a-8f9e-ef687cb7113a" providerId="ADAL" clId="{97298A29-2064-4593-B9B7-76B369DA43FE}" dt="2020-11-23T15:26:58.238" v="4384" actId="478"/>
          <ac:picMkLst>
            <pc:docMk/>
            <pc:sldMk cId="4238421695" sldId="656"/>
            <ac:picMk id="3076" creationId="{EFCE811A-1AD0-4D43-8834-692CD8C37CC3}"/>
          </ac:picMkLst>
        </pc:picChg>
        <pc:picChg chg="add del mod">
          <ac:chgData name="Liesbeth Werrebrouck" userId="fd464afc-61c6-468a-8f9e-ef687cb7113a" providerId="ADAL" clId="{97298A29-2064-4593-B9B7-76B369DA43FE}" dt="2020-11-24T15:45:14.536" v="9862" actId="478"/>
          <ac:picMkLst>
            <pc:docMk/>
            <pc:sldMk cId="4238421695" sldId="656"/>
            <ac:picMk id="3078" creationId="{DABE1FA8-0BAF-4241-AA2A-4CE6940F2B6A}"/>
          </ac:picMkLst>
        </pc:picChg>
      </pc:sldChg>
      <pc:sldChg chg="addSp delSp modSp new mod modNotesTx">
        <pc:chgData name="Liesbeth Werrebrouck" userId="fd464afc-61c6-468a-8f9e-ef687cb7113a" providerId="ADAL" clId="{97298A29-2064-4593-B9B7-76B369DA43FE}" dt="2020-11-25T13:04:58.371" v="13503" actId="20577"/>
        <pc:sldMkLst>
          <pc:docMk/>
          <pc:sldMk cId="3335927229" sldId="657"/>
        </pc:sldMkLst>
        <pc:spChg chg="add del mod">
          <ac:chgData name="Liesbeth Werrebrouck" userId="fd464afc-61c6-468a-8f9e-ef687cb7113a" providerId="ADAL" clId="{97298A29-2064-4593-B9B7-76B369DA43FE}" dt="2020-11-25T12:39:01.658" v="13356" actId="478"/>
          <ac:spMkLst>
            <pc:docMk/>
            <pc:sldMk cId="3335927229" sldId="657"/>
            <ac:spMk id="2" creationId="{010DFA52-8159-416B-A0F8-0F913AA2A6E7}"/>
          </ac:spMkLst>
        </pc:spChg>
        <pc:spChg chg="add del">
          <ac:chgData name="Liesbeth Werrebrouck" userId="fd464afc-61c6-468a-8f9e-ef687cb7113a" providerId="ADAL" clId="{97298A29-2064-4593-B9B7-76B369DA43FE}" dt="2020-11-23T15:25:52.180" v="4375" actId="931"/>
          <ac:spMkLst>
            <pc:docMk/>
            <pc:sldMk cId="3335927229" sldId="657"/>
            <ac:spMk id="3" creationId="{4D47C6DF-6980-47A9-92DE-97F5A99EC0EE}"/>
          </ac:spMkLst>
        </pc:spChg>
        <pc:spChg chg="add del mod">
          <ac:chgData name="Liesbeth Werrebrouck" userId="fd464afc-61c6-468a-8f9e-ef687cb7113a" providerId="ADAL" clId="{97298A29-2064-4593-B9B7-76B369DA43FE}" dt="2020-11-23T15:26:01.165" v="4378" actId="931"/>
          <ac:spMkLst>
            <pc:docMk/>
            <pc:sldMk cId="3335927229" sldId="657"/>
            <ac:spMk id="4" creationId="{C10568AA-0E6D-4A08-BE8B-BA12141439AF}"/>
          </ac:spMkLst>
        </pc:spChg>
        <pc:spChg chg="add del mod">
          <ac:chgData name="Liesbeth Werrebrouck" userId="fd464afc-61c6-468a-8f9e-ef687cb7113a" providerId="ADAL" clId="{97298A29-2064-4593-B9B7-76B369DA43FE}" dt="2020-11-25T12:39:05.194" v="13357" actId="478"/>
          <ac:spMkLst>
            <pc:docMk/>
            <pc:sldMk cId="3335927229" sldId="657"/>
            <ac:spMk id="7" creationId="{8794845B-BD0A-4A44-AA5E-864517A9E212}"/>
          </ac:spMkLst>
        </pc:spChg>
        <pc:spChg chg="add del">
          <ac:chgData name="Liesbeth Werrebrouck" userId="fd464afc-61c6-468a-8f9e-ef687cb7113a" providerId="ADAL" clId="{97298A29-2064-4593-B9B7-76B369DA43FE}" dt="2020-11-23T15:25:06.567" v="4373" actId="26606"/>
          <ac:spMkLst>
            <pc:docMk/>
            <pc:sldMk cId="3335927229" sldId="657"/>
            <ac:spMk id="71" creationId="{E376909F-BCD1-480E-B646-E37D615FDD75}"/>
          </ac:spMkLst>
        </pc:spChg>
        <pc:spChg chg="add del">
          <ac:chgData name="Liesbeth Werrebrouck" userId="fd464afc-61c6-468a-8f9e-ef687cb7113a" providerId="ADAL" clId="{97298A29-2064-4593-B9B7-76B369DA43FE}" dt="2020-11-23T15:25:06.567" v="4373" actId="26606"/>
          <ac:spMkLst>
            <pc:docMk/>
            <pc:sldMk cId="3335927229" sldId="657"/>
            <ac:spMk id="73" creationId="{39061E99-F623-4929-8068-D4CF6C4CF806}"/>
          </ac:spMkLst>
        </pc:spChg>
        <pc:picChg chg="add mod">
          <ac:chgData name="Liesbeth Werrebrouck" userId="fd464afc-61c6-468a-8f9e-ef687cb7113a" providerId="ADAL" clId="{97298A29-2064-4593-B9B7-76B369DA43FE}" dt="2020-11-25T13:02:36.033" v="13419" actId="1076"/>
          <ac:picMkLst>
            <pc:docMk/>
            <pc:sldMk cId="3335927229" sldId="657"/>
            <ac:picMk id="4" creationId="{911D064A-F5BC-492E-8B48-CBADF63E2716}"/>
          </ac:picMkLst>
        </pc:picChg>
        <pc:picChg chg="add mod">
          <ac:chgData name="Liesbeth Werrebrouck" userId="fd464afc-61c6-468a-8f9e-ef687cb7113a" providerId="ADAL" clId="{97298A29-2064-4593-B9B7-76B369DA43FE}" dt="2020-11-25T12:41:56.524" v="13365" actId="1076"/>
          <ac:picMkLst>
            <pc:docMk/>
            <pc:sldMk cId="3335927229" sldId="657"/>
            <ac:picMk id="6" creationId="{8F9207E9-E7E0-4FD8-8505-F2BA1CD7184C}"/>
          </ac:picMkLst>
        </pc:picChg>
        <pc:picChg chg="add mod">
          <ac:chgData name="Liesbeth Werrebrouck" userId="fd464afc-61c6-468a-8f9e-ef687cb7113a" providerId="ADAL" clId="{97298A29-2064-4593-B9B7-76B369DA43FE}" dt="2020-11-25T12:33:01.465" v="13328" actId="1076"/>
          <ac:picMkLst>
            <pc:docMk/>
            <pc:sldMk cId="3335927229" sldId="657"/>
            <ac:picMk id="8" creationId="{8F772080-6383-49CF-AA0F-86C8DC5534D4}"/>
          </ac:picMkLst>
        </pc:picChg>
        <pc:picChg chg="add mod">
          <ac:chgData name="Liesbeth Werrebrouck" userId="fd464afc-61c6-468a-8f9e-ef687cb7113a" providerId="ADAL" clId="{97298A29-2064-4593-B9B7-76B369DA43FE}" dt="2020-11-25T12:42:07.134" v="13370" actId="14100"/>
          <ac:picMkLst>
            <pc:docMk/>
            <pc:sldMk cId="3335927229" sldId="657"/>
            <ac:picMk id="9" creationId="{8CDE1375-168A-4A5D-850D-D9871D3182D5}"/>
          </ac:picMkLst>
        </pc:picChg>
        <pc:picChg chg="add mod">
          <ac:chgData name="Liesbeth Werrebrouck" userId="fd464afc-61c6-468a-8f9e-ef687cb7113a" providerId="ADAL" clId="{97298A29-2064-4593-B9B7-76B369DA43FE}" dt="2020-11-25T12:41:58.843" v="13366" actId="1076"/>
          <ac:picMkLst>
            <pc:docMk/>
            <pc:sldMk cId="3335927229" sldId="657"/>
            <ac:picMk id="10" creationId="{8583FBB4-7730-49BF-B2C8-4414F6837FF2}"/>
          </ac:picMkLst>
        </pc:picChg>
        <pc:picChg chg="add mod">
          <ac:chgData name="Liesbeth Werrebrouck" userId="fd464afc-61c6-468a-8f9e-ef687cb7113a" providerId="ADAL" clId="{97298A29-2064-4593-B9B7-76B369DA43FE}" dt="2020-11-25T13:02:45.325" v="13421" actId="1076"/>
          <ac:picMkLst>
            <pc:docMk/>
            <pc:sldMk cId="3335927229" sldId="657"/>
            <ac:picMk id="11" creationId="{D1727114-7717-4B23-83F8-7A49B085A4D8}"/>
          </ac:picMkLst>
        </pc:picChg>
        <pc:picChg chg="add mod">
          <ac:chgData name="Liesbeth Werrebrouck" userId="fd464afc-61c6-468a-8f9e-ef687cb7113a" providerId="ADAL" clId="{97298A29-2064-4593-B9B7-76B369DA43FE}" dt="2020-11-25T13:02:47.676" v="13422" actId="14100"/>
          <ac:picMkLst>
            <pc:docMk/>
            <pc:sldMk cId="3335927229" sldId="657"/>
            <ac:picMk id="12" creationId="{AAC78B36-E2F7-4B84-B78C-24B8BCAB4AB1}"/>
          </ac:picMkLst>
        </pc:picChg>
        <pc:picChg chg="add del mod">
          <ac:chgData name="Liesbeth Werrebrouck" userId="fd464afc-61c6-468a-8f9e-ef687cb7113a" providerId="ADAL" clId="{97298A29-2064-4593-B9B7-76B369DA43FE}" dt="2020-11-23T15:25:07.273" v="4374"/>
          <ac:picMkLst>
            <pc:docMk/>
            <pc:sldMk cId="3335927229" sldId="657"/>
            <ac:picMk id="4098" creationId="{677711E3-A7FB-4560-8BB0-0E0862DFF931}"/>
          </ac:picMkLst>
        </pc:picChg>
      </pc:sldChg>
      <pc:sldChg chg="modSp new del mod addCm modCm modNotesTx">
        <pc:chgData name="Liesbeth Werrebrouck" userId="fd464afc-61c6-468a-8f9e-ef687cb7113a" providerId="ADAL" clId="{97298A29-2064-4593-B9B7-76B369DA43FE}" dt="2020-11-25T08:04:34.740" v="11316" actId="2696"/>
        <pc:sldMkLst>
          <pc:docMk/>
          <pc:sldMk cId="3850010982" sldId="658"/>
        </pc:sldMkLst>
        <pc:spChg chg="mod">
          <ac:chgData name="Liesbeth Werrebrouck" userId="fd464afc-61c6-468a-8f9e-ef687cb7113a" providerId="ADAL" clId="{97298A29-2064-4593-B9B7-76B369DA43FE}" dt="2020-11-24T15:41:55.694" v="9824" actId="20577"/>
          <ac:spMkLst>
            <pc:docMk/>
            <pc:sldMk cId="3850010982" sldId="658"/>
            <ac:spMk id="2" creationId="{5F8CB7B5-2697-4881-B236-6096AA7C513D}"/>
          </ac:spMkLst>
        </pc:spChg>
        <pc:spChg chg="mod">
          <ac:chgData name="Liesbeth Werrebrouck" userId="fd464afc-61c6-468a-8f9e-ef687cb7113a" providerId="ADAL" clId="{97298A29-2064-4593-B9B7-76B369DA43FE}" dt="2020-11-24T15:50:17.313" v="10169" actId="113"/>
          <ac:spMkLst>
            <pc:docMk/>
            <pc:sldMk cId="3850010982" sldId="658"/>
            <ac:spMk id="3" creationId="{46616812-313A-467E-B672-E14405621CCC}"/>
          </ac:spMkLst>
        </pc:spChg>
      </pc:sldChg>
      <pc:sldChg chg="addSp modSp new del mod modClrScheme chgLayout">
        <pc:chgData name="Liesbeth Werrebrouck" userId="fd464afc-61c6-468a-8f9e-ef687cb7113a" providerId="ADAL" clId="{97298A29-2064-4593-B9B7-76B369DA43FE}" dt="2020-11-23T21:49:23.386" v="7136" actId="2696"/>
        <pc:sldMkLst>
          <pc:docMk/>
          <pc:sldMk cId="132089156" sldId="660"/>
        </pc:sldMkLst>
        <pc:spChg chg="mod">
          <ac:chgData name="Liesbeth Werrebrouck" userId="fd464afc-61c6-468a-8f9e-ef687cb7113a" providerId="ADAL" clId="{97298A29-2064-4593-B9B7-76B369DA43FE}" dt="2020-11-23T21:41:30.547" v="6725" actId="26606"/>
          <ac:spMkLst>
            <pc:docMk/>
            <pc:sldMk cId="132089156" sldId="660"/>
            <ac:spMk id="2" creationId="{CE52B246-890A-469A-A24B-B7CFC9960298}"/>
          </ac:spMkLst>
        </pc:spChg>
        <pc:spChg chg="mod">
          <ac:chgData name="Liesbeth Werrebrouck" userId="fd464afc-61c6-468a-8f9e-ef687cb7113a" providerId="ADAL" clId="{97298A29-2064-4593-B9B7-76B369DA43FE}" dt="2020-11-23T21:46:55.557" v="6962" actId="20577"/>
          <ac:spMkLst>
            <pc:docMk/>
            <pc:sldMk cId="132089156" sldId="660"/>
            <ac:spMk id="3" creationId="{0071904A-B338-4C3F-A82B-E29996E4F47C}"/>
          </ac:spMkLst>
        </pc:spChg>
        <pc:spChg chg="mod modVis">
          <ac:chgData name="Liesbeth Werrebrouck" userId="fd464afc-61c6-468a-8f9e-ef687cb7113a" providerId="ADAL" clId="{97298A29-2064-4593-B9B7-76B369DA43FE}" dt="2020-11-23T21:41:30.547" v="6725" actId="26606"/>
          <ac:spMkLst>
            <pc:docMk/>
            <pc:sldMk cId="132089156" sldId="660"/>
            <ac:spMk id="4" creationId="{837B7E62-863E-4B62-898B-387A781BDB47}"/>
          </ac:spMkLst>
        </pc:spChg>
        <pc:picChg chg="add mod ord">
          <ac:chgData name="Liesbeth Werrebrouck" userId="fd464afc-61c6-468a-8f9e-ef687cb7113a" providerId="ADAL" clId="{97298A29-2064-4593-B9B7-76B369DA43FE}" dt="2020-11-23T21:41:30.547" v="6725" actId="26606"/>
          <ac:picMkLst>
            <pc:docMk/>
            <pc:sldMk cId="132089156" sldId="660"/>
            <ac:picMk id="6" creationId="{B894C5F2-7592-4619-A00F-201BBA987A47}"/>
          </ac:picMkLst>
        </pc:picChg>
      </pc:sldChg>
      <pc:sldChg chg="modSp new del mod">
        <pc:chgData name="Liesbeth Werrebrouck" userId="fd464afc-61c6-468a-8f9e-ef687cb7113a" providerId="ADAL" clId="{97298A29-2064-4593-B9B7-76B369DA43FE}" dt="2020-11-23T20:54:06.556" v="5763" actId="2696"/>
        <pc:sldMkLst>
          <pc:docMk/>
          <pc:sldMk cId="970606045" sldId="661"/>
        </pc:sldMkLst>
        <pc:spChg chg="mod">
          <ac:chgData name="Liesbeth Werrebrouck" userId="fd464afc-61c6-468a-8f9e-ef687cb7113a" providerId="ADAL" clId="{97298A29-2064-4593-B9B7-76B369DA43FE}" dt="2020-11-23T20:51:39.069" v="5681" actId="20577"/>
          <ac:spMkLst>
            <pc:docMk/>
            <pc:sldMk cId="970606045" sldId="661"/>
            <ac:spMk id="2" creationId="{A24D09F3-B546-42D0-8B85-95D742CB0778}"/>
          </ac:spMkLst>
        </pc:spChg>
      </pc:sldChg>
      <pc:sldChg chg="modSp add mod">
        <pc:chgData name="Liesbeth Werrebrouck" userId="fd464afc-61c6-468a-8f9e-ef687cb7113a" providerId="ADAL" clId="{97298A29-2064-4593-B9B7-76B369DA43FE}" dt="2020-11-23T21:25:22.417" v="6478" actId="27636"/>
        <pc:sldMkLst>
          <pc:docMk/>
          <pc:sldMk cId="1380896357" sldId="661"/>
        </pc:sldMkLst>
        <pc:spChg chg="mod">
          <ac:chgData name="Liesbeth Werrebrouck" userId="fd464afc-61c6-468a-8f9e-ef687cb7113a" providerId="ADAL" clId="{97298A29-2064-4593-B9B7-76B369DA43FE}" dt="2020-11-23T21:25:22.417" v="6478" actId="27636"/>
          <ac:spMkLst>
            <pc:docMk/>
            <pc:sldMk cId="1380896357" sldId="661"/>
            <ac:spMk id="3" creationId="{2EA48BA6-D907-4A74-9A0D-E38587E23947}"/>
          </ac:spMkLst>
        </pc:spChg>
      </pc:sldChg>
      <pc:sldChg chg="addSp delSp modSp new del mod">
        <pc:chgData name="Liesbeth Werrebrouck" userId="fd464afc-61c6-468a-8f9e-ef687cb7113a" providerId="ADAL" clId="{97298A29-2064-4593-B9B7-76B369DA43FE}" dt="2020-11-24T15:07:31.594" v="8427" actId="2696"/>
        <pc:sldMkLst>
          <pc:docMk/>
          <pc:sldMk cId="1704802584" sldId="662"/>
        </pc:sldMkLst>
        <pc:spChg chg="mod">
          <ac:chgData name="Liesbeth Werrebrouck" userId="fd464afc-61c6-468a-8f9e-ef687cb7113a" providerId="ADAL" clId="{97298A29-2064-4593-B9B7-76B369DA43FE}" dt="2020-11-23T21:47:54.724" v="6984" actId="20577"/>
          <ac:spMkLst>
            <pc:docMk/>
            <pc:sldMk cId="1704802584" sldId="662"/>
            <ac:spMk id="2" creationId="{8ACC94C7-768D-4F20-848C-B5D2EE46080D}"/>
          </ac:spMkLst>
        </pc:spChg>
        <pc:spChg chg="add del">
          <ac:chgData name="Liesbeth Werrebrouck" userId="fd464afc-61c6-468a-8f9e-ef687cb7113a" providerId="ADAL" clId="{97298A29-2064-4593-B9B7-76B369DA43FE}" dt="2020-11-23T21:47:43.775" v="6968" actId="3680"/>
          <ac:spMkLst>
            <pc:docMk/>
            <pc:sldMk cId="1704802584" sldId="662"/>
            <ac:spMk id="3" creationId="{ADB99673-1A30-496A-8F0B-A8146BB51F9E}"/>
          </ac:spMkLst>
        </pc:spChg>
        <pc:graphicFrameChg chg="add del mod ord modGraphic">
          <ac:chgData name="Liesbeth Werrebrouck" userId="fd464afc-61c6-468a-8f9e-ef687cb7113a" providerId="ADAL" clId="{97298A29-2064-4593-B9B7-76B369DA43FE}" dt="2020-11-23T21:47:35.121" v="6967" actId="3680"/>
          <ac:graphicFrameMkLst>
            <pc:docMk/>
            <pc:sldMk cId="1704802584" sldId="662"/>
            <ac:graphicFrameMk id="5" creationId="{A8638129-CE4C-4A55-83D7-488A2AE88A56}"/>
          </ac:graphicFrameMkLst>
        </pc:graphicFrameChg>
        <pc:graphicFrameChg chg="add mod ord modGraphic">
          <ac:chgData name="Liesbeth Werrebrouck" userId="fd464afc-61c6-468a-8f9e-ef687cb7113a" providerId="ADAL" clId="{97298A29-2064-4593-B9B7-76B369DA43FE}" dt="2020-11-23T21:50:37.901" v="7146" actId="14100"/>
          <ac:graphicFrameMkLst>
            <pc:docMk/>
            <pc:sldMk cId="1704802584" sldId="662"/>
            <ac:graphicFrameMk id="6" creationId="{C168606A-073B-4AD9-8692-D9475FB437B7}"/>
          </ac:graphicFrameMkLst>
        </pc:graphicFrameChg>
      </pc:sldChg>
      <pc:sldChg chg="modSp mod modNotesTx">
        <pc:chgData name="Liesbeth Werrebrouck" userId="fd464afc-61c6-468a-8f9e-ef687cb7113a" providerId="ADAL" clId="{97298A29-2064-4593-B9B7-76B369DA43FE}" dt="2020-11-24T15:39:27.570" v="9800" actId="20577"/>
        <pc:sldMkLst>
          <pc:docMk/>
          <pc:sldMk cId="3205949495" sldId="662"/>
        </pc:sldMkLst>
        <pc:spChg chg="mod">
          <ac:chgData name="Liesbeth Werrebrouck" userId="fd464afc-61c6-468a-8f9e-ef687cb7113a" providerId="ADAL" clId="{97298A29-2064-4593-B9B7-76B369DA43FE}" dt="2020-11-24T15:38:54.425" v="9765" actId="6549"/>
          <ac:spMkLst>
            <pc:docMk/>
            <pc:sldMk cId="3205949495" sldId="662"/>
            <ac:spMk id="2" creationId="{8ACC94C7-768D-4F20-848C-B5D2EE46080D}"/>
          </ac:spMkLst>
        </pc:spChg>
      </pc:sldChg>
      <pc:sldChg chg="del">
        <pc:chgData name="Liesbeth Werrebrouck" userId="fd464afc-61c6-468a-8f9e-ef687cb7113a" providerId="ADAL" clId="{97298A29-2064-4593-B9B7-76B369DA43FE}" dt="2020-11-24T15:43:27.975" v="9848" actId="47"/>
        <pc:sldMkLst>
          <pc:docMk/>
          <pc:sldMk cId="209935801" sldId="663"/>
        </pc:sldMkLst>
      </pc:sldChg>
      <pc:sldChg chg="modSp new del mod">
        <pc:chgData name="Liesbeth Werrebrouck" userId="fd464afc-61c6-468a-8f9e-ef687cb7113a" providerId="ADAL" clId="{97298A29-2064-4593-B9B7-76B369DA43FE}" dt="2020-11-24T15:07:31.594" v="8427" actId="2696"/>
        <pc:sldMkLst>
          <pc:docMk/>
          <pc:sldMk cId="3549767197" sldId="663"/>
        </pc:sldMkLst>
        <pc:spChg chg="mod">
          <ac:chgData name="Liesbeth Werrebrouck" userId="fd464afc-61c6-468a-8f9e-ef687cb7113a" providerId="ADAL" clId="{97298A29-2064-4593-B9B7-76B369DA43FE}" dt="2020-11-24T07:34:11.183" v="7877" actId="20577"/>
          <ac:spMkLst>
            <pc:docMk/>
            <pc:sldMk cId="3549767197" sldId="663"/>
            <ac:spMk id="2" creationId="{2E171AF8-4A7C-4E7E-B164-612292DBA431}"/>
          </ac:spMkLst>
        </pc:spChg>
        <pc:spChg chg="mod">
          <ac:chgData name="Liesbeth Werrebrouck" userId="fd464afc-61c6-468a-8f9e-ef687cb7113a" providerId="ADAL" clId="{97298A29-2064-4593-B9B7-76B369DA43FE}" dt="2020-11-24T07:33:46.137" v="7861" actId="20577"/>
          <ac:spMkLst>
            <pc:docMk/>
            <pc:sldMk cId="3549767197" sldId="663"/>
            <ac:spMk id="3" creationId="{5B98D6D2-0E88-4230-8E66-2B0C4C227C90}"/>
          </ac:spMkLst>
        </pc:spChg>
      </pc:sldChg>
      <pc:sldChg chg="modSp new mod">
        <pc:chgData name="Liesbeth Werrebrouck" userId="fd464afc-61c6-468a-8f9e-ef687cb7113a" providerId="ADAL" clId="{97298A29-2064-4593-B9B7-76B369DA43FE}" dt="2020-11-24T15:56:42.729" v="10231" actId="20577"/>
        <pc:sldMkLst>
          <pc:docMk/>
          <pc:sldMk cId="3248216199" sldId="664"/>
        </pc:sldMkLst>
        <pc:spChg chg="mod">
          <ac:chgData name="Liesbeth Werrebrouck" userId="fd464afc-61c6-468a-8f9e-ef687cb7113a" providerId="ADAL" clId="{97298A29-2064-4593-B9B7-76B369DA43FE}" dt="2020-11-24T15:42:04.095" v="9842" actId="20577"/>
          <ac:spMkLst>
            <pc:docMk/>
            <pc:sldMk cId="3248216199" sldId="664"/>
            <ac:spMk id="2" creationId="{8C11827C-5F38-47AE-8F07-61F7BE54D4B2}"/>
          </ac:spMkLst>
        </pc:spChg>
        <pc:spChg chg="mod">
          <ac:chgData name="Liesbeth Werrebrouck" userId="fd464afc-61c6-468a-8f9e-ef687cb7113a" providerId="ADAL" clId="{97298A29-2064-4593-B9B7-76B369DA43FE}" dt="2020-11-24T15:56:42.729" v="10231" actId="20577"/>
          <ac:spMkLst>
            <pc:docMk/>
            <pc:sldMk cId="3248216199" sldId="664"/>
            <ac:spMk id="3" creationId="{F786A187-2A14-432F-B221-DB5FDA72C782}"/>
          </ac:spMkLst>
        </pc:spChg>
      </pc:sldChg>
      <pc:sldChg chg="new del">
        <pc:chgData name="Liesbeth Werrebrouck" userId="fd464afc-61c6-468a-8f9e-ef687cb7113a" providerId="ADAL" clId="{97298A29-2064-4593-B9B7-76B369DA43FE}" dt="2020-11-24T14:56:05.874" v="7964" actId="2696"/>
        <pc:sldMkLst>
          <pc:docMk/>
          <pc:sldMk cId="2137525733" sldId="665"/>
        </pc:sldMkLst>
      </pc:sldChg>
      <pc:sldChg chg="addSp delSp modSp new mod">
        <pc:chgData name="Liesbeth Werrebrouck" userId="fd464afc-61c6-468a-8f9e-ef687cb7113a" providerId="ADAL" clId="{97298A29-2064-4593-B9B7-76B369DA43FE}" dt="2020-11-25T07:39:55.873" v="10243" actId="6549"/>
        <pc:sldMkLst>
          <pc:docMk/>
          <pc:sldMk cId="3921224901" sldId="665"/>
        </pc:sldMkLst>
        <pc:spChg chg="mod">
          <ac:chgData name="Liesbeth Werrebrouck" userId="fd464afc-61c6-468a-8f9e-ef687cb7113a" providerId="ADAL" clId="{97298A29-2064-4593-B9B7-76B369DA43FE}" dt="2020-11-25T07:39:55.873" v="10243" actId="6549"/>
          <ac:spMkLst>
            <pc:docMk/>
            <pc:sldMk cId="3921224901" sldId="665"/>
            <ac:spMk id="2" creationId="{75CF648F-334D-4F06-A226-9F4A98321207}"/>
          </ac:spMkLst>
        </pc:spChg>
        <pc:spChg chg="del">
          <ac:chgData name="Liesbeth Werrebrouck" userId="fd464afc-61c6-468a-8f9e-ef687cb7113a" providerId="ADAL" clId="{97298A29-2064-4593-B9B7-76B369DA43FE}" dt="2020-11-24T14:58:39.306" v="7968"/>
          <ac:spMkLst>
            <pc:docMk/>
            <pc:sldMk cId="3921224901" sldId="665"/>
            <ac:spMk id="3" creationId="{2550E984-D901-4A8A-9BD6-18D721C5D611}"/>
          </ac:spMkLst>
        </pc:spChg>
        <pc:spChg chg="del">
          <ac:chgData name="Liesbeth Werrebrouck" userId="fd464afc-61c6-468a-8f9e-ef687cb7113a" providerId="ADAL" clId="{97298A29-2064-4593-B9B7-76B369DA43FE}" dt="2020-11-24T14:58:56.182" v="7969"/>
          <ac:spMkLst>
            <pc:docMk/>
            <pc:sldMk cId="3921224901" sldId="665"/>
            <ac:spMk id="4" creationId="{753F2CAE-6648-47F3-BE5A-987E52C12A32}"/>
          </ac:spMkLst>
        </pc:spChg>
        <pc:spChg chg="add mod">
          <ac:chgData name="Liesbeth Werrebrouck" userId="fd464afc-61c6-468a-8f9e-ef687cb7113a" providerId="ADAL" clId="{97298A29-2064-4593-B9B7-76B369DA43FE}" dt="2020-11-24T15:07:19.818" v="8426" actId="6549"/>
          <ac:spMkLst>
            <pc:docMk/>
            <pc:sldMk cId="3921224901" sldId="665"/>
            <ac:spMk id="5" creationId="{CEF82D29-5573-4578-AFD7-4DABF9E1A8B9}"/>
          </ac:spMkLst>
        </pc:spChg>
        <pc:spChg chg="add del mod">
          <ac:chgData name="Liesbeth Werrebrouck" userId="fd464afc-61c6-468a-8f9e-ef687cb7113a" providerId="ADAL" clId="{97298A29-2064-4593-B9B7-76B369DA43FE}" dt="2020-11-24T15:04:17.492" v="8286"/>
          <ac:spMkLst>
            <pc:docMk/>
            <pc:sldMk cId="3921224901" sldId="665"/>
            <ac:spMk id="7" creationId="{C5E1004F-52D9-456B-AC51-B5C382F01FF0}"/>
          </ac:spMkLst>
        </pc:spChg>
        <pc:picChg chg="add del mod ord">
          <ac:chgData name="Liesbeth Werrebrouck" userId="fd464afc-61c6-468a-8f9e-ef687cb7113a" providerId="ADAL" clId="{97298A29-2064-4593-B9B7-76B369DA43FE}" dt="2020-11-24T15:02:14.035" v="8098" actId="478"/>
          <ac:picMkLst>
            <pc:docMk/>
            <pc:sldMk cId="3921224901" sldId="665"/>
            <ac:picMk id="1026" creationId="{7DBFD593-D260-4E3C-980D-B97E2E234363}"/>
          </ac:picMkLst>
        </pc:picChg>
        <pc:picChg chg="add del mod">
          <ac:chgData name="Liesbeth Werrebrouck" userId="fd464afc-61c6-468a-8f9e-ef687cb7113a" providerId="ADAL" clId="{97298A29-2064-4593-B9B7-76B369DA43FE}" dt="2020-11-24T14:59:00.068" v="7970" actId="478"/>
          <ac:picMkLst>
            <pc:docMk/>
            <pc:sldMk cId="3921224901" sldId="665"/>
            <ac:picMk id="1028" creationId="{5C92DC7F-A0BF-4E3B-B766-EC6E057FF3C8}"/>
          </ac:picMkLst>
        </pc:picChg>
        <pc:picChg chg="add mod">
          <ac:chgData name="Liesbeth Werrebrouck" userId="fd464afc-61c6-468a-8f9e-ef687cb7113a" providerId="ADAL" clId="{97298A29-2064-4593-B9B7-76B369DA43FE}" dt="2020-11-24T15:05:04.549" v="8371" actId="26606"/>
          <ac:picMkLst>
            <pc:docMk/>
            <pc:sldMk cId="3921224901" sldId="665"/>
            <ac:picMk id="1030" creationId="{B68C6E17-8BDE-42E1-905B-8D23542610FC}"/>
          </ac:picMkLst>
        </pc:picChg>
      </pc:sldChg>
      <pc:sldChg chg="modSp new del mod">
        <pc:chgData name="Liesbeth Werrebrouck" userId="fd464afc-61c6-468a-8f9e-ef687cb7113a" providerId="ADAL" clId="{97298A29-2064-4593-B9B7-76B369DA43FE}" dt="2020-11-24T15:33:09.821" v="9565" actId="2696"/>
        <pc:sldMkLst>
          <pc:docMk/>
          <pc:sldMk cId="46207622" sldId="666"/>
        </pc:sldMkLst>
        <pc:spChg chg="mod">
          <ac:chgData name="Liesbeth Werrebrouck" userId="fd464afc-61c6-468a-8f9e-ef687cb7113a" providerId="ADAL" clId="{97298A29-2064-4593-B9B7-76B369DA43FE}" dt="2020-11-24T15:27:47.720" v="9481" actId="20577"/>
          <ac:spMkLst>
            <pc:docMk/>
            <pc:sldMk cId="46207622" sldId="666"/>
            <ac:spMk id="2" creationId="{6D9E6677-3113-4552-B206-BDF028D06095}"/>
          </ac:spMkLst>
        </pc:spChg>
        <pc:spChg chg="mod">
          <ac:chgData name="Liesbeth Werrebrouck" userId="fd464afc-61c6-468a-8f9e-ef687cb7113a" providerId="ADAL" clId="{97298A29-2064-4593-B9B7-76B369DA43FE}" dt="2020-11-24T15:33:06.221" v="9564" actId="15"/>
          <ac:spMkLst>
            <pc:docMk/>
            <pc:sldMk cId="46207622" sldId="666"/>
            <ac:spMk id="3" creationId="{3F95C0B3-7CA5-4F17-AD84-D7B562B41E10}"/>
          </ac:spMkLst>
        </pc:spChg>
      </pc:sldChg>
      <pc:sldChg chg="modSp new del mod">
        <pc:chgData name="Liesbeth Werrebrouck" userId="fd464afc-61c6-468a-8f9e-ef687cb7113a" providerId="ADAL" clId="{97298A29-2064-4593-B9B7-76B369DA43FE}" dt="2020-11-24T15:11:58.249" v="8533" actId="2696"/>
        <pc:sldMkLst>
          <pc:docMk/>
          <pc:sldMk cId="681974835" sldId="666"/>
        </pc:sldMkLst>
        <pc:spChg chg="mod">
          <ac:chgData name="Liesbeth Werrebrouck" userId="fd464afc-61c6-468a-8f9e-ef687cb7113a" providerId="ADAL" clId="{97298A29-2064-4593-B9B7-76B369DA43FE}" dt="2020-11-24T15:11:17.136" v="8517" actId="20577"/>
          <ac:spMkLst>
            <pc:docMk/>
            <pc:sldMk cId="681974835" sldId="666"/>
            <ac:spMk id="2" creationId="{6D0EBE06-CDF9-4ACA-A4AA-A6A74E97BF11}"/>
          </ac:spMkLst>
        </pc:spChg>
        <pc:spChg chg="mod">
          <ac:chgData name="Liesbeth Werrebrouck" userId="fd464afc-61c6-468a-8f9e-ef687cb7113a" providerId="ADAL" clId="{97298A29-2064-4593-B9B7-76B369DA43FE}" dt="2020-11-24T15:11:23.627" v="8532" actId="20577"/>
          <ac:spMkLst>
            <pc:docMk/>
            <pc:sldMk cId="681974835" sldId="666"/>
            <ac:spMk id="3" creationId="{2C5F7BB7-B176-40A9-8312-7A072E6B7FE3}"/>
          </ac:spMkLst>
        </pc:spChg>
      </pc:sldChg>
      <pc:sldChg chg="modSp new del mod modNotesTx">
        <pc:chgData name="Liesbeth Werrebrouck" userId="fd464afc-61c6-468a-8f9e-ef687cb7113a" providerId="ADAL" clId="{97298A29-2064-4593-B9B7-76B369DA43FE}" dt="2020-11-24T15:21:15.149" v="9072" actId="2696"/>
        <pc:sldMkLst>
          <pc:docMk/>
          <pc:sldMk cId="2489981506" sldId="666"/>
        </pc:sldMkLst>
        <pc:spChg chg="mod">
          <ac:chgData name="Liesbeth Werrebrouck" userId="fd464afc-61c6-468a-8f9e-ef687cb7113a" providerId="ADAL" clId="{97298A29-2064-4593-B9B7-76B369DA43FE}" dt="2020-11-24T15:15:27.932" v="8778" actId="20577"/>
          <ac:spMkLst>
            <pc:docMk/>
            <pc:sldMk cId="2489981506" sldId="666"/>
            <ac:spMk id="2" creationId="{D432F9B7-E539-420E-B277-2DB06EC4051E}"/>
          </ac:spMkLst>
        </pc:spChg>
        <pc:spChg chg="mod">
          <ac:chgData name="Liesbeth Werrebrouck" userId="fd464afc-61c6-468a-8f9e-ef687cb7113a" providerId="ADAL" clId="{97298A29-2064-4593-B9B7-76B369DA43FE}" dt="2020-11-24T15:17:23.045" v="8817" actId="20577"/>
          <ac:spMkLst>
            <pc:docMk/>
            <pc:sldMk cId="2489981506" sldId="666"/>
            <ac:spMk id="3" creationId="{040DE9A5-6B00-4A37-A9BD-9AEA3CDD0D7A}"/>
          </ac:spMkLst>
        </pc:spChg>
      </pc:sldChg>
      <pc:sldChg chg="addSp modSp new mod">
        <pc:chgData name="Liesbeth Werrebrouck" userId="fd464afc-61c6-468a-8f9e-ef687cb7113a" providerId="ADAL" clId="{97298A29-2064-4593-B9B7-76B369DA43FE}" dt="2020-11-25T13:31:19.588" v="14133" actId="27636"/>
        <pc:sldMkLst>
          <pc:docMk/>
          <pc:sldMk cId="3712915411" sldId="667"/>
        </pc:sldMkLst>
        <pc:spChg chg="mod">
          <ac:chgData name="Liesbeth Werrebrouck" userId="fd464afc-61c6-468a-8f9e-ef687cb7113a" providerId="ADAL" clId="{97298A29-2064-4593-B9B7-76B369DA43FE}" dt="2020-11-24T15:38:31.140" v="9723" actId="20577"/>
          <ac:spMkLst>
            <pc:docMk/>
            <pc:sldMk cId="3712915411" sldId="667"/>
            <ac:spMk id="2" creationId="{8ED75496-6714-450F-99B1-6B794CBD9FC6}"/>
          </ac:spMkLst>
        </pc:spChg>
        <pc:spChg chg="mod">
          <ac:chgData name="Liesbeth Werrebrouck" userId="fd464afc-61c6-468a-8f9e-ef687cb7113a" providerId="ADAL" clId="{97298A29-2064-4593-B9B7-76B369DA43FE}" dt="2020-11-25T13:31:19.588" v="14133" actId="27636"/>
          <ac:spMkLst>
            <pc:docMk/>
            <pc:sldMk cId="3712915411" sldId="667"/>
            <ac:spMk id="3" creationId="{15033DB6-A61A-46C8-BF27-0FEA7A2FD5BA}"/>
          </ac:spMkLst>
        </pc:spChg>
        <pc:picChg chg="add mod">
          <ac:chgData name="Liesbeth Werrebrouck" userId="fd464afc-61c6-468a-8f9e-ef687cb7113a" providerId="ADAL" clId="{97298A29-2064-4593-B9B7-76B369DA43FE}" dt="2020-11-25T13:31:15.915" v="14131" actId="1076"/>
          <ac:picMkLst>
            <pc:docMk/>
            <pc:sldMk cId="3712915411" sldId="667"/>
            <ac:picMk id="6" creationId="{BD4B94EE-CC85-4405-A319-BFDF2866CA3C}"/>
          </ac:picMkLst>
        </pc:picChg>
      </pc:sldChg>
      <pc:sldChg chg="modSp new mod">
        <pc:chgData name="Liesbeth Werrebrouck" userId="fd464afc-61c6-468a-8f9e-ef687cb7113a" providerId="ADAL" clId="{97298A29-2064-4593-B9B7-76B369DA43FE}" dt="2020-11-24T15:43:01.144" v="9847" actId="20577"/>
        <pc:sldMkLst>
          <pc:docMk/>
          <pc:sldMk cId="353724853" sldId="668"/>
        </pc:sldMkLst>
        <pc:spChg chg="mod">
          <ac:chgData name="Liesbeth Werrebrouck" userId="fd464afc-61c6-468a-8f9e-ef687cb7113a" providerId="ADAL" clId="{97298A29-2064-4593-B9B7-76B369DA43FE}" dt="2020-11-24T15:43:01.144" v="9847" actId="20577"/>
          <ac:spMkLst>
            <pc:docMk/>
            <pc:sldMk cId="353724853" sldId="668"/>
            <ac:spMk id="2" creationId="{170261D8-2805-4052-B85E-FCCA5FCADACA}"/>
          </ac:spMkLst>
        </pc:spChg>
      </pc:sldChg>
      <pc:sldChg chg="modSp new mod">
        <pc:chgData name="Liesbeth Werrebrouck" userId="fd464afc-61c6-468a-8f9e-ef687cb7113a" providerId="ADAL" clId="{97298A29-2064-4593-B9B7-76B369DA43FE}" dt="2020-11-24T15:43:45.875" v="9854" actId="20577"/>
        <pc:sldMkLst>
          <pc:docMk/>
          <pc:sldMk cId="4253652247" sldId="669"/>
        </pc:sldMkLst>
        <pc:spChg chg="mod">
          <ac:chgData name="Liesbeth Werrebrouck" userId="fd464afc-61c6-468a-8f9e-ef687cb7113a" providerId="ADAL" clId="{97298A29-2064-4593-B9B7-76B369DA43FE}" dt="2020-11-24T15:43:45.875" v="9854" actId="20577"/>
          <ac:spMkLst>
            <pc:docMk/>
            <pc:sldMk cId="4253652247" sldId="669"/>
            <ac:spMk id="2" creationId="{777D1614-670A-4DF5-8C5A-A6529F212CF2}"/>
          </ac:spMkLst>
        </pc:spChg>
      </pc:sldChg>
      <pc:sldChg chg="addSp delSp modSp new mod modAnim modNotesTx">
        <pc:chgData name="Liesbeth Werrebrouck" userId="fd464afc-61c6-468a-8f9e-ef687cb7113a" providerId="ADAL" clId="{97298A29-2064-4593-B9B7-76B369DA43FE}" dt="2020-11-25T13:30:22.042" v="14124" actId="20577"/>
        <pc:sldMkLst>
          <pc:docMk/>
          <pc:sldMk cId="3495466367" sldId="670"/>
        </pc:sldMkLst>
        <pc:spChg chg="mod">
          <ac:chgData name="Liesbeth Werrebrouck" userId="fd464afc-61c6-468a-8f9e-ef687cb7113a" providerId="ADAL" clId="{97298A29-2064-4593-B9B7-76B369DA43FE}" dt="2020-11-25T12:59:46.209" v="13411" actId="20577"/>
          <ac:spMkLst>
            <pc:docMk/>
            <pc:sldMk cId="3495466367" sldId="670"/>
            <ac:spMk id="2" creationId="{2AF9EE1A-CF67-4755-9E29-9067E1A00021}"/>
          </ac:spMkLst>
        </pc:spChg>
        <pc:spChg chg="mod">
          <ac:chgData name="Liesbeth Werrebrouck" userId="fd464afc-61c6-468a-8f9e-ef687cb7113a" providerId="ADAL" clId="{97298A29-2064-4593-B9B7-76B369DA43FE}" dt="2020-11-25T13:06:15.554" v="13659" actId="14100"/>
          <ac:spMkLst>
            <pc:docMk/>
            <pc:sldMk cId="3495466367" sldId="670"/>
            <ac:spMk id="3" creationId="{EABA57F7-6300-4A8F-96C9-0B875E1E4A22}"/>
          </ac:spMkLst>
        </pc:spChg>
        <pc:spChg chg="del mod">
          <ac:chgData name="Liesbeth Werrebrouck" userId="fd464afc-61c6-468a-8f9e-ef687cb7113a" providerId="ADAL" clId="{97298A29-2064-4593-B9B7-76B369DA43FE}" dt="2020-11-25T13:04:35.887" v="13453" actId="478"/>
          <ac:spMkLst>
            <pc:docMk/>
            <pc:sldMk cId="3495466367" sldId="670"/>
            <ac:spMk id="4" creationId="{6163786D-9401-4986-BFB9-DFD627B0509B}"/>
          </ac:spMkLst>
        </pc:spChg>
        <pc:spChg chg="add mod">
          <ac:chgData name="Liesbeth Werrebrouck" userId="fd464afc-61c6-468a-8f9e-ef687cb7113a" providerId="ADAL" clId="{97298A29-2064-4593-B9B7-76B369DA43FE}" dt="2020-11-25T13:30:22.042" v="14124" actId="20577"/>
          <ac:spMkLst>
            <pc:docMk/>
            <pc:sldMk cId="3495466367" sldId="670"/>
            <ac:spMk id="5" creationId="{56F9A5AF-A9F6-4661-9910-7EF188D59160}"/>
          </ac:spMkLst>
        </pc:spChg>
        <pc:spChg chg="add mod">
          <ac:chgData name="Liesbeth Werrebrouck" userId="fd464afc-61c6-468a-8f9e-ef687cb7113a" providerId="ADAL" clId="{97298A29-2064-4593-B9B7-76B369DA43FE}" dt="2020-11-25T13:21:51.370" v="13987" actId="14"/>
          <ac:spMkLst>
            <pc:docMk/>
            <pc:sldMk cId="3495466367" sldId="670"/>
            <ac:spMk id="6" creationId="{DAD88524-6A27-491D-9CF6-D83444ED8224}"/>
          </ac:spMkLst>
        </pc:spChg>
      </pc:sldChg>
      <pc:sldChg chg="addSp modSp new mod modClrScheme chgLayout modNotesTx">
        <pc:chgData name="Liesbeth Werrebrouck" userId="fd464afc-61c6-468a-8f9e-ef687cb7113a" providerId="ADAL" clId="{97298A29-2064-4593-B9B7-76B369DA43FE}" dt="2020-11-25T13:20:01.632" v="13953" actId="20577"/>
        <pc:sldMkLst>
          <pc:docMk/>
          <pc:sldMk cId="1124174551" sldId="673"/>
        </pc:sldMkLst>
        <pc:spChg chg="mod">
          <ac:chgData name="Liesbeth Werrebrouck" userId="fd464afc-61c6-468a-8f9e-ef687cb7113a" providerId="ADAL" clId="{97298A29-2064-4593-B9B7-76B369DA43FE}" dt="2020-11-25T12:05:05.636" v="12164" actId="26606"/>
          <ac:spMkLst>
            <pc:docMk/>
            <pc:sldMk cId="1124174551" sldId="673"/>
            <ac:spMk id="2" creationId="{E3904088-1313-4581-894F-6FE3F4058303}"/>
          </ac:spMkLst>
        </pc:spChg>
        <pc:spChg chg="mod">
          <ac:chgData name="Liesbeth Werrebrouck" userId="fd464afc-61c6-468a-8f9e-ef687cb7113a" providerId="ADAL" clId="{97298A29-2064-4593-B9B7-76B369DA43FE}" dt="2020-11-25T13:20:01.632" v="13953" actId="20577"/>
          <ac:spMkLst>
            <pc:docMk/>
            <pc:sldMk cId="1124174551" sldId="673"/>
            <ac:spMk id="3" creationId="{8E176461-C518-4E16-9673-135BF2E6364D}"/>
          </ac:spMkLst>
        </pc:spChg>
        <pc:spChg chg="mod ord modVis">
          <ac:chgData name="Liesbeth Werrebrouck" userId="fd464afc-61c6-468a-8f9e-ef687cb7113a" providerId="ADAL" clId="{97298A29-2064-4593-B9B7-76B369DA43FE}" dt="2020-11-25T12:05:05.636" v="12164" actId="26606"/>
          <ac:spMkLst>
            <pc:docMk/>
            <pc:sldMk cId="1124174551" sldId="673"/>
            <ac:spMk id="4" creationId="{C17992E6-4AE3-43A9-9687-61ADD73E907F}"/>
          </ac:spMkLst>
        </pc:spChg>
        <pc:picChg chg="add mod">
          <ac:chgData name="Liesbeth Werrebrouck" userId="fd464afc-61c6-468a-8f9e-ef687cb7113a" providerId="ADAL" clId="{97298A29-2064-4593-B9B7-76B369DA43FE}" dt="2020-11-25T12:05:05.636" v="12164" actId="26606"/>
          <ac:picMkLst>
            <pc:docMk/>
            <pc:sldMk cId="1124174551" sldId="673"/>
            <ac:picMk id="6" creationId="{17F8960C-528A-48A4-8993-1CD8258A7658}"/>
          </ac:picMkLst>
        </pc:picChg>
      </pc:sldChg>
      <pc:sldChg chg="addSp delSp modSp new mod modClrScheme modAnim chgLayout modNotesTx">
        <pc:chgData name="Liesbeth Werrebrouck" userId="fd464afc-61c6-468a-8f9e-ef687cb7113a" providerId="ADAL" clId="{97298A29-2064-4593-B9B7-76B369DA43FE}" dt="2020-11-25T13:19:03.168" v="13918" actId="6549"/>
        <pc:sldMkLst>
          <pc:docMk/>
          <pc:sldMk cId="410409881" sldId="674"/>
        </pc:sldMkLst>
        <pc:spChg chg="mod">
          <ac:chgData name="Liesbeth Werrebrouck" userId="fd464afc-61c6-468a-8f9e-ef687cb7113a" providerId="ADAL" clId="{97298A29-2064-4593-B9B7-76B369DA43FE}" dt="2020-11-25T08:16:04.866" v="11538" actId="26606"/>
          <ac:spMkLst>
            <pc:docMk/>
            <pc:sldMk cId="410409881" sldId="674"/>
            <ac:spMk id="2" creationId="{83CF486E-1ED4-4702-B07A-C89124764ADC}"/>
          </ac:spMkLst>
        </pc:spChg>
        <pc:spChg chg="mod">
          <ac:chgData name="Liesbeth Werrebrouck" userId="fd464afc-61c6-468a-8f9e-ef687cb7113a" providerId="ADAL" clId="{97298A29-2064-4593-B9B7-76B369DA43FE}" dt="2020-11-25T08:23:25.741" v="11685" actId="20577"/>
          <ac:spMkLst>
            <pc:docMk/>
            <pc:sldMk cId="410409881" sldId="674"/>
            <ac:spMk id="3" creationId="{820C0C44-DB7D-4C0E-88D7-CC23F6438EC6}"/>
          </ac:spMkLst>
        </pc:spChg>
        <pc:spChg chg="mod ord modVis">
          <ac:chgData name="Liesbeth Werrebrouck" userId="fd464afc-61c6-468a-8f9e-ef687cb7113a" providerId="ADAL" clId="{97298A29-2064-4593-B9B7-76B369DA43FE}" dt="2020-11-25T08:16:04.866" v="11538" actId="26606"/>
          <ac:spMkLst>
            <pc:docMk/>
            <pc:sldMk cId="410409881" sldId="674"/>
            <ac:spMk id="4" creationId="{3F991115-3300-4D29-99C5-A0035D16B4E9}"/>
          </ac:spMkLst>
        </pc:spChg>
        <pc:spChg chg="add del mod">
          <ac:chgData name="Liesbeth Werrebrouck" userId="fd464afc-61c6-468a-8f9e-ef687cb7113a" providerId="ADAL" clId="{97298A29-2064-4593-B9B7-76B369DA43FE}" dt="2020-11-25T08:22:50.116" v="11669" actId="478"/>
          <ac:spMkLst>
            <pc:docMk/>
            <pc:sldMk cId="410409881" sldId="674"/>
            <ac:spMk id="5" creationId="{31145B2C-D3F2-4F26-AF6E-E863C87558A2}"/>
          </ac:spMkLst>
        </pc:spChg>
        <pc:spChg chg="add mod">
          <ac:chgData name="Liesbeth Werrebrouck" userId="fd464afc-61c6-468a-8f9e-ef687cb7113a" providerId="ADAL" clId="{97298A29-2064-4593-B9B7-76B369DA43FE}" dt="2020-11-25T13:19:03.168" v="13918" actId="6549"/>
          <ac:spMkLst>
            <pc:docMk/>
            <pc:sldMk cId="410409881" sldId="674"/>
            <ac:spMk id="6" creationId="{3CA45346-0EA8-401E-BE66-155DFD0F13E2}"/>
          </ac:spMkLst>
        </pc:spChg>
        <pc:spChg chg="add del mod">
          <ac:chgData name="Liesbeth Werrebrouck" userId="fd464afc-61c6-468a-8f9e-ef687cb7113a" providerId="ADAL" clId="{97298A29-2064-4593-B9B7-76B369DA43FE}" dt="2020-11-25T08:22:48.235" v="11668" actId="478"/>
          <ac:spMkLst>
            <pc:docMk/>
            <pc:sldMk cId="410409881" sldId="674"/>
            <ac:spMk id="7" creationId="{4C1D7A65-B819-4E7D-9DEC-A79D26197209}"/>
          </ac:spMkLst>
        </pc:spChg>
        <pc:picChg chg="add del mod">
          <ac:chgData name="Liesbeth Werrebrouck" userId="fd464afc-61c6-468a-8f9e-ef687cb7113a" providerId="ADAL" clId="{97298A29-2064-4593-B9B7-76B369DA43FE}" dt="2020-11-25T08:28:17.988" v="11869" actId="478"/>
          <ac:picMkLst>
            <pc:docMk/>
            <pc:sldMk cId="410409881" sldId="674"/>
            <ac:picMk id="9" creationId="{63D8D08A-CA4B-4936-BE22-ED3FBFEE408A}"/>
          </ac:picMkLst>
        </pc:picChg>
        <pc:picChg chg="add mod">
          <ac:chgData name="Liesbeth Werrebrouck" userId="fd464afc-61c6-468a-8f9e-ef687cb7113a" providerId="ADAL" clId="{97298A29-2064-4593-B9B7-76B369DA43FE}" dt="2020-11-25T08:30:10.833" v="11876" actId="1076"/>
          <ac:picMkLst>
            <pc:docMk/>
            <pc:sldMk cId="410409881" sldId="674"/>
            <ac:picMk id="11" creationId="{D9F5CBD6-8092-4E01-8CF4-BFC61C23084F}"/>
          </ac:picMkLst>
        </pc:picChg>
        <pc:picChg chg="add del mod">
          <ac:chgData name="Liesbeth Werrebrouck" userId="fd464afc-61c6-468a-8f9e-ef687cb7113a" providerId="ADAL" clId="{97298A29-2064-4593-B9B7-76B369DA43FE}" dt="2020-11-25T08:19:32.072" v="11585" actId="478"/>
          <ac:picMkLst>
            <pc:docMk/>
            <pc:sldMk cId="410409881" sldId="674"/>
            <ac:picMk id="2050" creationId="{E190A586-1076-47DF-B992-276A246E5415}"/>
          </ac:picMkLst>
        </pc:picChg>
      </pc:sldChg>
      <pc:sldChg chg="addSp delSp modSp new mod ord">
        <pc:chgData name="Liesbeth Werrebrouck" userId="fd464afc-61c6-468a-8f9e-ef687cb7113a" providerId="ADAL" clId="{97298A29-2064-4593-B9B7-76B369DA43FE}" dt="2020-11-25T13:19:53.072" v="13952" actId="20577"/>
        <pc:sldMkLst>
          <pc:docMk/>
          <pc:sldMk cId="2369830589" sldId="675"/>
        </pc:sldMkLst>
        <pc:spChg chg="mod">
          <ac:chgData name="Liesbeth Werrebrouck" userId="fd464afc-61c6-468a-8f9e-ef687cb7113a" providerId="ADAL" clId="{97298A29-2064-4593-B9B7-76B369DA43FE}" dt="2020-11-25T08:17:06.405" v="11539" actId="26606"/>
          <ac:spMkLst>
            <pc:docMk/>
            <pc:sldMk cId="2369830589" sldId="675"/>
            <ac:spMk id="2" creationId="{FCC4FC19-3777-45CE-B339-EF8BDE03E365}"/>
          </ac:spMkLst>
        </pc:spChg>
        <pc:spChg chg="del mod">
          <ac:chgData name="Liesbeth Werrebrouck" userId="fd464afc-61c6-468a-8f9e-ef687cb7113a" providerId="ADAL" clId="{97298A29-2064-4593-B9B7-76B369DA43FE}" dt="2020-11-25T08:17:06.405" v="11539" actId="26606"/>
          <ac:spMkLst>
            <pc:docMk/>
            <pc:sldMk cId="2369830589" sldId="675"/>
            <ac:spMk id="3" creationId="{C2F7EB9C-843B-4B69-961A-EAF2DCD8FE75}"/>
          </ac:spMkLst>
        </pc:spChg>
        <pc:spChg chg="mod">
          <ac:chgData name="Liesbeth Werrebrouck" userId="fd464afc-61c6-468a-8f9e-ef687cb7113a" providerId="ADAL" clId="{97298A29-2064-4593-B9B7-76B369DA43FE}" dt="2020-11-25T08:17:06.405" v="11539" actId="26606"/>
          <ac:spMkLst>
            <pc:docMk/>
            <pc:sldMk cId="2369830589" sldId="675"/>
            <ac:spMk id="4" creationId="{3A338F44-808D-4605-9618-F1D4E4EBDF40}"/>
          </ac:spMkLst>
        </pc:spChg>
        <pc:graphicFrameChg chg="add mod">
          <ac:chgData name="Liesbeth Werrebrouck" userId="fd464afc-61c6-468a-8f9e-ef687cb7113a" providerId="ADAL" clId="{97298A29-2064-4593-B9B7-76B369DA43FE}" dt="2020-11-25T13:19:53.072" v="13952" actId="20577"/>
          <ac:graphicFrameMkLst>
            <pc:docMk/>
            <pc:sldMk cId="2369830589" sldId="675"/>
            <ac:graphicFrameMk id="6" creationId="{50681C32-4B3C-4A0F-9D4F-281E15C5FC07}"/>
          </ac:graphicFrameMkLst>
        </pc:graphicFrameChg>
      </pc:sldChg>
      <pc:sldChg chg="modSp new mod addCm">
        <pc:chgData name="Liesbeth Werrebrouck" userId="fd464afc-61c6-468a-8f9e-ef687cb7113a" providerId="ADAL" clId="{97298A29-2064-4593-B9B7-76B369DA43FE}" dt="2020-11-25T12:07:52.614" v="12475" actId="5793"/>
        <pc:sldMkLst>
          <pc:docMk/>
          <pc:sldMk cId="2280833467" sldId="676"/>
        </pc:sldMkLst>
        <pc:spChg chg="mod">
          <ac:chgData name="Liesbeth Werrebrouck" userId="fd464afc-61c6-468a-8f9e-ef687cb7113a" providerId="ADAL" clId="{97298A29-2064-4593-B9B7-76B369DA43FE}" dt="2020-11-25T08:00:40.674" v="11242" actId="20577"/>
          <ac:spMkLst>
            <pc:docMk/>
            <pc:sldMk cId="2280833467" sldId="676"/>
            <ac:spMk id="2" creationId="{F7C61A8E-A8E6-4DF1-9B53-3920CC255711}"/>
          </ac:spMkLst>
        </pc:spChg>
        <pc:spChg chg="mod">
          <ac:chgData name="Liesbeth Werrebrouck" userId="fd464afc-61c6-468a-8f9e-ef687cb7113a" providerId="ADAL" clId="{97298A29-2064-4593-B9B7-76B369DA43FE}" dt="2020-11-25T12:07:52.614" v="12475" actId="5793"/>
          <ac:spMkLst>
            <pc:docMk/>
            <pc:sldMk cId="2280833467" sldId="676"/>
            <ac:spMk id="3" creationId="{C781236C-E441-4A04-A5FE-2A1A613BE65C}"/>
          </ac:spMkLst>
        </pc:spChg>
      </pc:sldChg>
      <pc:sldChg chg="addSp delSp modSp new mod ord">
        <pc:chgData name="Liesbeth Werrebrouck" userId="fd464afc-61c6-468a-8f9e-ef687cb7113a" providerId="ADAL" clId="{97298A29-2064-4593-B9B7-76B369DA43FE}" dt="2020-11-25T08:11:28.083" v="11433" actId="962"/>
        <pc:sldMkLst>
          <pc:docMk/>
          <pc:sldMk cId="3041430743" sldId="677"/>
        </pc:sldMkLst>
        <pc:spChg chg="mod">
          <ac:chgData name="Liesbeth Werrebrouck" userId="fd464afc-61c6-468a-8f9e-ef687cb7113a" providerId="ADAL" clId="{97298A29-2064-4593-B9B7-76B369DA43FE}" dt="2020-11-25T08:03:18.131" v="11307" actId="20577"/>
          <ac:spMkLst>
            <pc:docMk/>
            <pc:sldMk cId="3041430743" sldId="677"/>
            <ac:spMk id="2" creationId="{DDD85954-9D0F-454A-A0C3-9F7968E99201}"/>
          </ac:spMkLst>
        </pc:spChg>
        <pc:spChg chg="del">
          <ac:chgData name="Liesbeth Werrebrouck" userId="fd464afc-61c6-468a-8f9e-ef687cb7113a" providerId="ADAL" clId="{97298A29-2064-4593-B9B7-76B369DA43FE}" dt="2020-11-25T08:09:50.571" v="11425"/>
          <ac:spMkLst>
            <pc:docMk/>
            <pc:sldMk cId="3041430743" sldId="677"/>
            <ac:spMk id="3" creationId="{75E53FBC-C052-479D-9DE6-04B5E9BD3654}"/>
          </ac:spMkLst>
        </pc:spChg>
        <pc:spChg chg="add del mod">
          <ac:chgData name="Liesbeth Werrebrouck" userId="fd464afc-61c6-468a-8f9e-ef687cb7113a" providerId="ADAL" clId="{97298A29-2064-4593-B9B7-76B369DA43FE}" dt="2020-11-25T08:11:25.288" v="11431"/>
          <ac:spMkLst>
            <pc:docMk/>
            <pc:sldMk cId="3041430743" sldId="677"/>
            <ac:spMk id="8" creationId="{0444AC71-2ECF-4F60-A87B-BA9328633C12}"/>
          </ac:spMkLst>
        </pc:spChg>
        <pc:picChg chg="add del mod">
          <ac:chgData name="Liesbeth Werrebrouck" userId="fd464afc-61c6-468a-8f9e-ef687cb7113a" providerId="ADAL" clId="{97298A29-2064-4593-B9B7-76B369DA43FE}" dt="2020-11-25T08:10:26.814" v="11430" actId="478"/>
          <ac:picMkLst>
            <pc:docMk/>
            <pc:sldMk cId="3041430743" sldId="677"/>
            <ac:picMk id="6" creationId="{05429BD7-A78C-4F80-BE88-93E0E7B083F6}"/>
          </ac:picMkLst>
        </pc:picChg>
        <pc:picChg chg="add mod">
          <ac:chgData name="Liesbeth Werrebrouck" userId="fd464afc-61c6-468a-8f9e-ef687cb7113a" providerId="ADAL" clId="{97298A29-2064-4593-B9B7-76B369DA43FE}" dt="2020-11-25T08:11:28.083" v="11433" actId="962"/>
          <ac:picMkLst>
            <pc:docMk/>
            <pc:sldMk cId="3041430743" sldId="677"/>
            <ac:picMk id="10" creationId="{03098742-C086-45D3-B23D-71183C0E1473}"/>
          </ac:picMkLst>
        </pc:picChg>
      </pc:sldChg>
      <pc:sldChg chg="addSp delSp modSp new mod modAnim">
        <pc:chgData name="Liesbeth Werrebrouck" userId="fd464afc-61c6-468a-8f9e-ef687cb7113a" providerId="ADAL" clId="{97298A29-2064-4593-B9B7-76B369DA43FE}" dt="2020-11-26T08:32:47.164" v="14380" actId="1076"/>
        <pc:sldMkLst>
          <pc:docMk/>
          <pc:sldMk cId="983318599" sldId="683"/>
        </pc:sldMkLst>
        <pc:spChg chg="mod">
          <ac:chgData name="Liesbeth Werrebrouck" userId="fd464afc-61c6-468a-8f9e-ef687cb7113a" providerId="ADAL" clId="{97298A29-2064-4593-B9B7-76B369DA43FE}" dt="2020-11-25T12:21:43.329" v="13054" actId="20577"/>
          <ac:spMkLst>
            <pc:docMk/>
            <pc:sldMk cId="983318599" sldId="683"/>
            <ac:spMk id="2" creationId="{6714CBAB-024B-4F7A-B692-4C2B5DEFCD7A}"/>
          </ac:spMkLst>
        </pc:spChg>
        <pc:spChg chg="del">
          <ac:chgData name="Liesbeth Werrebrouck" userId="fd464afc-61c6-468a-8f9e-ef687cb7113a" providerId="ADAL" clId="{97298A29-2064-4593-B9B7-76B369DA43FE}" dt="2020-11-25T12:18:25.438" v="12990"/>
          <ac:spMkLst>
            <pc:docMk/>
            <pc:sldMk cId="983318599" sldId="683"/>
            <ac:spMk id="3" creationId="{D0054689-E103-4142-B359-611552CBA569}"/>
          </ac:spMkLst>
        </pc:spChg>
        <pc:picChg chg="add mod ord">
          <ac:chgData name="Liesbeth Werrebrouck" userId="fd464afc-61c6-468a-8f9e-ef687cb7113a" providerId="ADAL" clId="{97298A29-2064-4593-B9B7-76B369DA43FE}" dt="2020-11-25T12:23:06.098" v="13072" actId="1076"/>
          <ac:picMkLst>
            <pc:docMk/>
            <pc:sldMk cId="983318599" sldId="683"/>
            <ac:picMk id="5" creationId="{807BDA37-C085-44AB-A46C-4C66D1BAFBB7}"/>
          </ac:picMkLst>
        </pc:picChg>
        <pc:picChg chg="add mod">
          <ac:chgData name="Liesbeth Werrebrouck" userId="fd464afc-61c6-468a-8f9e-ef687cb7113a" providerId="ADAL" clId="{97298A29-2064-4593-B9B7-76B369DA43FE}" dt="2020-11-26T08:32:47.164" v="14380" actId="1076"/>
          <ac:picMkLst>
            <pc:docMk/>
            <pc:sldMk cId="983318599" sldId="683"/>
            <ac:picMk id="6" creationId="{41138E88-9301-4297-95CB-5D0EED15EA0E}"/>
          </ac:picMkLst>
        </pc:picChg>
        <pc:picChg chg="add mod">
          <ac:chgData name="Liesbeth Werrebrouck" userId="fd464afc-61c6-468a-8f9e-ef687cb7113a" providerId="ADAL" clId="{97298A29-2064-4593-B9B7-76B369DA43FE}" dt="2020-11-25T12:23:06.832" v="13073" actId="1076"/>
          <ac:picMkLst>
            <pc:docMk/>
            <pc:sldMk cId="983318599" sldId="683"/>
            <ac:picMk id="7" creationId="{71F7296A-BD56-4C4E-91F6-2414D8935ECD}"/>
          </ac:picMkLst>
        </pc:picChg>
      </pc:sldChg>
      <pc:sldChg chg="new del">
        <pc:chgData name="Liesbeth Werrebrouck" userId="fd464afc-61c6-468a-8f9e-ef687cb7113a" providerId="ADAL" clId="{97298A29-2064-4593-B9B7-76B369DA43FE}" dt="2020-11-25T09:57:39.287" v="11915" actId="2696"/>
        <pc:sldMkLst>
          <pc:docMk/>
          <pc:sldMk cId="1899847415" sldId="683"/>
        </pc:sldMkLst>
      </pc:sldChg>
      <pc:sldChg chg="addSp delSp modSp new del mod modAnim">
        <pc:chgData name="Liesbeth Werrebrouck" userId="fd464afc-61c6-468a-8f9e-ef687cb7113a" providerId="ADAL" clId="{97298A29-2064-4593-B9B7-76B369DA43FE}" dt="2020-11-25T13:36:04.735" v="14159" actId="2696"/>
        <pc:sldMkLst>
          <pc:docMk/>
          <pc:sldMk cId="2586719710" sldId="684"/>
        </pc:sldMkLst>
        <pc:spChg chg="mod">
          <ac:chgData name="Liesbeth Werrebrouck" userId="fd464afc-61c6-468a-8f9e-ef687cb7113a" providerId="ADAL" clId="{97298A29-2064-4593-B9B7-76B369DA43FE}" dt="2020-11-25T13:20:55.489" v="13954" actId="207"/>
          <ac:spMkLst>
            <pc:docMk/>
            <pc:sldMk cId="2586719710" sldId="684"/>
            <ac:spMk id="2" creationId="{CCDDD89E-251C-4970-B73E-E88BC7E0155B}"/>
          </ac:spMkLst>
        </pc:spChg>
        <pc:spChg chg="del">
          <ac:chgData name="Liesbeth Werrebrouck" userId="fd464afc-61c6-468a-8f9e-ef687cb7113a" providerId="ADAL" clId="{97298A29-2064-4593-B9B7-76B369DA43FE}" dt="2020-11-25T12:24:07.254" v="13145"/>
          <ac:spMkLst>
            <pc:docMk/>
            <pc:sldMk cId="2586719710" sldId="684"/>
            <ac:spMk id="3" creationId="{321104E9-3A15-4244-9C8D-339F63A60CB6}"/>
          </ac:spMkLst>
        </pc:spChg>
        <pc:spChg chg="mod ord">
          <ac:chgData name="Liesbeth Werrebrouck" userId="fd464afc-61c6-468a-8f9e-ef687cb7113a" providerId="ADAL" clId="{97298A29-2064-4593-B9B7-76B369DA43FE}" dt="2020-11-25T13:17:12.379" v="13878" actId="6549"/>
          <ac:spMkLst>
            <pc:docMk/>
            <pc:sldMk cId="2586719710" sldId="684"/>
            <ac:spMk id="4" creationId="{1EA5E971-42AE-4662-A910-BBE181C7B990}"/>
          </ac:spMkLst>
        </pc:spChg>
        <pc:spChg chg="add del mod">
          <ac:chgData name="Liesbeth Werrebrouck" userId="fd464afc-61c6-468a-8f9e-ef687cb7113a" providerId="ADAL" clId="{97298A29-2064-4593-B9B7-76B369DA43FE}" dt="2020-11-25T13:15:00.874" v="13848"/>
          <ac:spMkLst>
            <pc:docMk/>
            <pc:sldMk cId="2586719710" sldId="684"/>
            <ac:spMk id="6" creationId="{6860163F-DB28-444A-A757-2EE8408EADCA}"/>
          </ac:spMkLst>
        </pc:spChg>
        <pc:spChg chg="add del mod">
          <ac:chgData name="Liesbeth Werrebrouck" userId="fd464afc-61c6-468a-8f9e-ef687cb7113a" providerId="ADAL" clId="{97298A29-2064-4593-B9B7-76B369DA43FE}" dt="2020-11-25T13:17:06.329" v="13877" actId="478"/>
          <ac:spMkLst>
            <pc:docMk/>
            <pc:sldMk cId="2586719710" sldId="684"/>
            <ac:spMk id="7" creationId="{B7053546-C65D-443E-9CFD-194CAD749ECD}"/>
          </ac:spMkLst>
        </pc:spChg>
        <pc:spChg chg="add del mod">
          <ac:chgData name="Liesbeth Werrebrouck" userId="fd464afc-61c6-468a-8f9e-ef687cb7113a" providerId="ADAL" clId="{97298A29-2064-4593-B9B7-76B369DA43FE}" dt="2020-11-25T13:33:16.265" v="14136" actId="21"/>
          <ac:spMkLst>
            <pc:docMk/>
            <pc:sldMk cId="2586719710" sldId="684"/>
            <ac:spMk id="8" creationId="{19F6BA16-C679-4DC7-8769-F6B163E89523}"/>
          </ac:spMkLst>
        </pc:spChg>
        <pc:spChg chg="add del mod">
          <ac:chgData name="Liesbeth Werrebrouck" userId="fd464afc-61c6-468a-8f9e-ef687cb7113a" providerId="ADAL" clId="{97298A29-2064-4593-B9B7-76B369DA43FE}" dt="2020-11-25T13:28:50.937" v="14083" actId="478"/>
          <ac:spMkLst>
            <pc:docMk/>
            <pc:sldMk cId="2586719710" sldId="684"/>
            <ac:spMk id="11" creationId="{F241687F-414B-45C5-A3A0-2C937F9933F6}"/>
          </ac:spMkLst>
        </pc:spChg>
        <pc:spChg chg="add del mod">
          <ac:chgData name="Liesbeth Werrebrouck" userId="fd464afc-61c6-468a-8f9e-ef687cb7113a" providerId="ADAL" clId="{97298A29-2064-4593-B9B7-76B369DA43FE}" dt="2020-11-25T13:29:05.754" v="14091" actId="478"/>
          <ac:spMkLst>
            <pc:docMk/>
            <pc:sldMk cId="2586719710" sldId="684"/>
            <ac:spMk id="13" creationId="{C147C9B0-47DB-4B05-A162-AF1ABBB1A467}"/>
          </ac:spMkLst>
        </pc:spChg>
        <pc:spChg chg="add del">
          <ac:chgData name="Liesbeth Werrebrouck" userId="fd464afc-61c6-468a-8f9e-ef687cb7113a" providerId="ADAL" clId="{97298A29-2064-4593-B9B7-76B369DA43FE}" dt="2020-11-25T13:29:27.727" v="14093" actId="478"/>
          <ac:spMkLst>
            <pc:docMk/>
            <pc:sldMk cId="2586719710" sldId="684"/>
            <ac:spMk id="17" creationId="{BAE718EA-E942-415A-AC03-CA32C9EDB1A9}"/>
          </ac:spMkLst>
        </pc:spChg>
        <pc:picChg chg="add del mod">
          <ac:chgData name="Liesbeth Werrebrouck" userId="fd464afc-61c6-468a-8f9e-ef687cb7113a" providerId="ADAL" clId="{97298A29-2064-4593-B9B7-76B369DA43FE}" dt="2020-11-25T13:35:58.180" v="14158" actId="478"/>
          <ac:picMkLst>
            <pc:docMk/>
            <pc:sldMk cId="2586719710" sldId="684"/>
            <ac:picMk id="10" creationId="{558F3351-69C2-4EB4-A800-3E9F5F72A2F5}"/>
          </ac:picMkLst>
        </pc:picChg>
        <pc:picChg chg="add del mod">
          <ac:chgData name="Liesbeth Werrebrouck" userId="fd464afc-61c6-468a-8f9e-ef687cb7113a" providerId="ADAL" clId="{97298A29-2064-4593-B9B7-76B369DA43FE}" dt="2020-11-25T13:14:36.501" v="13847" actId="478"/>
          <ac:picMkLst>
            <pc:docMk/>
            <pc:sldMk cId="2586719710" sldId="684"/>
            <ac:picMk id="3074" creationId="{6B48198E-7727-48E4-9845-F98F404B080A}"/>
          </ac:picMkLst>
        </pc:picChg>
        <pc:picChg chg="add del mod">
          <ac:chgData name="Liesbeth Werrebrouck" userId="fd464afc-61c6-468a-8f9e-ef687cb7113a" providerId="ADAL" clId="{97298A29-2064-4593-B9B7-76B369DA43FE}" dt="2020-11-25T13:27:57.280" v="14062" actId="478"/>
          <ac:picMkLst>
            <pc:docMk/>
            <pc:sldMk cId="2586719710" sldId="684"/>
            <ac:picMk id="3076" creationId="{996FD37D-E281-4C42-8FE6-54AF7FED677E}"/>
          </ac:picMkLst>
        </pc:picChg>
      </pc:sldChg>
      <pc:sldChg chg="addSp delSp modSp new mod ord modNotesTx">
        <pc:chgData name="Liesbeth Werrebrouck" userId="fd464afc-61c6-468a-8f9e-ef687cb7113a" providerId="ADAL" clId="{97298A29-2064-4593-B9B7-76B369DA43FE}" dt="2020-11-25T13:18:24.637" v="13914" actId="478"/>
        <pc:sldMkLst>
          <pc:docMk/>
          <pc:sldMk cId="2351804553" sldId="685"/>
        </pc:sldMkLst>
        <pc:spChg chg="del">
          <ac:chgData name="Liesbeth Werrebrouck" userId="fd464afc-61c6-468a-8f9e-ef687cb7113a" providerId="ADAL" clId="{97298A29-2064-4593-B9B7-76B369DA43FE}" dt="2020-11-25T12:30:36.639" v="13298"/>
          <ac:spMkLst>
            <pc:docMk/>
            <pc:sldMk cId="2351804553" sldId="685"/>
            <ac:spMk id="3" creationId="{52A3AEE3-5E12-4421-8391-3C77AE6DFC1D}"/>
          </ac:spMkLst>
        </pc:spChg>
        <pc:spChg chg="del">
          <ac:chgData name="Liesbeth Werrebrouck" userId="fd464afc-61c6-468a-8f9e-ef687cb7113a" providerId="ADAL" clId="{97298A29-2064-4593-B9B7-76B369DA43FE}" dt="2020-11-25T12:30:54.138" v="13301"/>
          <ac:spMkLst>
            <pc:docMk/>
            <pc:sldMk cId="2351804553" sldId="685"/>
            <ac:spMk id="4" creationId="{9CB10E00-3C9D-4B7D-A0F9-98F8AF7076E3}"/>
          </ac:spMkLst>
        </pc:spChg>
        <pc:spChg chg="add del mod">
          <ac:chgData name="Liesbeth Werrebrouck" userId="fd464afc-61c6-468a-8f9e-ef687cb7113a" providerId="ADAL" clId="{97298A29-2064-4593-B9B7-76B369DA43FE}" dt="2020-11-25T13:18:24.637" v="13914" actId="478"/>
          <ac:spMkLst>
            <pc:docMk/>
            <pc:sldMk cId="2351804553" sldId="685"/>
            <ac:spMk id="17" creationId="{86A25D65-AB00-4EBB-BB41-5F1E472DA4CC}"/>
          </ac:spMkLst>
        </pc:spChg>
        <pc:picChg chg="add mod">
          <ac:chgData name="Liesbeth Werrebrouck" userId="fd464afc-61c6-468a-8f9e-ef687cb7113a" providerId="ADAL" clId="{97298A29-2064-4593-B9B7-76B369DA43FE}" dt="2020-11-25T12:37:24.649" v="13337" actId="1076"/>
          <ac:picMkLst>
            <pc:docMk/>
            <pc:sldMk cId="2351804553" sldId="685"/>
            <ac:picMk id="6" creationId="{67E69D53-3D08-43A8-B45F-7F8D484CAC4E}"/>
          </ac:picMkLst>
        </pc:picChg>
        <pc:picChg chg="add mod">
          <ac:chgData name="Liesbeth Werrebrouck" userId="fd464afc-61c6-468a-8f9e-ef687cb7113a" providerId="ADAL" clId="{97298A29-2064-4593-B9B7-76B369DA43FE}" dt="2020-11-25T12:38:15.949" v="13350" actId="1076"/>
          <ac:picMkLst>
            <pc:docMk/>
            <pc:sldMk cId="2351804553" sldId="685"/>
            <ac:picMk id="8" creationId="{B6AD13FB-5FBB-421C-B924-9468EE3E9C66}"/>
          </ac:picMkLst>
        </pc:picChg>
        <pc:picChg chg="add mod">
          <ac:chgData name="Liesbeth Werrebrouck" userId="fd464afc-61c6-468a-8f9e-ef687cb7113a" providerId="ADAL" clId="{97298A29-2064-4593-B9B7-76B369DA43FE}" dt="2020-11-25T12:38:07.147" v="13347" actId="1076"/>
          <ac:picMkLst>
            <pc:docMk/>
            <pc:sldMk cId="2351804553" sldId="685"/>
            <ac:picMk id="10" creationId="{4D7BE415-26B7-4ADA-9F26-44E0D8327C4E}"/>
          </ac:picMkLst>
        </pc:picChg>
        <pc:picChg chg="add mod">
          <ac:chgData name="Liesbeth Werrebrouck" userId="fd464afc-61c6-468a-8f9e-ef687cb7113a" providerId="ADAL" clId="{97298A29-2064-4593-B9B7-76B369DA43FE}" dt="2020-11-25T12:38:26.750" v="13352" actId="14100"/>
          <ac:picMkLst>
            <pc:docMk/>
            <pc:sldMk cId="2351804553" sldId="685"/>
            <ac:picMk id="12" creationId="{C15BB594-7CE8-4C5E-87F0-8CCDB739FB05}"/>
          </ac:picMkLst>
        </pc:picChg>
        <pc:picChg chg="add mod">
          <ac:chgData name="Liesbeth Werrebrouck" userId="fd464afc-61c6-468a-8f9e-ef687cb7113a" providerId="ADAL" clId="{97298A29-2064-4593-B9B7-76B369DA43FE}" dt="2020-11-25T12:38:20.828" v="13351" actId="14100"/>
          <ac:picMkLst>
            <pc:docMk/>
            <pc:sldMk cId="2351804553" sldId="685"/>
            <ac:picMk id="14" creationId="{AE57B99B-EF5D-45B8-9969-3C0FB57A51A1}"/>
          </ac:picMkLst>
        </pc:picChg>
        <pc:picChg chg="add mod">
          <ac:chgData name="Liesbeth Werrebrouck" userId="fd464afc-61c6-468a-8f9e-ef687cb7113a" providerId="ADAL" clId="{97298A29-2064-4593-B9B7-76B369DA43FE}" dt="2020-11-25T12:38:33.986" v="13353" actId="14100"/>
          <ac:picMkLst>
            <pc:docMk/>
            <pc:sldMk cId="2351804553" sldId="685"/>
            <ac:picMk id="16" creationId="{984CD34C-D2CD-4EA4-9B11-BB7DDF7ACE3B}"/>
          </ac:picMkLst>
        </pc:picChg>
      </pc:sldChg>
      <pc:sldChg chg="addSp delSp modSp add mod modClrScheme chgLayout">
        <pc:chgData name="Liesbeth Werrebrouck" userId="fd464afc-61c6-468a-8f9e-ef687cb7113a" providerId="ADAL" clId="{97298A29-2064-4593-B9B7-76B369DA43FE}" dt="2020-11-25T13:27:26.209" v="14061" actId="1076"/>
        <pc:sldMkLst>
          <pc:docMk/>
          <pc:sldMk cId="3957994162" sldId="687"/>
        </pc:sldMkLst>
        <pc:spChg chg="mod">
          <ac:chgData name="Liesbeth Werrebrouck" userId="fd464afc-61c6-468a-8f9e-ef687cb7113a" providerId="ADAL" clId="{97298A29-2064-4593-B9B7-76B369DA43FE}" dt="2020-11-25T13:27:09.947" v="14059" actId="26606"/>
          <ac:spMkLst>
            <pc:docMk/>
            <pc:sldMk cId="3957994162" sldId="687"/>
            <ac:spMk id="2" creationId="{F880B024-2AAC-4A93-BF67-BFC03CA874AA}"/>
          </ac:spMkLst>
        </pc:spChg>
        <pc:spChg chg="del mod">
          <ac:chgData name="Liesbeth Werrebrouck" userId="fd464afc-61c6-468a-8f9e-ef687cb7113a" providerId="ADAL" clId="{97298A29-2064-4593-B9B7-76B369DA43FE}" dt="2020-11-25T13:26:08.835" v="13995"/>
          <ac:spMkLst>
            <pc:docMk/>
            <pc:sldMk cId="3957994162" sldId="687"/>
            <ac:spMk id="3" creationId="{2EA48BA6-D907-4A74-9A0D-E38587E23947}"/>
          </ac:spMkLst>
        </pc:spChg>
        <pc:spChg chg="mod ord modVis">
          <ac:chgData name="Liesbeth Werrebrouck" userId="fd464afc-61c6-468a-8f9e-ef687cb7113a" providerId="ADAL" clId="{97298A29-2064-4593-B9B7-76B369DA43FE}" dt="2020-11-25T13:26:38.709" v="14026" actId="26606"/>
          <ac:spMkLst>
            <pc:docMk/>
            <pc:sldMk cId="3957994162" sldId="687"/>
            <ac:spMk id="4" creationId="{5AF24FDB-315D-4B5D-955F-3E5951F66404}"/>
          </ac:spMkLst>
        </pc:spChg>
        <pc:spChg chg="add del mod">
          <ac:chgData name="Liesbeth Werrebrouck" userId="fd464afc-61c6-468a-8f9e-ef687cb7113a" providerId="ADAL" clId="{97298A29-2064-4593-B9B7-76B369DA43FE}" dt="2020-11-25T13:27:07.710" v="14058"/>
          <ac:spMkLst>
            <pc:docMk/>
            <pc:sldMk cId="3957994162" sldId="687"/>
            <ac:spMk id="6" creationId="{4581AFD3-5A17-4E41-858B-C9730635146D}"/>
          </ac:spMkLst>
        </pc:spChg>
        <pc:spChg chg="add mod">
          <ac:chgData name="Liesbeth Werrebrouck" userId="fd464afc-61c6-468a-8f9e-ef687cb7113a" providerId="ADAL" clId="{97298A29-2064-4593-B9B7-76B369DA43FE}" dt="2020-11-25T13:27:09.947" v="14059" actId="26606"/>
          <ac:spMkLst>
            <pc:docMk/>
            <pc:sldMk cId="3957994162" sldId="687"/>
            <ac:spMk id="71" creationId="{C7B1FF53-64A1-4FB3-9138-8E2B0E5D3022}"/>
          </ac:spMkLst>
        </pc:spChg>
        <pc:picChg chg="add del mod">
          <ac:chgData name="Liesbeth Werrebrouck" userId="fd464afc-61c6-468a-8f9e-ef687cb7113a" providerId="ADAL" clId="{97298A29-2064-4593-B9B7-76B369DA43FE}" dt="2020-11-25T13:27:05.652" v="14057" actId="478"/>
          <ac:picMkLst>
            <pc:docMk/>
            <pc:sldMk cId="3957994162" sldId="687"/>
            <ac:picMk id="5122" creationId="{1AAB9E93-A192-4FEE-A61B-210601A2DB2B}"/>
          </ac:picMkLst>
        </pc:picChg>
        <pc:picChg chg="add mod ord">
          <ac:chgData name="Liesbeth Werrebrouck" userId="fd464afc-61c6-468a-8f9e-ef687cb7113a" providerId="ADAL" clId="{97298A29-2064-4593-B9B7-76B369DA43FE}" dt="2020-11-25T13:27:09.947" v="14059" actId="26606"/>
          <ac:picMkLst>
            <pc:docMk/>
            <pc:sldMk cId="3957994162" sldId="687"/>
            <ac:picMk id="5124" creationId="{685412CE-65E7-47D8-A50B-5DEEF3E355D3}"/>
          </ac:picMkLst>
        </pc:picChg>
        <pc:picChg chg="add mod">
          <ac:chgData name="Liesbeth Werrebrouck" userId="fd464afc-61c6-468a-8f9e-ef687cb7113a" providerId="ADAL" clId="{97298A29-2064-4593-B9B7-76B369DA43FE}" dt="2020-11-25T13:27:26.209" v="14061" actId="1076"/>
          <ac:picMkLst>
            <pc:docMk/>
            <pc:sldMk cId="3957994162" sldId="687"/>
            <ac:picMk id="5126" creationId="{87731DB8-BE71-4794-AA1F-D6ADA9D0969A}"/>
          </ac:picMkLst>
        </pc:picChg>
      </pc:sldChg>
      <pc:sldChg chg="addSp delSp modSp new del mod delAnim modAnim">
        <pc:chgData name="Liesbeth Werrebrouck" userId="fd464afc-61c6-468a-8f9e-ef687cb7113a" providerId="ADAL" clId="{97298A29-2064-4593-B9B7-76B369DA43FE}" dt="2020-11-25T13:49:34.853" v="14286" actId="2696"/>
        <pc:sldMkLst>
          <pc:docMk/>
          <pc:sldMk cId="3069429406" sldId="689"/>
        </pc:sldMkLst>
        <pc:spChg chg="mod">
          <ac:chgData name="Liesbeth Werrebrouck" userId="fd464afc-61c6-468a-8f9e-ef687cb7113a" providerId="ADAL" clId="{97298A29-2064-4593-B9B7-76B369DA43FE}" dt="2020-11-25T13:33:56.745" v="14138"/>
          <ac:spMkLst>
            <pc:docMk/>
            <pc:sldMk cId="3069429406" sldId="689"/>
            <ac:spMk id="2" creationId="{B0F70BB8-C105-4293-8C6B-8E8BF9F6F087}"/>
          </ac:spMkLst>
        </pc:spChg>
        <pc:spChg chg="del">
          <ac:chgData name="Liesbeth Werrebrouck" userId="fd464afc-61c6-468a-8f9e-ef687cb7113a" providerId="ADAL" clId="{97298A29-2064-4593-B9B7-76B369DA43FE}" dt="2020-11-25T13:33:11.305" v="14135"/>
          <ac:spMkLst>
            <pc:docMk/>
            <pc:sldMk cId="3069429406" sldId="689"/>
            <ac:spMk id="3" creationId="{592E923A-F9A2-4949-A1E1-6D0F188682F9}"/>
          </ac:spMkLst>
        </pc:spChg>
        <pc:spChg chg="del">
          <ac:chgData name="Liesbeth Werrebrouck" userId="fd464afc-61c6-468a-8f9e-ef687cb7113a" providerId="ADAL" clId="{97298A29-2064-4593-B9B7-76B369DA43FE}" dt="2020-11-25T13:33:35.885" v="14137"/>
          <ac:spMkLst>
            <pc:docMk/>
            <pc:sldMk cId="3069429406" sldId="689"/>
            <ac:spMk id="4" creationId="{905179CE-7BEA-41C4-957F-38BE0F288675}"/>
          </ac:spMkLst>
        </pc:spChg>
        <pc:spChg chg="add del mod ord">
          <ac:chgData name="Liesbeth Werrebrouck" userId="fd464afc-61c6-468a-8f9e-ef687cb7113a" providerId="ADAL" clId="{97298A29-2064-4593-B9B7-76B369DA43FE}" dt="2020-11-25T13:39:55.401" v="14200" actId="478"/>
          <ac:spMkLst>
            <pc:docMk/>
            <pc:sldMk cId="3069429406" sldId="689"/>
            <ac:spMk id="7" creationId="{12688293-C097-4D45-98D2-F31974C91B45}"/>
          </ac:spMkLst>
        </pc:spChg>
        <pc:spChg chg="add mod ord">
          <ac:chgData name="Liesbeth Werrebrouck" userId="fd464afc-61c6-468a-8f9e-ef687cb7113a" providerId="ADAL" clId="{97298A29-2064-4593-B9B7-76B369DA43FE}" dt="2020-11-25T13:49:19.354" v="14284" actId="20577"/>
          <ac:spMkLst>
            <pc:docMk/>
            <pc:sldMk cId="3069429406" sldId="689"/>
            <ac:spMk id="10" creationId="{3BB98319-D689-4AA7-9851-C4BF95396B0C}"/>
          </ac:spMkLst>
        </pc:spChg>
        <pc:spChg chg="add del mod">
          <ac:chgData name="Liesbeth Werrebrouck" userId="fd464afc-61c6-468a-8f9e-ef687cb7113a" providerId="ADAL" clId="{97298A29-2064-4593-B9B7-76B369DA43FE}" dt="2020-11-25T13:37:26.055" v="14174"/>
          <ac:spMkLst>
            <pc:docMk/>
            <pc:sldMk cId="3069429406" sldId="689"/>
            <ac:spMk id="11" creationId="{0212E205-A08C-45B2-9BAB-6816027E918D}"/>
          </ac:spMkLst>
        </pc:spChg>
        <pc:spChg chg="add del mod">
          <ac:chgData name="Liesbeth Werrebrouck" userId="fd464afc-61c6-468a-8f9e-ef687cb7113a" providerId="ADAL" clId="{97298A29-2064-4593-B9B7-76B369DA43FE}" dt="2020-11-25T13:40:46.939" v="14215" actId="478"/>
          <ac:spMkLst>
            <pc:docMk/>
            <pc:sldMk cId="3069429406" sldId="689"/>
            <ac:spMk id="12" creationId="{2E35AC10-3825-4CBB-B88D-5E26E678B4F1}"/>
          </ac:spMkLst>
        </pc:spChg>
        <pc:spChg chg="add del mod">
          <ac:chgData name="Liesbeth Werrebrouck" userId="fd464afc-61c6-468a-8f9e-ef687cb7113a" providerId="ADAL" clId="{97298A29-2064-4593-B9B7-76B369DA43FE}" dt="2020-11-25T13:41:00.223" v="14219" actId="478"/>
          <ac:spMkLst>
            <pc:docMk/>
            <pc:sldMk cId="3069429406" sldId="689"/>
            <ac:spMk id="14" creationId="{0EAE3B09-E837-430F-8C8D-804A8B585D91}"/>
          </ac:spMkLst>
        </pc:spChg>
        <pc:spChg chg="add del mod">
          <ac:chgData name="Liesbeth Werrebrouck" userId="fd464afc-61c6-468a-8f9e-ef687cb7113a" providerId="ADAL" clId="{97298A29-2064-4593-B9B7-76B369DA43FE}" dt="2020-11-25T13:41:31.679" v="14222" actId="478"/>
          <ac:spMkLst>
            <pc:docMk/>
            <pc:sldMk cId="3069429406" sldId="689"/>
            <ac:spMk id="15" creationId="{972AE514-AB63-436D-8F09-150B3210B6B8}"/>
          </ac:spMkLst>
        </pc:spChg>
        <pc:spChg chg="add mod">
          <ac:chgData name="Liesbeth Werrebrouck" userId="fd464afc-61c6-468a-8f9e-ef687cb7113a" providerId="ADAL" clId="{97298A29-2064-4593-B9B7-76B369DA43FE}" dt="2020-11-25T13:49:22.952" v="14285" actId="1076"/>
          <ac:spMkLst>
            <pc:docMk/>
            <pc:sldMk cId="3069429406" sldId="689"/>
            <ac:spMk id="18" creationId="{273C06AA-FDCB-4475-BC82-DD4BEF0C594A}"/>
          </ac:spMkLst>
        </pc:spChg>
        <pc:spChg chg="add del mod">
          <ac:chgData name="Liesbeth Werrebrouck" userId="fd464afc-61c6-468a-8f9e-ef687cb7113a" providerId="ADAL" clId="{97298A29-2064-4593-B9B7-76B369DA43FE}" dt="2020-11-25T13:46:11.725" v="14247"/>
          <ac:spMkLst>
            <pc:docMk/>
            <pc:sldMk cId="3069429406" sldId="689"/>
            <ac:spMk id="20" creationId="{B9CEA7B2-E5F7-4857-B809-0440412088AA}"/>
          </ac:spMkLst>
        </pc:spChg>
        <pc:spChg chg="add del mod">
          <ac:chgData name="Liesbeth Werrebrouck" userId="fd464afc-61c6-468a-8f9e-ef687cb7113a" providerId="ADAL" clId="{97298A29-2064-4593-B9B7-76B369DA43FE}" dt="2020-11-25T13:48:49.615" v="14268"/>
          <ac:spMkLst>
            <pc:docMk/>
            <pc:sldMk cId="3069429406" sldId="689"/>
            <ac:spMk id="21" creationId="{EB3B1DFA-CCEE-4599-8D07-C7609ADBAC3C}"/>
          </ac:spMkLst>
        </pc:spChg>
        <pc:spChg chg="add mod">
          <ac:chgData name="Liesbeth Werrebrouck" userId="fd464afc-61c6-468a-8f9e-ef687cb7113a" providerId="ADAL" clId="{97298A29-2064-4593-B9B7-76B369DA43FE}" dt="2020-11-25T13:49:07.031" v="14270" actId="21"/>
          <ac:spMkLst>
            <pc:docMk/>
            <pc:sldMk cId="3069429406" sldId="689"/>
            <ac:spMk id="24" creationId="{F8448B78-80B3-4344-8D0E-C4C3C3F62F94}"/>
          </ac:spMkLst>
        </pc:spChg>
        <pc:picChg chg="add del mod">
          <ac:chgData name="Liesbeth Werrebrouck" userId="fd464afc-61c6-468a-8f9e-ef687cb7113a" providerId="ADAL" clId="{97298A29-2064-4593-B9B7-76B369DA43FE}" dt="2020-11-25T13:36:13.558" v="14160" actId="478"/>
          <ac:picMkLst>
            <pc:docMk/>
            <pc:sldMk cId="3069429406" sldId="689"/>
            <ac:picMk id="8" creationId="{A049EDCF-8ACC-48DA-8BC4-8342D899EFB2}"/>
          </ac:picMkLst>
        </pc:picChg>
        <pc:picChg chg="add del mod">
          <ac:chgData name="Liesbeth Werrebrouck" userId="fd464afc-61c6-468a-8f9e-ef687cb7113a" providerId="ADAL" clId="{97298A29-2064-4593-B9B7-76B369DA43FE}" dt="2020-11-25T13:45:20.417" v="14246" actId="478"/>
          <ac:picMkLst>
            <pc:docMk/>
            <pc:sldMk cId="3069429406" sldId="689"/>
            <ac:picMk id="13" creationId="{D7F5B13D-D003-48B5-B7AB-7CB566B397F8}"/>
          </ac:picMkLst>
        </pc:picChg>
        <pc:picChg chg="add del mod">
          <ac:chgData name="Liesbeth Werrebrouck" userId="fd464afc-61c6-468a-8f9e-ef687cb7113a" providerId="ADAL" clId="{97298A29-2064-4593-B9B7-76B369DA43FE}" dt="2020-11-25T13:48:20.464" v="14267"/>
          <ac:picMkLst>
            <pc:docMk/>
            <pc:sldMk cId="3069429406" sldId="689"/>
            <ac:picMk id="23" creationId="{7822DFCC-77ED-4096-9B63-8EB6F0D835CD}"/>
          </ac:picMkLst>
        </pc:picChg>
        <pc:picChg chg="add del mod">
          <ac:chgData name="Liesbeth Werrebrouck" userId="fd464afc-61c6-468a-8f9e-ef687cb7113a" providerId="ADAL" clId="{97298A29-2064-4593-B9B7-76B369DA43FE}" dt="2020-11-25T13:36:54.364" v="14173" actId="478"/>
          <ac:picMkLst>
            <pc:docMk/>
            <pc:sldMk cId="3069429406" sldId="689"/>
            <ac:picMk id="6146" creationId="{66CBC3D9-850D-4B93-BA74-5629EA8D1FF4}"/>
          </ac:picMkLst>
        </pc:picChg>
        <pc:picChg chg="add del mod">
          <ac:chgData name="Liesbeth Werrebrouck" userId="fd464afc-61c6-468a-8f9e-ef687cb7113a" providerId="ADAL" clId="{97298A29-2064-4593-B9B7-76B369DA43FE}" dt="2020-11-25T13:48:07.443" v="14258" actId="478"/>
          <ac:picMkLst>
            <pc:docMk/>
            <pc:sldMk cId="3069429406" sldId="689"/>
            <ac:picMk id="6148" creationId="{A8D98E45-C1AC-4D1B-BEB6-DB265AB43295}"/>
          </ac:picMkLst>
        </pc:picChg>
        <pc:picChg chg="add del mod">
          <ac:chgData name="Liesbeth Werrebrouck" userId="fd464afc-61c6-468a-8f9e-ef687cb7113a" providerId="ADAL" clId="{97298A29-2064-4593-B9B7-76B369DA43FE}" dt="2020-11-25T13:49:07.031" v="14270" actId="21"/>
          <ac:picMkLst>
            <pc:docMk/>
            <pc:sldMk cId="3069429406" sldId="689"/>
            <ac:picMk id="6150" creationId="{0B79531A-6DAB-4D44-8624-87DBBF8BBA64}"/>
          </ac:picMkLst>
        </pc:picChg>
        <pc:cxnChg chg="add del">
          <ac:chgData name="Liesbeth Werrebrouck" userId="fd464afc-61c6-468a-8f9e-ef687cb7113a" providerId="ADAL" clId="{97298A29-2064-4593-B9B7-76B369DA43FE}" dt="2020-11-25T13:41:46.968" v="14224" actId="11529"/>
          <ac:cxnSpMkLst>
            <pc:docMk/>
            <pc:sldMk cId="3069429406" sldId="689"/>
            <ac:cxnSpMk id="17" creationId="{F9233205-C65A-4C60-B58C-EE24DE01B40C}"/>
          </ac:cxnSpMkLst>
        </pc:cxnChg>
      </pc:sldChg>
      <pc:sldChg chg="addSp delSp modSp new mod">
        <pc:chgData name="Liesbeth Werrebrouck" userId="fd464afc-61c6-468a-8f9e-ef687cb7113a" providerId="ADAL" clId="{97298A29-2064-4593-B9B7-76B369DA43FE}" dt="2020-11-25T13:51:03.927" v="14377" actId="242"/>
        <pc:sldMkLst>
          <pc:docMk/>
          <pc:sldMk cId="571054124" sldId="690"/>
        </pc:sldMkLst>
        <pc:spChg chg="mod">
          <ac:chgData name="Liesbeth Werrebrouck" userId="fd464afc-61c6-468a-8f9e-ef687cb7113a" providerId="ADAL" clId="{97298A29-2064-4593-B9B7-76B369DA43FE}" dt="2020-11-25T13:50:05.209" v="14369" actId="26606"/>
          <ac:spMkLst>
            <pc:docMk/>
            <pc:sldMk cId="571054124" sldId="690"/>
            <ac:spMk id="2" creationId="{A37C8AAF-2D12-4B45-97F6-EED7F9C06100}"/>
          </ac:spMkLst>
        </pc:spChg>
        <pc:spChg chg="del">
          <ac:chgData name="Liesbeth Werrebrouck" userId="fd464afc-61c6-468a-8f9e-ef687cb7113a" providerId="ADAL" clId="{97298A29-2064-4593-B9B7-76B369DA43FE}" dt="2020-11-25T13:49:10.169" v="14271"/>
          <ac:spMkLst>
            <pc:docMk/>
            <pc:sldMk cId="571054124" sldId="690"/>
            <ac:spMk id="3" creationId="{A1807D51-F76A-404C-8597-E9283DAFF24A}"/>
          </ac:spMkLst>
        </pc:spChg>
        <pc:spChg chg="mod ord">
          <ac:chgData name="Liesbeth Werrebrouck" userId="fd464afc-61c6-468a-8f9e-ef687cb7113a" providerId="ADAL" clId="{97298A29-2064-4593-B9B7-76B369DA43FE}" dt="2020-11-25T13:51:03.927" v="14377" actId="242"/>
          <ac:spMkLst>
            <pc:docMk/>
            <pc:sldMk cId="571054124" sldId="690"/>
            <ac:spMk id="4" creationId="{D3629B98-1EA0-4A3B-A1AE-F5E844904017}"/>
          </ac:spMkLst>
        </pc:spChg>
        <pc:picChg chg="add mod">
          <ac:chgData name="Liesbeth Werrebrouck" userId="fd464afc-61c6-468a-8f9e-ef687cb7113a" providerId="ADAL" clId="{97298A29-2064-4593-B9B7-76B369DA43FE}" dt="2020-11-25T13:50:05.209" v="14369" actId="26606"/>
          <ac:picMkLst>
            <pc:docMk/>
            <pc:sldMk cId="571054124" sldId="690"/>
            <ac:picMk id="5" creationId="{856A6D3A-5439-4934-BD28-7F89C4859A03}"/>
          </ac:picMkLst>
        </pc:picChg>
      </pc:sldChg>
    </pc:docChg>
  </pc:docChgLst>
  <pc:docChgLst>
    <pc:chgData name="Christa Vercruysse" userId="S::christa.vercruysse@vrijclbnetwerk.be::4200ecb0-f1ab-4090-bbe4-209ba0ca2e7f" providerId="AD" clId="Web-{20F75A2F-4B0E-4D28-8F21-CC5BE6442D66}"/>
    <pc:docChg chg="modSld">
      <pc:chgData name="Christa Vercruysse" userId="S::christa.vercruysse@vrijclbnetwerk.be::4200ecb0-f1ab-4090-bbe4-209ba0ca2e7f" providerId="AD" clId="Web-{20F75A2F-4B0E-4D28-8F21-CC5BE6442D66}" dt="2020-11-25T12:43:35.026" v="4" actId="1076"/>
      <pc:docMkLst>
        <pc:docMk/>
      </pc:docMkLst>
      <pc:sldChg chg="modSp">
        <pc:chgData name="Christa Vercruysse" userId="S::christa.vercruysse@vrijclbnetwerk.be::4200ecb0-f1ab-4090-bbe4-209ba0ca2e7f" providerId="AD" clId="Web-{20F75A2F-4B0E-4D28-8F21-CC5BE6442D66}" dt="2020-11-25T12:43:35.026" v="4" actId="1076"/>
        <pc:sldMkLst>
          <pc:docMk/>
          <pc:sldMk cId="2789127217" sldId="289"/>
        </pc:sldMkLst>
        <pc:spChg chg="mod">
          <ac:chgData name="Christa Vercruysse" userId="S::christa.vercruysse@vrijclbnetwerk.be::4200ecb0-f1ab-4090-bbe4-209ba0ca2e7f" providerId="AD" clId="Web-{20F75A2F-4B0E-4D28-8F21-CC5BE6442D66}" dt="2020-11-25T12:43:23.182" v="2" actId="14100"/>
          <ac:spMkLst>
            <pc:docMk/>
            <pc:sldMk cId="2789127217" sldId="289"/>
            <ac:spMk id="3" creationId="{4727810B-60A7-4902-B9CB-49BB22CF8B19}"/>
          </ac:spMkLst>
        </pc:spChg>
        <pc:picChg chg="mod">
          <ac:chgData name="Christa Vercruysse" userId="S::christa.vercruysse@vrijclbnetwerk.be::4200ecb0-f1ab-4090-bbe4-209ba0ca2e7f" providerId="AD" clId="Web-{20F75A2F-4B0E-4D28-8F21-CC5BE6442D66}" dt="2020-11-25T12:43:35.026" v="4" actId="1076"/>
          <ac:picMkLst>
            <pc:docMk/>
            <pc:sldMk cId="2789127217" sldId="289"/>
            <ac:picMk id="4" creationId="{AFFCBB3B-F007-44EA-A91D-84A3F005AE9C}"/>
          </ac:picMkLst>
        </pc:picChg>
      </pc:sldChg>
      <pc:sldChg chg="modSp">
        <pc:chgData name="Christa Vercruysse" userId="S::christa.vercruysse@vrijclbnetwerk.be::4200ecb0-f1ab-4090-bbe4-209ba0ca2e7f" providerId="AD" clId="Web-{20F75A2F-4B0E-4D28-8F21-CC5BE6442D66}" dt="2020-11-25T12:43:09.056" v="0" actId="1076"/>
        <pc:sldMkLst>
          <pc:docMk/>
          <pc:sldMk cId="1806581004" sldId="635"/>
        </pc:sldMkLst>
        <pc:picChg chg="mod">
          <ac:chgData name="Christa Vercruysse" userId="S::christa.vercruysse@vrijclbnetwerk.be::4200ecb0-f1ab-4090-bbe4-209ba0ca2e7f" providerId="AD" clId="Web-{20F75A2F-4B0E-4D28-8F21-CC5BE6442D66}" dt="2020-11-25T12:43:09.056" v="0" actId="1076"/>
          <ac:picMkLst>
            <pc:docMk/>
            <pc:sldMk cId="1806581004" sldId="635"/>
            <ac:picMk id="10" creationId="{47EC32DB-FA8F-40C4-A6B9-AC5E5F61F686}"/>
          </ac:picMkLst>
        </pc:picChg>
      </pc:sldChg>
    </pc:docChg>
  </pc:docChgLst>
  <pc:docChgLst>
    <pc:chgData name="Liesbeth Werrebrouck" userId="S::liesbeth.werrebrouck@vrijclbnetwerk.be::fd464afc-61c6-468a-8f9e-ef687cb7113a" providerId="AD" clId="Web-{FA290D82-D6E2-4134-8A36-27D285AECC4D}"/>
    <pc:docChg chg="modSld">
      <pc:chgData name="Liesbeth Werrebrouck" userId="S::liesbeth.werrebrouck@vrijclbnetwerk.be::fd464afc-61c6-468a-8f9e-ef687cb7113a" providerId="AD" clId="Web-{FA290D82-D6E2-4134-8A36-27D285AECC4D}" dt="2020-11-25T16:42:53.590" v="5" actId="20577"/>
      <pc:docMkLst>
        <pc:docMk/>
      </pc:docMkLst>
      <pc:sldChg chg="modSp">
        <pc:chgData name="Liesbeth Werrebrouck" userId="S::liesbeth.werrebrouck@vrijclbnetwerk.be::fd464afc-61c6-468a-8f9e-ef687cb7113a" providerId="AD" clId="Web-{FA290D82-D6E2-4134-8A36-27D285AECC4D}" dt="2020-11-25T16:42:53.590" v="4" actId="20577"/>
        <pc:sldMkLst>
          <pc:docMk/>
          <pc:sldMk cId="990525939" sldId="688"/>
        </pc:sldMkLst>
        <pc:spChg chg="mod">
          <ac:chgData name="Liesbeth Werrebrouck" userId="S::liesbeth.werrebrouck@vrijclbnetwerk.be::fd464afc-61c6-468a-8f9e-ef687cb7113a" providerId="AD" clId="Web-{FA290D82-D6E2-4134-8A36-27D285AECC4D}" dt="2020-11-25T16:42:53.590" v="4" actId="20577"/>
          <ac:spMkLst>
            <pc:docMk/>
            <pc:sldMk cId="990525939" sldId="688"/>
            <ac:spMk id="3" creationId="{088D0CA3-BE0D-4857-B112-34257790A158}"/>
          </ac:spMkLst>
        </pc:spChg>
      </pc:sldChg>
    </pc:docChg>
  </pc:docChgLst>
  <pc:docChgLst>
    <pc:chgData name="Christa Vercruysse" userId="S::christa.vercruysse@vrijclbnetwerk.be::4200ecb0-f1ab-4090-bbe4-209ba0ca2e7f" providerId="AD" clId="Web-{CAB870FA-C7A6-46B0-B41C-7F91FE9B5AD7}"/>
    <pc:docChg chg="modSld">
      <pc:chgData name="Christa Vercruysse" userId="S::christa.vercruysse@vrijclbnetwerk.be::4200ecb0-f1ab-4090-bbe4-209ba0ca2e7f" providerId="AD" clId="Web-{CAB870FA-C7A6-46B0-B41C-7F91FE9B5AD7}" dt="2020-11-26T08:30:37.147" v="288"/>
      <pc:docMkLst>
        <pc:docMk/>
      </pc:docMkLst>
      <pc:sldChg chg="modSp">
        <pc:chgData name="Christa Vercruysse" userId="S::christa.vercruysse@vrijclbnetwerk.be::4200ecb0-f1ab-4090-bbe4-209ba0ca2e7f" providerId="AD" clId="Web-{CAB870FA-C7A6-46B0-B41C-7F91FE9B5AD7}" dt="2020-11-26T08:25:54.781" v="107" actId="20577"/>
        <pc:sldMkLst>
          <pc:docMk/>
          <pc:sldMk cId="4120390208" sldId="280"/>
        </pc:sldMkLst>
        <pc:spChg chg="mod">
          <ac:chgData name="Christa Vercruysse" userId="S::christa.vercruysse@vrijclbnetwerk.be::4200ecb0-f1ab-4090-bbe4-209ba0ca2e7f" providerId="AD" clId="Web-{CAB870FA-C7A6-46B0-B41C-7F91FE9B5AD7}" dt="2020-11-26T08:25:54.781" v="107" actId="20577"/>
          <ac:spMkLst>
            <pc:docMk/>
            <pc:sldMk cId="4120390208" sldId="280"/>
            <ac:spMk id="3" creationId="{23F94A65-04B0-4254-821D-FD9FA30A6618}"/>
          </ac:spMkLst>
        </pc:spChg>
      </pc:sldChg>
      <pc:sldChg chg="modSp">
        <pc:chgData name="Christa Vercruysse" userId="S::christa.vercruysse@vrijclbnetwerk.be::4200ecb0-f1ab-4090-bbe4-209ba0ca2e7f" providerId="AD" clId="Web-{CAB870FA-C7A6-46B0-B41C-7F91FE9B5AD7}" dt="2020-11-26T08:22:41.276" v="21" actId="20577"/>
        <pc:sldMkLst>
          <pc:docMk/>
          <pc:sldMk cId="155441173" sldId="659"/>
        </pc:sldMkLst>
        <pc:spChg chg="mod">
          <ac:chgData name="Christa Vercruysse" userId="S::christa.vercruysse@vrijclbnetwerk.be::4200ecb0-f1ab-4090-bbe4-209ba0ca2e7f" providerId="AD" clId="Web-{CAB870FA-C7A6-46B0-B41C-7F91FE9B5AD7}" dt="2020-11-26T08:22:41.276" v="21" actId="20577"/>
          <ac:spMkLst>
            <pc:docMk/>
            <pc:sldMk cId="155441173" sldId="659"/>
            <ac:spMk id="3" creationId="{D35F46E3-0A31-457F-A035-E10601495F45}"/>
          </ac:spMkLst>
        </pc:spChg>
      </pc:sldChg>
      <pc:sldChg chg="modSp modNotes">
        <pc:chgData name="Christa Vercruysse" userId="S::christa.vercruysse@vrijclbnetwerk.be::4200ecb0-f1ab-4090-bbe4-209ba0ca2e7f" providerId="AD" clId="Web-{CAB870FA-C7A6-46B0-B41C-7F91FE9B5AD7}" dt="2020-11-26T08:30:37.147" v="288"/>
        <pc:sldMkLst>
          <pc:docMk/>
          <pc:sldMk cId="1009760251" sldId="686"/>
        </pc:sldMkLst>
        <pc:spChg chg="mod">
          <ac:chgData name="Christa Vercruysse" userId="S::christa.vercruysse@vrijclbnetwerk.be::4200ecb0-f1ab-4090-bbe4-209ba0ca2e7f" providerId="AD" clId="Web-{CAB870FA-C7A6-46B0-B41C-7F91FE9B5AD7}" dt="2020-11-26T08:27:18.986" v="135" actId="20577"/>
          <ac:spMkLst>
            <pc:docMk/>
            <pc:sldMk cId="1009760251" sldId="686"/>
            <ac:spMk id="3" creationId="{23F94A65-04B0-4254-821D-FD9FA30A6618}"/>
          </ac:spMkLst>
        </pc:spChg>
      </pc:sldChg>
    </pc:docChg>
  </pc:docChgLst>
  <pc:docChgLst>
    <pc:chgData name="Christa Vercruysse" userId="S::christa.vercruysse@vrijclbnetwerk.be::4200ecb0-f1ab-4090-bbe4-209ba0ca2e7f" providerId="AD" clId="Web-{29B7D2B2-FDE4-40EB-9660-0D302E4BB43D}"/>
    <pc:docChg chg="addSld modSld">
      <pc:chgData name="Christa Vercruysse" userId="S::christa.vercruysse@vrijclbnetwerk.be::4200ecb0-f1ab-4090-bbe4-209ba0ca2e7f" providerId="AD" clId="Web-{29B7D2B2-FDE4-40EB-9660-0D302E4BB43D}" dt="2020-11-24T17:07:09.665" v="446" actId="1076"/>
      <pc:docMkLst>
        <pc:docMk/>
      </pc:docMkLst>
      <pc:sldChg chg="modSp addCm modNotes">
        <pc:chgData name="Christa Vercruysse" userId="S::christa.vercruysse@vrijclbnetwerk.be::4200ecb0-f1ab-4090-bbe4-209ba0ca2e7f" providerId="AD" clId="Web-{29B7D2B2-FDE4-40EB-9660-0D302E4BB43D}" dt="2020-11-24T17:06:11.912" v="435" actId="1076"/>
        <pc:sldMkLst>
          <pc:docMk/>
          <pc:sldMk cId="448555570" sldId="362"/>
        </pc:sldMkLst>
        <pc:picChg chg="mod">
          <ac:chgData name="Christa Vercruysse" userId="S::christa.vercruysse@vrijclbnetwerk.be::4200ecb0-f1ab-4090-bbe4-209ba0ca2e7f" providerId="AD" clId="Web-{29B7D2B2-FDE4-40EB-9660-0D302E4BB43D}" dt="2020-11-24T17:06:06.583" v="434" actId="1076"/>
          <ac:picMkLst>
            <pc:docMk/>
            <pc:sldMk cId="448555570" sldId="362"/>
            <ac:picMk id="5" creationId="{38FAA6E7-FC24-42A4-BC8C-8DA158C9DCBA}"/>
          </ac:picMkLst>
        </pc:picChg>
        <pc:picChg chg="mod">
          <ac:chgData name="Christa Vercruysse" userId="S::christa.vercruysse@vrijclbnetwerk.be::4200ecb0-f1ab-4090-bbe4-209ba0ca2e7f" providerId="AD" clId="Web-{29B7D2B2-FDE4-40EB-9660-0D302E4BB43D}" dt="2020-11-24T17:06:11.912" v="435" actId="1076"/>
          <ac:picMkLst>
            <pc:docMk/>
            <pc:sldMk cId="448555570" sldId="362"/>
            <ac:picMk id="6" creationId="{13568ACB-E18F-48BF-A287-B101597177CE}"/>
          </ac:picMkLst>
        </pc:picChg>
      </pc:sldChg>
      <pc:sldChg chg="modSp modNotes">
        <pc:chgData name="Christa Vercruysse" userId="S::christa.vercruysse@vrijclbnetwerk.be::4200ecb0-f1ab-4090-bbe4-209ba0ca2e7f" providerId="AD" clId="Web-{29B7D2B2-FDE4-40EB-9660-0D302E4BB43D}" dt="2020-11-24T17:05:11.346" v="432" actId="1076"/>
        <pc:sldMkLst>
          <pc:docMk/>
          <pc:sldMk cId="1099228763" sldId="364"/>
        </pc:sldMkLst>
        <pc:picChg chg="mod">
          <ac:chgData name="Christa Vercruysse" userId="S::christa.vercruysse@vrijclbnetwerk.be::4200ecb0-f1ab-4090-bbe4-209ba0ca2e7f" providerId="AD" clId="Web-{29B7D2B2-FDE4-40EB-9660-0D302E4BB43D}" dt="2020-11-24T17:05:08.236" v="431" actId="1076"/>
          <ac:picMkLst>
            <pc:docMk/>
            <pc:sldMk cId="1099228763" sldId="364"/>
            <ac:picMk id="4" creationId="{FE28B043-6E4B-49BF-88FC-483595D0C2A4}"/>
          </ac:picMkLst>
        </pc:picChg>
        <pc:picChg chg="mod">
          <ac:chgData name="Christa Vercruysse" userId="S::christa.vercruysse@vrijclbnetwerk.be::4200ecb0-f1ab-4090-bbe4-209ba0ca2e7f" providerId="AD" clId="Web-{29B7D2B2-FDE4-40EB-9660-0D302E4BB43D}" dt="2020-11-24T17:05:11.346" v="432" actId="1076"/>
          <ac:picMkLst>
            <pc:docMk/>
            <pc:sldMk cId="1099228763" sldId="364"/>
            <ac:picMk id="5" creationId="{AC382D7D-AFEF-48D4-A03F-A7C938AA443E}"/>
          </ac:picMkLst>
        </pc:picChg>
      </pc:sldChg>
      <pc:sldChg chg="modSp modNotes">
        <pc:chgData name="Christa Vercruysse" userId="S::christa.vercruysse@vrijclbnetwerk.be::4200ecb0-f1ab-4090-bbe4-209ba0ca2e7f" providerId="AD" clId="Web-{29B7D2B2-FDE4-40EB-9660-0D302E4BB43D}" dt="2020-11-24T17:06:52.993" v="444" actId="1076"/>
        <pc:sldMkLst>
          <pc:docMk/>
          <pc:sldMk cId="2781697398" sldId="365"/>
        </pc:sldMkLst>
        <pc:spChg chg="mod">
          <ac:chgData name="Christa Vercruysse" userId="S::christa.vercruysse@vrijclbnetwerk.be::4200ecb0-f1ab-4090-bbe4-209ba0ca2e7f" providerId="AD" clId="Web-{29B7D2B2-FDE4-40EB-9660-0D302E4BB43D}" dt="2020-11-24T17:06:51.492" v="443" actId="1076"/>
          <ac:spMkLst>
            <pc:docMk/>
            <pc:sldMk cId="2781697398" sldId="365"/>
            <ac:spMk id="11" creationId="{983F03F3-4555-4E4F-82E6-7A55B91D6E80}"/>
          </ac:spMkLst>
        </pc:spChg>
        <pc:picChg chg="mod">
          <ac:chgData name="Christa Vercruysse" userId="S::christa.vercruysse@vrijclbnetwerk.be::4200ecb0-f1ab-4090-bbe4-209ba0ca2e7f" providerId="AD" clId="Web-{29B7D2B2-FDE4-40EB-9660-0D302E4BB43D}" dt="2020-11-24T17:06:52.993" v="444" actId="1076"/>
          <ac:picMkLst>
            <pc:docMk/>
            <pc:sldMk cId="2781697398" sldId="365"/>
            <ac:picMk id="4" creationId="{37B33106-D70A-4343-9A7A-23B4AB4AFD0B}"/>
          </ac:picMkLst>
        </pc:picChg>
      </pc:sldChg>
      <pc:sldChg chg="addSp delSp modSp new modNotes">
        <pc:chgData name="Christa Vercruysse" userId="S::christa.vercruysse@vrijclbnetwerk.be::4200ecb0-f1ab-4090-bbe4-209ba0ca2e7f" providerId="AD" clId="Web-{29B7D2B2-FDE4-40EB-9660-0D302E4BB43D}" dt="2020-11-24T17:07:09.665" v="446" actId="1076"/>
        <pc:sldMkLst>
          <pc:docMk/>
          <pc:sldMk cId="1553142475" sldId="671"/>
        </pc:sldMkLst>
        <pc:spChg chg="del">
          <ac:chgData name="Christa Vercruysse" userId="S::christa.vercruysse@vrijclbnetwerk.be::4200ecb0-f1ab-4090-bbe4-209ba0ca2e7f" providerId="AD" clId="Web-{29B7D2B2-FDE4-40EB-9660-0D302E4BB43D}" dt="2020-11-24T16:50:07.275" v="18"/>
          <ac:spMkLst>
            <pc:docMk/>
            <pc:sldMk cId="1553142475" sldId="671"/>
            <ac:spMk id="2" creationId="{C9FF6C75-39BE-4BA0-9DA3-827D6CCC5B1A}"/>
          </ac:spMkLst>
        </pc:spChg>
        <pc:spChg chg="del">
          <ac:chgData name="Christa Vercruysse" userId="S::christa.vercruysse@vrijclbnetwerk.be::4200ecb0-f1ab-4090-bbe4-209ba0ca2e7f" providerId="AD" clId="Web-{29B7D2B2-FDE4-40EB-9660-0D302E4BB43D}" dt="2020-11-24T16:46:21.308" v="4"/>
          <ac:spMkLst>
            <pc:docMk/>
            <pc:sldMk cId="1553142475" sldId="671"/>
            <ac:spMk id="3" creationId="{1523FB82-660E-4183-8702-A4178A99C9A1}"/>
          </ac:spMkLst>
        </pc:spChg>
        <pc:spChg chg="add mod">
          <ac:chgData name="Christa Vercruysse" userId="S::christa.vercruysse@vrijclbnetwerk.be::4200ecb0-f1ab-4090-bbe4-209ba0ca2e7f" providerId="AD" clId="Web-{29B7D2B2-FDE4-40EB-9660-0D302E4BB43D}" dt="2020-11-24T17:04:58.736" v="427" actId="1076"/>
          <ac:spMkLst>
            <pc:docMk/>
            <pc:sldMk cId="1553142475" sldId="671"/>
            <ac:spMk id="7" creationId="{0FD481C0-319F-4D68-8401-8E2627677D55}"/>
          </ac:spMkLst>
        </pc:spChg>
        <pc:picChg chg="add del mod ord">
          <ac:chgData name="Christa Vercruysse" userId="S::christa.vercruysse@vrijclbnetwerk.be::4200ecb0-f1ab-4090-bbe4-209ba0ca2e7f" providerId="AD" clId="Web-{29B7D2B2-FDE4-40EB-9660-0D302E4BB43D}" dt="2020-11-24T16:49:50.306" v="17"/>
          <ac:picMkLst>
            <pc:docMk/>
            <pc:sldMk cId="1553142475" sldId="671"/>
            <ac:picMk id="4" creationId="{26879A74-C574-4F85-8F0A-42CB72611E2A}"/>
          </ac:picMkLst>
        </pc:picChg>
        <pc:picChg chg="add mod">
          <ac:chgData name="Christa Vercruysse" userId="S::christa.vercruysse@vrijclbnetwerk.be::4200ecb0-f1ab-4090-bbe4-209ba0ca2e7f" providerId="AD" clId="Web-{29B7D2B2-FDE4-40EB-9660-0D302E4BB43D}" dt="2020-11-24T17:07:09.665" v="446" actId="1076"/>
          <ac:picMkLst>
            <pc:docMk/>
            <pc:sldMk cId="1553142475" sldId="671"/>
            <ac:picMk id="5" creationId="{BCCA46A1-23B7-4E90-88FB-6D575336AD1D}"/>
          </ac:picMkLst>
        </pc:picChg>
      </pc:sldChg>
      <pc:sldChg chg="addSp delSp modSp new modNotes">
        <pc:chgData name="Christa Vercruysse" userId="S::christa.vercruysse@vrijclbnetwerk.be::4200ecb0-f1ab-4090-bbe4-209ba0ca2e7f" providerId="AD" clId="Web-{29B7D2B2-FDE4-40EB-9660-0D302E4BB43D}" dt="2020-11-24T17:04:32.437" v="426" actId="14100"/>
        <pc:sldMkLst>
          <pc:docMk/>
          <pc:sldMk cId="286389003" sldId="672"/>
        </pc:sldMkLst>
        <pc:spChg chg="del">
          <ac:chgData name="Christa Vercruysse" userId="S::christa.vercruysse@vrijclbnetwerk.be::4200ecb0-f1ab-4090-bbe4-209ba0ca2e7f" providerId="AD" clId="Web-{29B7D2B2-FDE4-40EB-9660-0D302E4BB43D}" dt="2020-11-24T16:53:16.599" v="248"/>
          <ac:spMkLst>
            <pc:docMk/>
            <pc:sldMk cId="286389003" sldId="672"/>
            <ac:spMk id="2" creationId="{57869CFA-1F5A-4FEE-99D2-A056377F95B8}"/>
          </ac:spMkLst>
        </pc:spChg>
        <pc:spChg chg="del">
          <ac:chgData name="Christa Vercruysse" userId="S::christa.vercruysse@vrijclbnetwerk.be::4200ecb0-f1ab-4090-bbe4-209ba0ca2e7f" providerId="AD" clId="Web-{29B7D2B2-FDE4-40EB-9660-0D302E4BB43D}" dt="2020-11-24T16:48:03.377" v="10"/>
          <ac:spMkLst>
            <pc:docMk/>
            <pc:sldMk cId="286389003" sldId="672"/>
            <ac:spMk id="3" creationId="{B0D5F8FD-1F30-43B1-A9D8-D3EA85F913AF}"/>
          </ac:spMkLst>
        </pc:spChg>
        <pc:spChg chg="add mod">
          <ac:chgData name="Christa Vercruysse" userId="S::christa.vercruysse@vrijclbnetwerk.be::4200ecb0-f1ab-4090-bbe4-209ba0ca2e7f" providerId="AD" clId="Web-{29B7D2B2-FDE4-40EB-9660-0D302E4BB43D}" dt="2020-11-24T16:55:21.044" v="410" actId="1076"/>
          <ac:spMkLst>
            <pc:docMk/>
            <pc:sldMk cId="286389003" sldId="672"/>
            <ac:spMk id="5" creationId="{E5F5C874-2958-4DD7-A463-418A1CA1AE8A}"/>
          </ac:spMkLst>
        </pc:spChg>
        <pc:spChg chg="add del mod">
          <ac:chgData name="Christa Vercruysse" userId="S::christa.vercruysse@vrijclbnetwerk.be::4200ecb0-f1ab-4090-bbe4-209ba0ca2e7f" providerId="AD" clId="Web-{29B7D2B2-FDE4-40EB-9660-0D302E4BB43D}" dt="2020-11-24T17:04:22.249" v="423"/>
          <ac:spMkLst>
            <pc:docMk/>
            <pc:sldMk cId="286389003" sldId="672"/>
            <ac:spMk id="9" creationId="{EA807F18-BE10-4326-9E3E-4B168B0C2F14}"/>
          </ac:spMkLst>
        </pc:spChg>
        <pc:picChg chg="add del mod ord">
          <ac:chgData name="Christa Vercruysse" userId="S::christa.vercruysse@vrijclbnetwerk.be::4200ecb0-f1ab-4090-bbe4-209ba0ca2e7f" providerId="AD" clId="Web-{29B7D2B2-FDE4-40EB-9660-0D302E4BB43D}" dt="2020-11-24T17:04:03.967" v="419"/>
          <ac:picMkLst>
            <pc:docMk/>
            <pc:sldMk cId="286389003" sldId="672"/>
            <ac:picMk id="4" creationId="{5C0D934D-46FC-49D8-85BD-B4225DBE09EE}"/>
          </ac:picMkLst>
        </pc:picChg>
        <pc:picChg chg="add mod">
          <ac:chgData name="Christa Vercruysse" userId="S::christa.vercruysse@vrijclbnetwerk.be::4200ecb0-f1ab-4090-bbe4-209ba0ca2e7f" providerId="AD" clId="Web-{29B7D2B2-FDE4-40EB-9660-0D302E4BB43D}" dt="2020-11-24T16:57:23.052" v="416" actId="14100"/>
          <ac:picMkLst>
            <pc:docMk/>
            <pc:sldMk cId="286389003" sldId="672"/>
            <ac:picMk id="6" creationId="{7B57EF78-C098-499B-9AAE-41C1FFC9AEDC}"/>
          </ac:picMkLst>
        </pc:picChg>
        <pc:picChg chg="add mod">
          <ac:chgData name="Christa Vercruysse" userId="S::christa.vercruysse@vrijclbnetwerk.be::4200ecb0-f1ab-4090-bbe4-209ba0ca2e7f" providerId="AD" clId="Web-{29B7D2B2-FDE4-40EB-9660-0D302E4BB43D}" dt="2020-11-24T17:04:32.437" v="426" actId="14100"/>
          <ac:picMkLst>
            <pc:docMk/>
            <pc:sldMk cId="286389003" sldId="672"/>
            <ac:picMk id="7" creationId="{41D11199-569B-4BAB-911E-191BFE0FDD38}"/>
          </ac:picMkLst>
        </pc:picChg>
      </pc:sldChg>
    </pc:docChg>
  </pc:docChgLst>
  <pc:docChgLst>
    <pc:chgData name="Christa Vercruysse" userId="S::christa.vercruysse@vrijclbnetwerk.be::4200ecb0-f1ab-4090-bbe4-209ba0ca2e7f" providerId="AD" clId="Web-{550F2CF3-EB71-4AA2-966E-E581112B5145}"/>
    <pc:docChg chg="modSld">
      <pc:chgData name="Christa Vercruysse" userId="S::christa.vercruysse@vrijclbnetwerk.be::4200ecb0-f1ab-4090-bbe4-209ba0ca2e7f" providerId="AD" clId="Web-{550F2CF3-EB71-4AA2-966E-E581112B5145}" dt="2020-11-26T07:13:22.414" v="15"/>
      <pc:docMkLst>
        <pc:docMk/>
      </pc:docMkLst>
      <pc:sldChg chg="addSp modSp">
        <pc:chgData name="Christa Vercruysse" userId="S::christa.vercruysse@vrijclbnetwerk.be::4200ecb0-f1ab-4090-bbe4-209ba0ca2e7f" providerId="AD" clId="Web-{550F2CF3-EB71-4AA2-966E-E581112B5145}" dt="2020-11-26T07:13:22.414" v="15"/>
        <pc:sldMkLst>
          <pc:docMk/>
          <pc:sldMk cId="3495466367" sldId="670"/>
        </pc:sldMkLst>
        <pc:spChg chg="mod">
          <ac:chgData name="Christa Vercruysse" userId="S::christa.vercruysse@vrijclbnetwerk.be::4200ecb0-f1ab-4090-bbe4-209ba0ca2e7f" providerId="AD" clId="Web-{550F2CF3-EB71-4AA2-966E-E581112B5145}" dt="2020-11-26T07:12:48.835" v="4" actId="20577"/>
          <ac:spMkLst>
            <pc:docMk/>
            <pc:sldMk cId="3495466367" sldId="670"/>
            <ac:spMk id="3" creationId="{EABA57F7-6300-4A8F-96C9-0B875E1E4A22}"/>
          </ac:spMkLst>
        </pc:spChg>
        <pc:spChg chg="mod">
          <ac:chgData name="Christa Vercruysse" userId="S::christa.vercruysse@vrijclbnetwerk.be::4200ecb0-f1ab-4090-bbe4-209ba0ca2e7f" providerId="AD" clId="Web-{550F2CF3-EB71-4AA2-966E-E581112B5145}" dt="2020-11-26T07:11:46.662" v="0" actId="1076"/>
          <ac:spMkLst>
            <pc:docMk/>
            <pc:sldMk cId="3495466367" sldId="670"/>
            <ac:spMk id="5" creationId="{56F9A5AF-A9F6-4661-9910-7EF188D59160}"/>
          </ac:spMkLst>
        </pc:spChg>
        <pc:spChg chg="mod">
          <ac:chgData name="Christa Vercruysse" userId="S::christa.vercruysse@vrijclbnetwerk.be::4200ecb0-f1ab-4090-bbe4-209ba0ca2e7f" providerId="AD" clId="Web-{550F2CF3-EB71-4AA2-966E-E581112B5145}" dt="2020-11-26T07:13:17.882" v="14" actId="1076"/>
          <ac:spMkLst>
            <pc:docMk/>
            <pc:sldMk cId="3495466367" sldId="670"/>
            <ac:spMk id="6" creationId="{DAD88524-6A27-491D-9CF6-D83444ED8224}"/>
          </ac:spMkLst>
        </pc:spChg>
        <pc:picChg chg="add mod ord">
          <ac:chgData name="Christa Vercruysse" userId="S::christa.vercruysse@vrijclbnetwerk.be::4200ecb0-f1ab-4090-bbe4-209ba0ca2e7f" providerId="AD" clId="Web-{550F2CF3-EB71-4AA2-966E-E581112B5145}" dt="2020-11-26T07:13:22.414" v="15"/>
          <ac:picMkLst>
            <pc:docMk/>
            <pc:sldMk cId="3495466367" sldId="670"/>
            <ac:picMk id="4" creationId="{C9587456-1375-499B-B22B-D93928D775D8}"/>
          </ac:picMkLst>
        </pc:picChg>
      </pc:sldChg>
    </pc:docChg>
  </pc:docChgLst>
  <pc:docChgLst>
    <pc:chgData name="Christa Vercruysse" userId="S::christa.vercruysse@vrijclbnetwerk.be::4200ecb0-f1ab-4090-bbe4-209ba0ca2e7f" providerId="AD" clId="Web-{2F721221-5D83-48B9-A469-A5BA5DF6C6C2}"/>
    <pc:docChg chg="modSld">
      <pc:chgData name="Christa Vercruysse" userId="S::christa.vercruysse@vrijclbnetwerk.be::4200ecb0-f1ab-4090-bbe4-209ba0ca2e7f" providerId="AD" clId="Web-{2F721221-5D83-48B9-A469-A5BA5DF6C6C2}" dt="2020-11-23T16:39:16.160" v="2" actId="20577"/>
      <pc:docMkLst>
        <pc:docMk/>
      </pc:docMkLst>
      <pc:sldChg chg="modSp">
        <pc:chgData name="Christa Vercruysse" userId="S::christa.vercruysse@vrijclbnetwerk.be::4200ecb0-f1ab-4090-bbe4-209ba0ca2e7f" providerId="AD" clId="Web-{2F721221-5D83-48B9-A469-A5BA5DF6C6C2}" dt="2020-11-23T16:39:14.738" v="0" actId="20577"/>
        <pc:sldMkLst>
          <pc:docMk/>
          <pc:sldMk cId="4006149794" sldId="646"/>
        </pc:sldMkLst>
        <pc:spChg chg="mod">
          <ac:chgData name="Christa Vercruysse" userId="S::christa.vercruysse@vrijclbnetwerk.be::4200ecb0-f1ab-4090-bbe4-209ba0ca2e7f" providerId="AD" clId="Web-{2F721221-5D83-48B9-A469-A5BA5DF6C6C2}" dt="2020-11-23T16:39:14.738" v="0" actId="20577"/>
          <ac:spMkLst>
            <pc:docMk/>
            <pc:sldMk cId="4006149794" sldId="646"/>
            <ac:spMk id="2" creationId="{56169672-36AF-4778-986C-226C46B9047A}"/>
          </ac:spMkLst>
        </pc:spChg>
      </pc:sldChg>
    </pc:docChg>
  </pc:docChgLst>
  <pc:docChgLst>
    <pc:chgData name="Christa Vercruysse" userId="S::christa.vercruysse@vrijclbnetwerk.be::4200ecb0-f1ab-4090-bbe4-209ba0ca2e7f" providerId="AD" clId="Web-{CA696321-6793-455A-BD7D-C36CCDBB932B}"/>
    <pc:docChg chg="addSld delSld modSld sldOrd">
      <pc:chgData name="Christa Vercruysse" userId="S::christa.vercruysse@vrijclbnetwerk.be::4200ecb0-f1ab-4090-bbe4-209ba0ca2e7f" providerId="AD" clId="Web-{CA696321-6793-455A-BD7D-C36CCDBB932B}" dt="2020-11-25T09:38:33.163" v="180"/>
      <pc:docMkLst>
        <pc:docMk/>
      </pc:docMkLst>
      <pc:sldChg chg="del">
        <pc:chgData name="Christa Vercruysse" userId="S::christa.vercruysse@vrijclbnetwerk.be::4200ecb0-f1ab-4090-bbe4-209ba0ca2e7f" providerId="AD" clId="Web-{CA696321-6793-455A-BD7D-C36CCDBB932B}" dt="2020-11-25T09:14:33.800" v="50"/>
        <pc:sldMkLst>
          <pc:docMk/>
          <pc:sldMk cId="1307136469" sldId="279"/>
        </pc:sldMkLst>
      </pc:sldChg>
      <pc:sldChg chg="addSp delSp modSp mod ord modClrScheme chgLayout">
        <pc:chgData name="Christa Vercruysse" userId="S::christa.vercruysse@vrijclbnetwerk.be::4200ecb0-f1ab-4090-bbe4-209ba0ca2e7f" providerId="AD" clId="Web-{CA696321-6793-455A-BD7D-C36CCDBB932B}" dt="2020-11-25T09:38:33.163" v="180"/>
        <pc:sldMkLst>
          <pc:docMk/>
          <pc:sldMk cId="1767789783" sldId="338"/>
        </pc:sldMkLst>
        <pc:spChg chg="add del mod">
          <ac:chgData name="Christa Vercruysse" userId="S::christa.vercruysse@vrijclbnetwerk.be::4200ecb0-f1ab-4090-bbe4-209ba0ca2e7f" providerId="AD" clId="Web-{CA696321-6793-455A-BD7D-C36CCDBB932B}" dt="2020-11-25T09:35:06.863" v="81"/>
          <ac:spMkLst>
            <pc:docMk/>
            <pc:sldMk cId="1767789783" sldId="338"/>
            <ac:spMk id="2" creationId="{B882CE26-30E6-4D11-9186-A295AC9BE12B}"/>
          </ac:spMkLst>
        </pc:spChg>
        <pc:spChg chg="del mod">
          <ac:chgData name="Christa Vercruysse" userId="S::christa.vercruysse@vrijclbnetwerk.be::4200ecb0-f1ab-4090-bbe4-209ba0ca2e7f" providerId="AD" clId="Web-{CA696321-6793-455A-BD7D-C36CCDBB932B}" dt="2020-11-25T09:27:55.545" v="57"/>
          <ac:spMkLst>
            <pc:docMk/>
            <pc:sldMk cId="1767789783" sldId="338"/>
            <ac:spMk id="3" creationId="{D8E4F8AE-3186-461A-9F30-7E03A5F2709C}"/>
          </ac:spMkLst>
        </pc:spChg>
        <pc:spChg chg="add del mod">
          <ac:chgData name="Christa Vercruysse" userId="S::christa.vercruysse@vrijclbnetwerk.be::4200ecb0-f1ab-4090-bbe4-209ba0ca2e7f" providerId="AD" clId="Web-{CA696321-6793-455A-BD7D-C36CCDBB932B}" dt="2020-11-25T09:36:57.068" v="168"/>
          <ac:spMkLst>
            <pc:docMk/>
            <pc:sldMk cId="1767789783" sldId="338"/>
            <ac:spMk id="4" creationId="{FB99FA2E-D206-42D9-AE02-4A2AC35385BB}"/>
          </ac:spMkLst>
        </pc:spChg>
        <pc:spChg chg="add del">
          <ac:chgData name="Christa Vercruysse" userId="S::christa.vercruysse@vrijclbnetwerk.be::4200ecb0-f1ab-4090-bbe4-209ba0ca2e7f" providerId="AD" clId="Web-{CA696321-6793-455A-BD7D-C36CCDBB932B}" dt="2020-11-25T09:36:11.614" v="138"/>
          <ac:spMkLst>
            <pc:docMk/>
            <pc:sldMk cId="1767789783" sldId="338"/>
            <ac:spMk id="5" creationId="{4AA5F6CD-0B21-489F-8DF4-61B1C3B7BA1D}"/>
          </ac:spMkLst>
        </pc:spChg>
        <pc:spChg chg="add mod">
          <ac:chgData name="Christa Vercruysse" userId="S::christa.vercruysse@vrijclbnetwerk.be::4200ecb0-f1ab-4090-bbe4-209ba0ca2e7f" providerId="AD" clId="Web-{CA696321-6793-455A-BD7D-C36CCDBB932B}" dt="2020-11-25T09:38:05.194" v="177" actId="1076"/>
          <ac:spMkLst>
            <pc:docMk/>
            <pc:sldMk cId="1767789783" sldId="338"/>
            <ac:spMk id="6" creationId="{51283F94-12D9-4CD2-B699-5A139AFE8331}"/>
          </ac:spMkLst>
        </pc:spChg>
        <pc:spChg chg="add del mod">
          <ac:chgData name="Christa Vercruysse" userId="S::christa.vercruysse@vrijclbnetwerk.be::4200ecb0-f1ab-4090-bbe4-209ba0ca2e7f" providerId="AD" clId="Web-{CA696321-6793-455A-BD7D-C36CCDBB932B}" dt="2020-11-25T09:24:30.699" v="54"/>
          <ac:spMkLst>
            <pc:docMk/>
            <pc:sldMk cId="1767789783" sldId="338"/>
            <ac:spMk id="75" creationId="{31369705-84BE-490A-B507-7D56616DC778}"/>
          </ac:spMkLst>
        </pc:spChg>
        <pc:spChg chg="add del mod">
          <ac:chgData name="Christa Vercruysse" userId="S::christa.vercruysse@vrijclbnetwerk.be::4200ecb0-f1ab-4090-bbe4-209ba0ca2e7f" providerId="AD" clId="Web-{CA696321-6793-455A-BD7D-C36CCDBB932B}" dt="2020-11-25T09:33:05.658" v="71"/>
          <ac:spMkLst>
            <pc:docMk/>
            <pc:sldMk cId="1767789783" sldId="338"/>
            <ac:spMk id="77" creationId="{90DA1541-651E-4877-8BFF-392CE2360E41}"/>
          </ac:spMkLst>
        </pc:spChg>
        <pc:spChg chg="add del mod">
          <ac:chgData name="Christa Vercruysse" userId="S::christa.vercruysse@vrijclbnetwerk.be::4200ecb0-f1ab-4090-bbe4-209ba0ca2e7f" providerId="AD" clId="Web-{CA696321-6793-455A-BD7D-C36CCDBB932B}" dt="2020-11-25T09:27:57.201" v="58"/>
          <ac:spMkLst>
            <pc:docMk/>
            <pc:sldMk cId="1767789783" sldId="338"/>
            <ac:spMk id="4104" creationId="{1A824895-8FCB-4EBF-9A1F-99F486682CB8}"/>
          </ac:spMkLst>
        </pc:spChg>
        <pc:spChg chg="add del mod">
          <ac:chgData name="Christa Vercruysse" userId="S::christa.vercruysse@vrijclbnetwerk.be::4200ecb0-f1ab-4090-bbe4-209ba0ca2e7f" providerId="AD" clId="Web-{CA696321-6793-455A-BD7D-C36CCDBB932B}" dt="2020-11-25T09:28:32.608" v="67"/>
          <ac:spMkLst>
            <pc:docMk/>
            <pc:sldMk cId="1767789783" sldId="338"/>
            <ac:spMk id="4105" creationId="{9084D38A-B6BA-4277-B08F-F391DD33A86F}"/>
          </ac:spMkLst>
        </pc:spChg>
        <pc:spChg chg="add del mod">
          <ac:chgData name="Christa Vercruysse" userId="S::christa.vercruysse@vrijclbnetwerk.be::4200ecb0-f1ab-4090-bbe4-209ba0ca2e7f" providerId="AD" clId="Web-{CA696321-6793-455A-BD7D-C36CCDBB932B}" dt="2020-11-25T09:33:05.658" v="71"/>
          <ac:spMkLst>
            <pc:docMk/>
            <pc:sldMk cId="1767789783" sldId="338"/>
            <ac:spMk id="4106" creationId="{35BE8D8D-EB43-436A-ACAA-39958038F5BD}"/>
          </ac:spMkLst>
        </pc:spChg>
        <pc:picChg chg="mod ord">
          <ac:chgData name="Christa Vercruysse" userId="S::christa.vercruysse@vrijclbnetwerk.be::4200ecb0-f1ab-4090-bbe4-209ba0ca2e7f" providerId="AD" clId="Web-{CA696321-6793-455A-BD7D-C36CCDBB932B}" dt="2020-11-25T09:37:59.976" v="176" actId="1076"/>
          <ac:picMkLst>
            <pc:docMk/>
            <pc:sldMk cId="1767789783" sldId="338"/>
            <ac:picMk id="4102" creationId="{D4D7CC21-066E-4FFE-9FE9-426012002F34}"/>
          </ac:picMkLst>
        </pc:picChg>
      </pc:sldChg>
      <pc:sldChg chg="modSp mod modClrScheme chgLayout">
        <pc:chgData name="Christa Vercruysse" userId="S::christa.vercruysse@vrijclbnetwerk.be::4200ecb0-f1ab-4090-bbe4-209ba0ca2e7f" providerId="AD" clId="Web-{CA696321-6793-455A-BD7D-C36CCDBB932B}" dt="2020-11-25T09:14:41.097" v="51"/>
        <pc:sldMkLst>
          <pc:docMk/>
          <pc:sldMk cId="893228838" sldId="550"/>
        </pc:sldMkLst>
        <pc:spChg chg="mod ord">
          <ac:chgData name="Christa Vercruysse" userId="S::christa.vercruysse@vrijclbnetwerk.be::4200ecb0-f1ab-4090-bbe4-209ba0ca2e7f" providerId="AD" clId="Web-{CA696321-6793-455A-BD7D-C36CCDBB932B}" dt="2020-11-25T09:14:41.097" v="51"/>
          <ac:spMkLst>
            <pc:docMk/>
            <pc:sldMk cId="893228838" sldId="550"/>
            <ac:spMk id="2" creationId="{4055C95E-97DA-4293-B9F2-115E00C28110}"/>
          </ac:spMkLst>
        </pc:spChg>
      </pc:sldChg>
      <pc:sldChg chg="modSp new">
        <pc:chgData name="Christa Vercruysse" userId="S::christa.vercruysse@vrijclbnetwerk.be::4200ecb0-f1ab-4090-bbe4-209ba0ca2e7f" providerId="AD" clId="Web-{CA696321-6793-455A-BD7D-C36CCDBB932B}" dt="2020-11-25T09:14:15.487" v="23" actId="20577"/>
        <pc:sldMkLst>
          <pc:docMk/>
          <pc:sldMk cId="596469423" sldId="680"/>
        </pc:sldMkLst>
        <pc:spChg chg="mod">
          <ac:chgData name="Christa Vercruysse" userId="S::christa.vercruysse@vrijclbnetwerk.be::4200ecb0-f1ab-4090-bbe4-209ba0ca2e7f" providerId="AD" clId="Web-{CA696321-6793-455A-BD7D-C36CCDBB932B}" dt="2020-11-25T09:14:15.487" v="23" actId="20577"/>
          <ac:spMkLst>
            <pc:docMk/>
            <pc:sldMk cId="596469423" sldId="680"/>
            <ac:spMk id="2" creationId="{7C3290B5-D8B9-47DE-808A-46AAEA2FF372}"/>
          </ac:spMkLst>
        </pc:spChg>
      </pc:sldChg>
      <pc:sldChg chg="modSp new">
        <pc:chgData name="Christa Vercruysse" userId="S::christa.vercruysse@vrijclbnetwerk.be::4200ecb0-f1ab-4090-bbe4-209ba0ca2e7f" providerId="AD" clId="Web-{CA696321-6793-455A-BD7D-C36CCDBB932B}" dt="2020-11-25T09:14:29.003" v="47" actId="20577"/>
        <pc:sldMkLst>
          <pc:docMk/>
          <pc:sldMk cId="3925354900" sldId="681"/>
        </pc:sldMkLst>
        <pc:spChg chg="mod">
          <ac:chgData name="Christa Vercruysse" userId="S::christa.vercruysse@vrijclbnetwerk.be::4200ecb0-f1ab-4090-bbe4-209ba0ca2e7f" providerId="AD" clId="Web-{CA696321-6793-455A-BD7D-C36CCDBB932B}" dt="2020-11-25T09:14:29.003" v="47" actId="20577"/>
          <ac:spMkLst>
            <pc:docMk/>
            <pc:sldMk cId="3925354900" sldId="681"/>
            <ac:spMk id="2" creationId="{E3FF966E-608F-4746-A032-92431674A9D1}"/>
          </ac:spMkLst>
        </pc:spChg>
      </pc:sldChg>
      <pc:sldChg chg="new ord">
        <pc:chgData name="Christa Vercruysse" userId="S::christa.vercruysse@vrijclbnetwerk.be::4200ecb0-f1ab-4090-bbe4-209ba0ca2e7f" providerId="AD" clId="Web-{CA696321-6793-455A-BD7D-C36CCDBB932B}" dt="2020-11-25T09:38:28.975" v="179"/>
        <pc:sldMkLst>
          <pc:docMk/>
          <pc:sldMk cId="3490874275" sldId="682"/>
        </pc:sldMkLst>
      </pc:sldChg>
    </pc:docChg>
  </pc:docChgLst>
  <pc:docChgLst>
    <pc:chgData name="Christa Vercruysse" userId="S::christa.vercruysse@vrijclbnetwerk.be::4200ecb0-f1ab-4090-bbe4-209ba0ca2e7f" providerId="AD" clId="Web-{BE9BD772-7160-4818-BD2A-98B398275169}"/>
    <pc:docChg chg="addSld modSld">
      <pc:chgData name="Christa Vercruysse" userId="S::christa.vercruysse@vrijclbnetwerk.be::4200ecb0-f1ab-4090-bbe4-209ba0ca2e7f" providerId="AD" clId="Web-{BE9BD772-7160-4818-BD2A-98B398275169}" dt="2020-11-25T08:12:20.002" v="983"/>
      <pc:docMkLst>
        <pc:docMk/>
      </pc:docMkLst>
      <pc:sldChg chg="addSp modSp">
        <pc:chgData name="Christa Vercruysse" userId="S::christa.vercruysse@vrijclbnetwerk.be::4200ecb0-f1ab-4090-bbe4-209ba0ca2e7f" providerId="AD" clId="Web-{BE9BD772-7160-4818-BD2A-98B398275169}" dt="2020-11-25T08:02:14.296" v="137" actId="1076"/>
        <pc:sldMkLst>
          <pc:docMk/>
          <pc:sldMk cId="1397154088" sldId="256"/>
        </pc:sldMkLst>
        <pc:spChg chg="mod">
          <ac:chgData name="Christa Vercruysse" userId="S::christa.vercruysse@vrijclbnetwerk.be::4200ecb0-f1ab-4090-bbe4-209ba0ca2e7f" providerId="AD" clId="Web-{BE9BD772-7160-4818-BD2A-98B398275169}" dt="2020-11-25T08:00:32.092" v="36" actId="20577"/>
          <ac:spMkLst>
            <pc:docMk/>
            <pc:sldMk cId="1397154088" sldId="256"/>
            <ac:spMk id="3" creationId="{953C8DBC-9C8A-DC46-8AF4-C0ABD107320C}"/>
          </ac:spMkLst>
        </pc:spChg>
        <pc:spChg chg="add mod">
          <ac:chgData name="Christa Vercruysse" userId="S::christa.vercruysse@vrijclbnetwerk.be::4200ecb0-f1ab-4090-bbe4-209ba0ca2e7f" providerId="AD" clId="Web-{BE9BD772-7160-4818-BD2A-98B398275169}" dt="2020-11-25T08:02:14.296" v="137" actId="1076"/>
          <ac:spMkLst>
            <pc:docMk/>
            <pc:sldMk cId="1397154088" sldId="256"/>
            <ac:spMk id="4" creationId="{396F3BBD-CF81-4BD0-A5B0-FD706A27B162}"/>
          </ac:spMkLst>
        </pc:spChg>
      </pc:sldChg>
      <pc:sldChg chg="modSp">
        <pc:chgData name="Christa Vercruysse" userId="S::christa.vercruysse@vrijclbnetwerk.be::4200ecb0-f1ab-4090-bbe4-209ba0ca2e7f" providerId="AD" clId="Web-{BE9BD772-7160-4818-BD2A-98B398275169}" dt="2020-11-25T08:02:29.984" v="138" actId="20577"/>
        <pc:sldMkLst>
          <pc:docMk/>
          <pc:sldMk cId="2663768432" sldId="259"/>
        </pc:sldMkLst>
        <pc:spChg chg="mod">
          <ac:chgData name="Christa Vercruysse" userId="S::christa.vercruysse@vrijclbnetwerk.be::4200ecb0-f1ab-4090-bbe4-209ba0ca2e7f" providerId="AD" clId="Web-{BE9BD772-7160-4818-BD2A-98B398275169}" dt="2020-11-25T08:02:29.984" v="138" actId="20577"/>
          <ac:spMkLst>
            <pc:docMk/>
            <pc:sldMk cId="2663768432" sldId="259"/>
            <ac:spMk id="3" creationId="{00000000-0000-0000-0000-000000000000}"/>
          </ac:spMkLst>
        </pc:spChg>
      </pc:sldChg>
      <pc:sldChg chg="modSp">
        <pc:chgData name="Christa Vercruysse" userId="S::christa.vercruysse@vrijclbnetwerk.be::4200ecb0-f1ab-4090-bbe4-209ba0ca2e7f" providerId="AD" clId="Web-{BE9BD772-7160-4818-BD2A-98B398275169}" dt="2020-11-25T08:02:44.468" v="141" actId="20577"/>
        <pc:sldMkLst>
          <pc:docMk/>
          <pc:sldMk cId="4006149794" sldId="646"/>
        </pc:sldMkLst>
        <pc:spChg chg="mod">
          <ac:chgData name="Christa Vercruysse" userId="S::christa.vercruysse@vrijclbnetwerk.be::4200ecb0-f1ab-4090-bbe4-209ba0ca2e7f" providerId="AD" clId="Web-{BE9BD772-7160-4818-BD2A-98B398275169}" dt="2020-11-25T08:02:44.468" v="141" actId="20577"/>
          <ac:spMkLst>
            <pc:docMk/>
            <pc:sldMk cId="4006149794" sldId="646"/>
            <ac:spMk id="3" creationId="{4B450041-8522-403E-B0F6-F6291969D9A7}"/>
          </ac:spMkLst>
        </pc:spChg>
      </pc:sldChg>
      <pc:sldChg chg="addSp modSp new modNotes">
        <pc:chgData name="Christa Vercruysse" userId="S::christa.vercruysse@vrijclbnetwerk.be::4200ecb0-f1ab-4090-bbe4-209ba0ca2e7f" providerId="AD" clId="Web-{BE9BD772-7160-4818-BD2A-98B398275169}" dt="2020-11-25T08:12:20.002" v="983"/>
        <pc:sldMkLst>
          <pc:docMk/>
          <pc:sldMk cId="1540070403" sldId="678"/>
        </pc:sldMkLst>
        <pc:picChg chg="add mod">
          <ac:chgData name="Christa Vercruysse" userId="S::christa.vercruysse@vrijclbnetwerk.be::4200ecb0-f1ab-4090-bbe4-209ba0ca2e7f" providerId="AD" clId="Web-{BE9BD772-7160-4818-BD2A-98B398275169}" dt="2020-11-25T08:07:18.219" v="145"/>
          <ac:picMkLst>
            <pc:docMk/>
            <pc:sldMk cId="1540070403" sldId="678"/>
            <ac:picMk id="2" creationId="{4CBE79CD-BBA2-4512-85BD-03F08106EDE0}"/>
          </ac:picMkLst>
        </pc:picChg>
        <pc:picChg chg="add mod">
          <ac:chgData name="Christa Vercruysse" userId="S::christa.vercruysse@vrijclbnetwerk.be::4200ecb0-f1ab-4090-bbe4-209ba0ca2e7f" providerId="AD" clId="Web-{BE9BD772-7160-4818-BD2A-98B398275169}" dt="2020-11-25T08:07:44.360" v="151" actId="14100"/>
          <ac:picMkLst>
            <pc:docMk/>
            <pc:sldMk cId="1540070403" sldId="678"/>
            <ac:picMk id="3" creationId="{BD19EAC4-3060-4232-9B1D-C69D4FBDE36D}"/>
          </ac:picMkLst>
        </pc:picChg>
      </pc:sldChg>
    </pc:docChg>
  </pc:docChgLst>
  <pc:docChgLst>
    <pc:chgData name="Liesbeth Werrebrouck" userId="S::liesbeth.werrebrouck@vrijclbnetwerk.be::fd464afc-61c6-468a-8f9e-ef687cb7113a" providerId="AD" clId="Web-{5B52A734-1237-4E49-A876-825987FA1CA2}"/>
    <pc:docChg chg="modSld">
      <pc:chgData name="Liesbeth Werrebrouck" userId="S::liesbeth.werrebrouck@vrijclbnetwerk.be::fd464afc-61c6-468a-8f9e-ef687cb7113a" providerId="AD" clId="Web-{5B52A734-1237-4E49-A876-825987FA1CA2}" dt="2020-11-24T14:36:58.880" v="558" actId="20577"/>
      <pc:docMkLst>
        <pc:docMk/>
      </pc:docMkLst>
      <pc:sldChg chg="modSp">
        <pc:chgData name="Liesbeth Werrebrouck" userId="S::liesbeth.werrebrouck@vrijclbnetwerk.be::fd464afc-61c6-468a-8f9e-ef687cb7113a" providerId="AD" clId="Web-{5B52A734-1237-4E49-A876-825987FA1CA2}" dt="2020-11-24T14:36:52.974" v="556" actId="20577"/>
        <pc:sldMkLst>
          <pc:docMk/>
          <pc:sldMk cId="1334700992" sldId="340"/>
        </pc:sldMkLst>
        <pc:spChg chg="mod">
          <ac:chgData name="Liesbeth Werrebrouck" userId="S::liesbeth.werrebrouck@vrijclbnetwerk.be::fd464afc-61c6-468a-8f9e-ef687cb7113a" providerId="AD" clId="Web-{5B52A734-1237-4E49-A876-825987FA1CA2}" dt="2020-11-24T14:36:52.974" v="556" actId="20577"/>
          <ac:spMkLst>
            <pc:docMk/>
            <pc:sldMk cId="1334700992" sldId="340"/>
            <ac:spMk id="2" creationId="{F5BAD4FA-BEE7-4023-BA53-EA01C42F0648}"/>
          </ac:spMkLst>
        </pc:spChg>
      </pc:sldChg>
      <pc:sldChg chg="modSp">
        <pc:chgData name="Liesbeth Werrebrouck" userId="S::liesbeth.werrebrouck@vrijclbnetwerk.be::fd464afc-61c6-468a-8f9e-ef687cb7113a" providerId="AD" clId="Web-{5B52A734-1237-4E49-A876-825987FA1CA2}" dt="2020-11-24T14:31:24.686" v="377" actId="20577"/>
        <pc:sldMkLst>
          <pc:docMk/>
          <pc:sldMk cId="1272932271" sldId="350"/>
        </pc:sldMkLst>
        <pc:spChg chg="mod">
          <ac:chgData name="Liesbeth Werrebrouck" userId="S::liesbeth.werrebrouck@vrijclbnetwerk.be::fd464afc-61c6-468a-8f9e-ef687cb7113a" providerId="AD" clId="Web-{5B52A734-1237-4E49-A876-825987FA1CA2}" dt="2020-11-24T14:31:24.686" v="377" actId="20577"/>
          <ac:spMkLst>
            <pc:docMk/>
            <pc:sldMk cId="1272932271" sldId="350"/>
            <ac:spMk id="2" creationId="{8F6D4672-E07C-4386-B5A9-F840A02E71FF}"/>
          </ac:spMkLst>
        </pc:spChg>
      </pc:sldChg>
      <pc:sldChg chg="modSp">
        <pc:chgData name="Liesbeth Werrebrouck" userId="S::liesbeth.werrebrouck@vrijclbnetwerk.be::fd464afc-61c6-468a-8f9e-ef687cb7113a" providerId="AD" clId="Web-{5B52A734-1237-4E49-A876-825987FA1CA2}" dt="2020-11-24T14:30:08.340" v="243" actId="20577"/>
        <pc:sldMkLst>
          <pc:docMk/>
          <pc:sldMk cId="2770477903" sldId="351"/>
        </pc:sldMkLst>
        <pc:spChg chg="mod">
          <ac:chgData name="Liesbeth Werrebrouck" userId="S::liesbeth.werrebrouck@vrijclbnetwerk.be::fd464afc-61c6-468a-8f9e-ef687cb7113a" providerId="AD" clId="Web-{5B52A734-1237-4E49-A876-825987FA1CA2}" dt="2020-11-24T14:30:08.340" v="243" actId="20577"/>
          <ac:spMkLst>
            <pc:docMk/>
            <pc:sldMk cId="2770477903" sldId="351"/>
            <ac:spMk id="2" creationId="{8F6D4672-E07C-4386-B5A9-F840A02E71FF}"/>
          </ac:spMkLst>
        </pc:spChg>
      </pc:sldChg>
      <pc:sldChg chg="modSp">
        <pc:chgData name="Liesbeth Werrebrouck" userId="S::liesbeth.werrebrouck@vrijclbnetwerk.be::fd464afc-61c6-468a-8f9e-ef687cb7113a" providerId="AD" clId="Web-{5B52A734-1237-4E49-A876-825987FA1CA2}" dt="2020-11-24T14:30:35.841" v="278" actId="20577"/>
        <pc:sldMkLst>
          <pc:docMk/>
          <pc:sldMk cId="1983275999" sldId="353"/>
        </pc:sldMkLst>
        <pc:spChg chg="mod">
          <ac:chgData name="Liesbeth Werrebrouck" userId="S::liesbeth.werrebrouck@vrijclbnetwerk.be::fd464afc-61c6-468a-8f9e-ef687cb7113a" providerId="AD" clId="Web-{5B52A734-1237-4E49-A876-825987FA1CA2}" dt="2020-11-24T14:30:35.841" v="278" actId="20577"/>
          <ac:spMkLst>
            <pc:docMk/>
            <pc:sldMk cId="1983275999" sldId="353"/>
            <ac:spMk id="2" creationId="{8F6D4672-E07C-4386-B5A9-F840A02E71FF}"/>
          </ac:spMkLst>
        </pc:spChg>
      </pc:sldChg>
      <pc:sldChg chg="modSp">
        <pc:chgData name="Liesbeth Werrebrouck" userId="S::liesbeth.werrebrouck@vrijclbnetwerk.be::fd464afc-61c6-468a-8f9e-ef687cb7113a" providerId="AD" clId="Web-{5B52A734-1237-4E49-A876-825987FA1CA2}" dt="2020-11-24T14:29:17.183" v="200" actId="20577"/>
        <pc:sldMkLst>
          <pc:docMk/>
          <pc:sldMk cId="287929638" sldId="644"/>
        </pc:sldMkLst>
        <pc:spChg chg="mod">
          <ac:chgData name="Liesbeth Werrebrouck" userId="S::liesbeth.werrebrouck@vrijclbnetwerk.be::fd464afc-61c6-468a-8f9e-ef687cb7113a" providerId="AD" clId="Web-{5B52A734-1237-4E49-A876-825987FA1CA2}" dt="2020-11-24T14:29:17.183" v="200" actId="20577"/>
          <ac:spMkLst>
            <pc:docMk/>
            <pc:sldMk cId="287929638" sldId="644"/>
            <ac:spMk id="3" creationId="{AA89DF75-FC00-4346-BB85-5BF0E86029A4}"/>
          </ac:spMkLst>
        </pc:spChg>
      </pc:sldChg>
      <pc:sldChg chg="modSp">
        <pc:chgData name="Liesbeth Werrebrouck" userId="S::liesbeth.werrebrouck@vrijclbnetwerk.be::fd464afc-61c6-468a-8f9e-ef687cb7113a" providerId="AD" clId="Web-{5B52A734-1237-4E49-A876-825987FA1CA2}" dt="2020-11-24T14:32:20.124" v="495" actId="20577"/>
        <pc:sldMkLst>
          <pc:docMk/>
          <pc:sldMk cId="2662717433" sldId="655"/>
        </pc:sldMkLst>
        <pc:spChg chg="mod">
          <ac:chgData name="Liesbeth Werrebrouck" userId="S::liesbeth.werrebrouck@vrijclbnetwerk.be::fd464afc-61c6-468a-8f9e-ef687cb7113a" providerId="AD" clId="Web-{5B52A734-1237-4E49-A876-825987FA1CA2}" dt="2020-11-24T14:32:20.124" v="495" actId="20577"/>
          <ac:spMkLst>
            <pc:docMk/>
            <pc:sldMk cId="2662717433" sldId="655"/>
            <ac:spMk id="3" creationId="{5990EEEF-A6C2-46D6-8E71-D1E9C499A43A}"/>
          </ac:spMkLst>
        </pc:spChg>
      </pc:sldChg>
      <pc:sldChg chg="modSp">
        <pc:chgData name="Liesbeth Werrebrouck" userId="S::liesbeth.werrebrouck@vrijclbnetwerk.be::fd464afc-61c6-468a-8f9e-ef687cb7113a" providerId="AD" clId="Web-{5B52A734-1237-4E49-A876-825987FA1CA2}" dt="2020-11-24T14:21:29.767" v="66" actId="20577"/>
        <pc:sldMkLst>
          <pc:docMk/>
          <pc:sldMk cId="1704802584" sldId="662"/>
        </pc:sldMkLst>
        <pc:spChg chg="mod">
          <ac:chgData name="Liesbeth Werrebrouck" userId="S::liesbeth.werrebrouck@vrijclbnetwerk.be::fd464afc-61c6-468a-8f9e-ef687cb7113a" providerId="AD" clId="Web-{5B52A734-1237-4E49-A876-825987FA1CA2}" dt="2020-11-24T14:21:29.767" v="66" actId="20577"/>
          <ac:spMkLst>
            <pc:docMk/>
            <pc:sldMk cId="1704802584" sldId="662"/>
            <ac:spMk id="2" creationId="{8ACC94C7-768D-4F20-848C-B5D2EE46080D}"/>
          </ac:spMkLst>
        </pc:spChg>
      </pc:sldChg>
    </pc:docChg>
  </pc:docChgLst>
  <pc:docChgLst>
    <pc:chgData name="Rebecca Cogneau" userId="e1689453-3c26-4598-b797-581b00a30ef0" providerId="ADAL" clId="{5793066B-0241-4B40-A87A-43A4556D56B8}"/>
    <pc:docChg chg="undo redo custSel mod addSld delSld modSld sldOrd addMainMaster delMainMaster">
      <pc:chgData name="Rebecca Cogneau" userId="e1689453-3c26-4598-b797-581b00a30ef0" providerId="ADAL" clId="{5793066B-0241-4B40-A87A-43A4556D56B8}" dt="2020-11-26T08:45:37.981" v="6594" actId="6549"/>
      <pc:docMkLst>
        <pc:docMk/>
      </pc:docMkLst>
      <pc:sldChg chg="modSp mod addCm delCm">
        <pc:chgData name="Rebecca Cogneau" userId="e1689453-3c26-4598-b797-581b00a30ef0" providerId="ADAL" clId="{5793066B-0241-4B40-A87A-43A4556D56B8}" dt="2020-11-24T19:43:55.570" v="1184" actId="1592"/>
        <pc:sldMkLst>
          <pc:docMk/>
          <pc:sldMk cId="1397154088" sldId="256"/>
        </pc:sldMkLst>
        <pc:spChg chg="mod">
          <ac:chgData name="Rebecca Cogneau" userId="e1689453-3c26-4598-b797-581b00a30ef0" providerId="ADAL" clId="{5793066B-0241-4B40-A87A-43A4556D56B8}" dt="2020-11-19T16:01:05.393" v="0" actId="20577"/>
          <ac:spMkLst>
            <pc:docMk/>
            <pc:sldMk cId="1397154088" sldId="256"/>
            <ac:spMk id="2" creationId="{5C486A37-5D58-244F-92BF-D62A0534ED12}"/>
          </ac:spMkLst>
        </pc:spChg>
      </pc:sldChg>
      <pc:sldChg chg="add">
        <pc:chgData name="Rebecca Cogneau" userId="e1689453-3c26-4598-b797-581b00a30ef0" providerId="ADAL" clId="{5793066B-0241-4B40-A87A-43A4556D56B8}" dt="2020-11-26T08:38:07.573" v="6375"/>
        <pc:sldMkLst>
          <pc:docMk/>
          <pc:sldMk cId="3573960120" sldId="257"/>
        </pc:sldMkLst>
      </pc:sldChg>
      <pc:sldChg chg="modSp mod">
        <pc:chgData name="Rebecca Cogneau" userId="e1689453-3c26-4598-b797-581b00a30ef0" providerId="ADAL" clId="{5793066B-0241-4B40-A87A-43A4556D56B8}" dt="2020-11-19T16:01:24.316" v="4" actId="14100"/>
        <pc:sldMkLst>
          <pc:docMk/>
          <pc:sldMk cId="2663768432" sldId="259"/>
        </pc:sldMkLst>
        <pc:spChg chg="mod">
          <ac:chgData name="Rebecca Cogneau" userId="e1689453-3c26-4598-b797-581b00a30ef0" providerId="ADAL" clId="{5793066B-0241-4B40-A87A-43A4556D56B8}" dt="2020-11-19T16:01:24.316" v="4" actId="14100"/>
          <ac:spMkLst>
            <pc:docMk/>
            <pc:sldMk cId="2663768432" sldId="259"/>
            <ac:spMk id="3" creationId="{00000000-0000-0000-0000-000000000000}"/>
          </ac:spMkLst>
        </pc:spChg>
      </pc:sldChg>
      <pc:sldChg chg="modSp mod">
        <pc:chgData name="Rebecca Cogneau" userId="e1689453-3c26-4598-b797-581b00a30ef0" providerId="ADAL" clId="{5793066B-0241-4B40-A87A-43A4556D56B8}" dt="2020-11-25T15:33:03.915" v="1831" actId="207"/>
        <pc:sldMkLst>
          <pc:docMk/>
          <pc:sldMk cId="4120390208" sldId="280"/>
        </pc:sldMkLst>
        <pc:spChg chg="mod">
          <ac:chgData name="Rebecca Cogneau" userId="e1689453-3c26-4598-b797-581b00a30ef0" providerId="ADAL" clId="{5793066B-0241-4B40-A87A-43A4556D56B8}" dt="2020-11-25T15:33:03.915" v="1831" actId="207"/>
          <ac:spMkLst>
            <pc:docMk/>
            <pc:sldMk cId="4120390208" sldId="280"/>
            <ac:spMk id="2" creationId="{B88C054A-813E-4DD5-BB1B-9BBF5C88F6A7}"/>
          </ac:spMkLst>
        </pc:spChg>
      </pc:sldChg>
      <pc:sldChg chg="modSp mod">
        <pc:chgData name="Rebecca Cogneau" userId="e1689453-3c26-4598-b797-581b00a30ef0" providerId="ADAL" clId="{5793066B-0241-4B40-A87A-43A4556D56B8}" dt="2020-11-25T15:33:09.875" v="1833" actId="207"/>
        <pc:sldMkLst>
          <pc:docMk/>
          <pc:sldMk cId="2722630584" sldId="281"/>
        </pc:sldMkLst>
        <pc:spChg chg="mod">
          <ac:chgData name="Rebecca Cogneau" userId="e1689453-3c26-4598-b797-581b00a30ef0" providerId="ADAL" clId="{5793066B-0241-4B40-A87A-43A4556D56B8}" dt="2020-11-25T15:33:09.875" v="1833" actId="207"/>
          <ac:spMkLst>
            <pc:docMk/>
            <pc:sldMk cId="2722630584" sldId="281"/>
            <ac:spMk id="2" creationId="{58E587FD-A001-4F12-9201-1EC1FB3959B8}"/>
          </ac:spMkLst>
        </pc:spChg>
      </pc:sldChg>
      <pc:sldChg chg="modSp mod">
        <pc:chgData name="Rebecca Cogneau" userId="e1689453-3c26-4598-b797-581b00a30ef0" providerId="ADAL" clId="{5793066B-0241-4B40-A87A-43A4556D56B8}" dt="2020-11-25T14:58:32.264" v="1186" actId="20577"/>
        <pc:sldMkLst>
          <pc:docMk/>
          <pc:sldMk cId="3616473664" sldId="282"/>
        </pc:sldMkLst>
        <pc:spChg chg="mod">
          <ac:chgData name="Rebecca Cogneau" userId="e1689453-3c26-4598-b797-581b00a30ef0" providerId="ADAL" clId="{5793066B-0241-4B40-A87A-43A4556D56B8}" dt="2020-11-25T14:58:32.264" v="1186" actId="20577"/>
          <ac:spMkLst>
            <pc:docMk/>
            <pc:sldMk cId="3616473664" sldId="282"/>
            <ac:spMk id="2" creationId="{0AA1E678-16EB-4C07-B652-BFD237AFED31}"/>
          </ac:spMkLst>
        </pc:spChg>
      </pc:sldChg>
      <pc:sldChg chg="modSp mod">
        <pc:chgData name="Rebecca Cogneau" userId="e1689453-3c26-4598-b797-581b00a30ef0" providerId="ADAL" clId="{5793066B-0241-4B40-A87A-43A4556D56B8}" dt="2020-11-25T15:33:20.729" v="1835" actId="207"/>
        <pc:sldMkLst>
          <pc:docMk/>
          <pc:sldMk cId="2789127217" sldId="289"/>
        </pc:sldMkLst>
        <pc:spChg chg="mod">
          <ac:chgData name="Rebecca Cogneau" userId="e1689453-3c26-4598-b797-581b00a30ef0" providerId="ADAL" clId="{5793066B-0241-4B40-A87A-43A4556D56B8}" dt="2020-11-25T15:33:20.729" v="1835" actId="207"/>
          <ac:spMkLst>
            <pc:docMk/>
            <pc:sldMk cId="2789127217" sldId="289"/>
            <ac:spMk id="2" creationId="{B449113E-3199-47D9-A30A-C6783584958A}"/>
          </ac:spMkLst>
        </pc:spChg>
      </pc:sldChg>
      <pc:sldChg chg="add del">
        <pc:chgData name="Rebecca Cogneau" userId="e1689453-3c26-4598-b797-581b00a30ef0" providerId="ADAL" clId="{5793066B-0241-4B40-A87A-43A4556D56B8}" dt="2020-11-25T15:26:47.329" v="1683" actId="47"/>
        <pc:sldMkLst>
          <pc:docMk/>
          <pc:sldMk cId="3366535180" sldId="316"/>
        </pc:sldMkLst>
      </pc:sldChg>
      <pc:sldChg chg="modSp mod">
        <pc:chgData name="Rebecca Cogneau" userId="e1689453-3c26-4598-b797-581b00a30ef0" providerId="ADAL" clId="{5793066B-0241-4B40-A87A-43A4556D56B8}" dt="2020-11-19T16:35:44.715" v="812" actId="20577"/>
        <pc:sldMkLst>
          <pc:docMk/>
          <pc:sldMk cId="1334700992" sldId="340"/>
        </pc:sldMkLst>
        <pc:spChg chg="mod">
          <ac:chgData name="Rebecca Cogneau" userId="e1689453-3c26-4598-b797-581b00a30ef0" providerId="ADAL" clId="{5793066B-0241-4B40-A87A-43A4556D56B8}" dt="2020-11-19T16:35:44.715" v="812" actId="20577"/>
          <ac:spMkLst>
            <pc:docMk/>
            <pc:sldMk cId="1334700992" sldId="340"/>
            <ac:spMk id="2" creationId="{F5BAD4FA-BEE7-4023-BA53-EA01C42F0648}"/>
          </ac:spMkLst>
        </pc:spChg>
        <pc:spChg chg="mod">
          <ac:chgData name="Rebecca Cogneau" userId="e1689453-3c26-4598-b797-581b00a30ef0" providerId="ADAL" clId="{5793066B-0241-4B40-A87A-43A4556D56B8}" dt="2020-11-19T16:35:14.181" v="785" actId="27636"/>
          <ac:spMkLst>
            <pc:docMk/>
            <pc:sldMk cId="1334700992" sldId="340"/>
            <ac:spMk id="3" creationId="{19E34810-E524-43FD-887E-AF856828F2B5}"/>
          </ac:spMkLst>
        </pc:spChg>
        <pc:picChg chg="mod">
          <ac:chgData name="Rebecca Cogneau" userId="e1689453-3c26-4598-b797-581b00a30ef0" providerId="ADAL" clId="{5793066B-0241-4B40-A87A-43A4556D56B8}" dt="2020-11-19T16:34:15.013" v="736" actId="1076"/>
          <ac:picMkLst>
            <pc:docMk/>
            <pc:sldMk cId="1334700992" sldId="340"/>
            <ac:picMk id="6" creationId="{1FE3321A-7A28-4104-8B83-7AB2A333C486}"/>
          </ac:picMkLst>
        </pc:picChg>
      </pc:sldChg>
      <pc:sldChg chg="addSp delSp modSp mod modClrScheme chgLayout">
        <pc:chgData name="Rebecca Cogneau" userId="e1689453-3c26-4598-b797-581b00a30ef0" providerId="ADAL" clId="{5793066B-0241-4B40-A87A-43A4556D56B8}" dt="2020-11-19T16:41:28.626" v="1006" actId="20577"/>
        <pc:sldMkLst>
          <pc:docMk/>
          <pc:sldMk cId="2726320177" sldId="341"/>
        </pc:sldMkLst>
        <pc:spChg chg="mod">
          <ac:chgData name="Rebecca Cogneau" userId="e1689453-3c26-4598-b797-581b00a30ef0" providerId="ADAL" clId="{5793066B-0241-4B40-A87A-43A4556D56B8}" dt="2020-11-19T16:41:28.626" v="1006" actId="20577"/>
          <ac:spMkLst>
            <pc:docMk/>
            <pc:sldMk cId="2726320177" sldId="341"/>
            <ac:spMk id="2" creationId="{50629DC4-4627-49BD-A9E6-647815EA291F}"/>
          </ac:spMkLst>
        </pc:spChg>
        <pc:spChg chg="mod">
          <ac:chgData name="Rebecca Cogneau" userId="e1689453-3c26-4598-b797-581b00a30ef0" providerId="ADAL" clId="{5793066B-0241-4B40-A87A-43A4556D56B8}" dt="2020-11-19T16:41:17.188" v="990" actId="26606"/>
          <ac:spMkLst>
            <pc:docMk/>
            <pc:sldMk cId="2726320177" sldId="341"/>
            <ac:spMk id="3" creationId="{BEBBBF38-0D07-460F-AC6E-D1F7F6552273}"/>
          </ac:spMkLst>
        </pc:spChg>
        <pc:spChg chg="mod ord modVis">
          <ac:chgData name="Rebecca Cogneau" userId="e1689453-3c26-4598-b797-581b00a30ef0" providerId="ADAL" clId="{5793066B-0241-4B40-A87A-43A4556D56B8}" dt="2020-11-19T16:41:17.188" v="990" actId="26606"/>
          <ac:spMkLst>
            <pc:docMk/>
            <pc:sldMk cId="2726320177" sldId="341"/>
            <ac:spMk id="4" creationId="{3F0D7F16-E5D5-4329-95DE-6BEA21E343B8}"/>
          </ac:spMkLst>
        </pc:spChg>
        <pc:picChg chg="add del mod">
          <ac:chgData name="Rebecca Cogneau" userId="e1689453-3c26-4598-b797-581b00a30ef0" providerId="ADAL" clId="{5793066B-0241-4B40-A87A-43A4556D56B8}" dt="2020-11-19T16:12:00.929" v="61" actId="478"/>
          <ac:picMkLst>
            <pc:docMk/>
            <pc:sldMk cId="2726320177" sldId="341"/>
            <ac:picMk id="5" creationId="{CC02B275-9C4A-40C1-8EE1-EFDD2198814A}"/>
          </ac:picMkLst>
        </pc:picChg>
        <pc:picChg chg="add mod">
          <ac:chgData name="Rebecca Cogneau" userId="e1689453-3c26-4598-b797-581b00a30ef0" providerId="ADAL" clId="{5793066B-0241-4B40-A87A-43A4556D56B8}" dt="2020-11-19T16:41:17.188" v="990" actId="26606"/>
          <ac:picMkLst>
            <pc:docMk/>
            <pc:sldMk cId="2726320177" sldId="341"/>
            <ac:picMk id="1026" creationId="{EE42AEBB-5DE6-4DBE-A01E-6453AAF583C9}"/>
          </ac:picMkLst>
        </pc:picChg>
      </pc:sldChg>
      <pc:sldChg chg="addSp delSp modSp mod modClrScheme chgLayout modNotesTx">
        <pc:chgData name="Rebecca Cogneau" userId="e1689453-3c26-4598-b797-581b00a30ef0" providerId="ADAL" clId="{5793066B-0241-4B40-A87A-43A4556D56B8}" dt="2020-11-26T08:45:37.981" v="6594" actId="6549"/>
        <pc:sldMkLst>
          <pc:docMk/>
          <pc:sldMk cId="2472781721" sldId="342"/>
        </pc:sldMkLst>
        <pc:spChg chg="mod">
          <ac:chgData name="Rebecca Cogneau" userId="e1689453-3c26-4598-b797-581b00a30ef0" providerId="ADAL" clId="{5793066B-0241-4B40-A87A-43A4556D56B8}" dt="2020-11-26T08:44:18.125" v="6504" actId="108"/>
          <ac:spMkLst>
            <pc:docMk/>
            <pc:sldMk cId="2472781721" sldId="342"/>
            <ac:spMk id="2" creationId="{40B2E8F9-8AE2-4CAB-995F-4910A0A73D7A}"/>
          </ac:spMkLst>
        </pc:spChg>
        <pc:spChg chg="del mod">
          <ac:chgData name="Rebecca Cogneau" userId="e1689453-3c26-4598-b797-581b00a30ef0" providerId="ADAL" clId="{5793066B-0241-4B40-A87A-43A4556D56B8}" dt="2020-11-25T17:11:11.957" v="3642" actId="478"/>
          <ac:spMkLst>
            <pc:docMk/>
            <pc:sldMk cId="2472781721" sldId="342"/>
            <ac:spMk id="3" creationId="{B3802237-C36B-4241-BD7A-62B21AFE0770}"/>
          </ac:spMkLst>
        </pc:spChg>
        <pc:spChg chg="mod ord modVis">
          <ac:chgData name="Rebecca Cogneau" userId="e1689453-3c26-4598-b797-581b00a30ef0" providerId="ADAL" clId="{5793066B-0241-4B40-A87A-43A4556D56B8}" dt="2020-11-25T17:16:36.095" v="3693" actId="26606"/>
          <ac:spMkLst>
            <pc:docMk/>
            <pc:sldMk cId="2472781721" sldId="342"/>
            <ac:spMk id="4" creationId="{2401133C-D8AA-41F6-9C79-05EC2BCFD5A8}"/>
          </ac:spMkLst>
        </pc:spChg>
        <pc:spChg chg="add mod ord">
          <ac:chgData name="Rebecca Cogneau" userId="e1689453-3c26-4598-b797-581b00a30ef0" providerId="ADAL" clId="{5793066B-0241-4B40-A87A-43A4556D56B8}" dt="2020-11-25T17:16:41.165" v="3694" actId="113"/>
          <ac:spMkLst>
            <pc:docMk/>
            <pc:sldMk cId="2472781721" sldId="342"/>
            <ac:spMk id="6" creationId="{BF6B90C0-BEC3-4577-B662-0C3150ED4F8A}"/>
          </ac:spMkLst>
        </pc:spChg>
        <pc:picChg chg="add del mod">
          <ac:chgData name="Rebecca Cogneau" userId="e1689453-3c26-4598-b797-581b00a30ef0" providerId="ADAL" clId="{5793066B-0241-4B40-A87A-43A4556D56B8}" dt="2020-11-25T17:15:27.439" v="3669" actId="478"/>
          <ac:picMkLst>
            <pc:docMk/>
            <pc:sldMk cId="2472781721" sldId="342"/>
            <ac:picMk id="5" creationId="{27981164-A81F-4487-948E-7EE4E3E03E24}"/>
          </ac:picMkLst>
        </pc:picChg>
        <pc:picChg chg="add del mod">
          <ac:chgData name="Rebecca Cogneau" userId="e1689453-3c26-4598-b797-581b00a30ef0" providerId="ADAL" clId="{5793066B-0241-4B40-A87A-43A4556D56B8}" dt="2020-11-25T17:16:11.719" v="3678" actId="21"/>
          <ac:picMkLst>
            <pc:docMk/>
            <pc:sldMk cId="2472781721" sldId="342"/>
            <ac:picMk id="7" creationId="{EA63F9AD-D0FC-4380-8B8E-9AD8ED40C751}"/>
          </ac:picMkLst>
        </pc:picChg>
        <pc:picChg chg="add mod">
          <ac:chgData name="Rebecca Cogneau" userId="e1689453-3c26-4598-b797-581b00a30ef0" providerId="ADAL" clId="{5793066B-0241-4B40-A87A-43A4556D56B8}" dt="2020-11-25T17:17:01.809" v="3697" actId="14100"/>
          <ac:picMkLst>
            <pc:docMk/>
            <pc:sldMk cId="2472781721" sldId="342"/>
            <ac:picMk id="8" creationId="{66991D3D-6BAC-45D3-80DB-B698ACF885F2}"/>
          </ac:picMkLst>
        </pc:picChg>
        <pc:picChg chg="add mod">
          <ac:chgData name="Rebecca Cogneau" userId="e1689453-3c26-4598-b797-581b00a30ef0" providerId="ADAL" clId="{5793066B-0241-4B40-A87A-43A4556D56B8}" dt="2020-11-25T17:16:53.984" v="3696" actId="1076"/>
          <ac:picMkLst>
            <pc:docMk/>
            <pc:sldMk cId="2472781721" sldId="342"/>
            <ac:picMk id="9" creationId="{3643E3E2-D5B5-4905-9267-85647516C28A}"/>
          </ac:picMkLst>
        </pc:picChg>
      </pc:sldChg>
      <pc:sldChg chg="addSp delSp modSp mod ord modClrScheme delCm chgLayout modNotesTx">
        <pc:chgData name="Rebecca Cogneau" userId="e1689453-3c26-4598-b797-581b00a30ef0" providerId="ADAL" clId="{5793066B-0241-4B40-A87A-43A4556D56B8}" dt="2020-11-26T07:57:39.764" v="3712" actId="20577"/>
        <pc:sldMkLst>
          <pc:docMk/>
          <pc:sldMk cId="3265491167" sldId="343"/>
        </pc:sldMkLst>
        <pc:spChg chg="mod">
          <ac:chgData name="Rebecca Cogneau" userId="e1689453-3c26-4598-b797-581b00a30ef0" providerId="ADAL" clId="{5793066B-0241-4B40-A87A-43A4556D56B8}" dt="2020-11-25T15:35:20.603" v="1881" actId="207"/>
          <ac:spMkLst>
            <pc:docMk/>
            <pc:sldMk cId="3265491167" sldId="343"/>
            <ac:spMk id="2" creationId="{0DCA88FE-E253-4D68-9002-F8722DFAF085}"/>
          </ac:spMkLst>
        </pc:spChg>
        <pc:spChg chg="del mod">
          <ac:chgData name="Rebecca Cogneau" userId="e1689453-3c26-4598-b797-581b00a30ef0" providerId="ADAL" clId="{5793066B-0241-4B40-A87A-43A4556D56B8}" dt="2020-11-19T16:20:54.067" v="338" actId="478"/>
          <ac:spMkLst>
            <pc:docMk/>
            <pc:sldMk cId="3265491167" sldId="343"/>
            <ac:spMk id="3" creationId="{3DECA34D-7478-42D7-831E-CA58659E1784}"/>
          </ac:spMkLst>
        </pc:spChg>
        <pc:spChg chg="mod modVis">
          <ac:chgData name="Rebecca Cogneau" userId="e1689453-3c26-4598-b797-581b00a30ef0" providerId="ADAL" clId="{5793066B-0241-4B40-A87A-43A4556D56B8}" dt="2020-11-19T16:27:33.422" v="455" actId="26606"/>
          <ac:spMkLst>
            <pc:docMk/>
            <pc:sldMk cId="3265491167" sldId="343"/>
            <ac:spMk id="4" creationId="{2F144516-5FF8-4E06-BC0B-3CDA89E3CA1B}"/>
          </ac:spMkLst>
        </pc:spChg>
        <pc:spChg chg="add del mod">
          <ac:chgData name="Rebecca Cogneau" userId="e1689453-3c26-4598-b797-581b00a30ef0" providerId="ADAL" clId="{5793066B-0241-4B40-A87A-43A4556D56B8}" dt="2020-11-19T16:20:58.154" v="340" actId="478"/>
          <ac:spMkLst>
            <pc:docMk/>
            <pc:sldMk cId="3265491167" sldId="343"/>
            <ac:spMk id="5" creationId="{E18633F9-9AC7-4D80-8A16-4AAB01BE1475}"/>
          </ac:spMkLst>
        </pc:spChg>
        <pc:spChg chg="add del mod">
          <ac:chgData name="Rebecca Cogneau" userId="e1689453-3c26-4598-b797-581b00a30ef0" providerId="ADAL" clId="{5793066B-0241-4B40-A87A-43A4556D56B8}" dt="2020-11-19T16:20:59.490" v="341" actId="478"/>
          <ac:spMkLst>
            <pc:docMk/>
            <pc:sldMk cId="3265491167" sldId="343"/>
            <ac:spMk id="6" creationId="{8BE9B9BD-9B68-4ED4-BC73-3624707A459A}"/>
          </ac:spMkLst>
        </pc:spChg>
        <pc:spChg chg="add del mod">
          <ac:chgData name="Rebecca Cogneau" userId="e1689453-3c26-4598-b797-581b00a30ef0" providerId="ADAL" clId="{5793066B-0241-4B40-A87A-43A4556D56B8}" dt="2020-11-19T16:23:06.470" v="429" actId="478"/>
          <ac:spMkLst>
            <pc:docMk/>
            <pc:sldMk cId="3265491167" sldId="343"/>
            <ac:spMk id="7" creationId="{A35AF5F4-C93F-4CEC-B3AD-15475F175E8F}"/>
          </ac:spMkLst>
        </pc:spChg>
        <pc:spChg chg="add del mod">
          <ac:chgData name="Rebecca Cogneau" userId="e1689453-3c26-4598-b797-581b00a30ef0" providerId="ADAL" clId="{5793066B-0241-4B40-A87A-43A4556D56B8}" dt="2020-11-19T16:23:06.470" v="429" actId="478"/>
          <ac:spMkLst>
            <pc:docMk/>
            <pc:sldMk cId="3265491167" sldId="343"/>
            <ac:spMk id="8" creationId="{A5F9A350-AA71-4113-AB7F-85D6B210E53C}"/>
          </ac:spMkLst>
        </pc:spChg>
        <pc:spChg chg="add del mod">
          <ac:chgData name="Rebecca Cogneau" userId="e1689453-3c26-4598-b797-581b00a30ef0" providerId="ADAL" clId="{5793066B-0241-4B40-A87A-43A4556D56B8}" dt="2020-11-19T16:23:06.470" v="429" actId="478"/>
          <ac:spMkLst>
            <pc:docMk/>
            <pc:sldMk cId="3265491167" sldId="343"/>
            <ac:spMk id="9" creationId="{29B3C339-26FB-4FE9-AFEB-474FC2D58532}"/>
          </ac:spMkLst>
        </pc:spChg>
        <pc:spChg chg="add del mod">
          <ac:chgData name="Rebecca Cogneau" userId="e1689453-3c26-4598-b797-581b00a30ef0" providerId="ADAL" clId="{5793066B-0241-4B40-A87A-43A4556D56B8}" dt="2020-11-19T16:20:56.210" v="339" actId="478"/>
          <ac:spMkLst>
            <pc:docMk/>
            <pc:sldMk cId="3265491167" sldId="343"/>
            <ac:spMk id="11" creationId="{6A6DE695-989D-4DEE-ABD9-2644128F9E09}"/>
          </ac:spMkLst>
        </pc:spChg>
        <pc:spChg chg="add del mod">
          <ac:chgData name="Rebecca Cogneau" userId="e1689453-3c26-4598-b797-581b00a30ef0" providerId="ADAL" clId="{5793066B-0241-4B40-A87A-43A4556D56B8}" dt="2020-11-19T16:27:15.023" v="443" actId="26606"/>
          <ac:spMkLst>
            <pc:docMk/>
            <pc:sldMk cId="3265491167" sldId="343"/>
            <ac:spMk id="17" creationId="{44A953D2-4D55-4120-8BD6-085E2832CF88}"/>
          </ac:spMkLst>
        </pc:spChg>
        <pc:spChg chg="add del mod">
          <ac:chgData name="Rebecca Cogneau" userId="e1689453-3c26-4598-b797-581b00a30ef0" providerId="ADAL" clId="{5793066B-0241-4B40-A87A-43A4556D56B8}" dt="2020-11-19T16:27:17.295" v="445" actId="26606"/>
          <ac:spMkLst>
            <pc:docMk/>
            <pc:sldMk cId="3265491167" sldId="343"/>
            <ac:spMk id="19" creationId="{41F26859-0B43-49D4-BE63-1D411FD087DC}"/>
          </ac:spMkLst>
        </pc:spChg>
        <pc:spChg chg="add del mod">
          <ac:chgData name="Rebecca Cogneau" userId="e1689453-3c26-4598-b797-581b00a30ef0" providerId="ADAL" clId="{5793066B-0241-4B40-A87A-43A4556D56B8}" dt="2020-11-19T16:27:19.110" v="447" actId="26606"/>
          <ac:spMkLst>
            <pc:docMk/>
            <pc:sldMk cId="3265491167" sldId="343"/>
            <ac:spMk id="21" creationId="{91D689B3-2323-436C-AA46-954E94F026DF}"/>
          </ac:spMkLst>
        </pc:spChg>
        <pc:spChg chg="add del mod">
          <ac:chgData name="Rebecca Cogneau" userId="e1689453-3c26-4598-b797-581b00a30ef0" providerId="ADAL" clId="{5793066B-0241-4B40-A87A-43A4556D56B8}" dt="2020-11-19T16:27:22.950" v="449" actId="26606"/>
          <ac:spMkLst>
            <pc:docMk/>
            <pc:sldMk cId="3265491167" sldId="343"/>
            <ac:spMk id="23" creationId="{F901BF77-ECEF-4BEE-A6B6-BF770264D034}"/>
          </ac:spMkLst>
        </pc:spChg>
        <pc:graphicFrameChg chg="add mod modGraphic">
          <ac:chgData name="Rebecca Cogneau" userId="e1689453-3c26-4598-b797-581b00a30ef0" providerId="ADAL" clId="{5793066B-0241-4B40-A87A-43A4556D56B8}" dt="2020-11-19T16:27:36.083" v="456" actId="14100"/>
          <ac:graphicFrameMkLst>
            <pc:docMk/>
            <pc:sldMk cId="3265491167" sldId="343"/>
            <ac:graphicFrameMk id="12" creationId="{CA3C66A8-717C-43D3-8ED2-67DDAD918E14}"/>
          </ac:graphicFrameMkLst>
        </pc:graphicFrameChg>
      </pc:sldChg>
      <pc:sldChg chg="addSp delSp modSp add del mod ord">
        <pc:chgData name="Rebecca Cogneau" userId="e1689453-3c26-4598-b797-581b00a30ef0" providerId="ADAL" clId="{5793066B-0241-4B40-A87A-43A4556D56B8}" dt="2020-11-19T16:44:05.131" v="1170" actId="47"/>
        <pc:sldMkLst>
          <pc:docMk/>
          <pc:sldMk cId="454272029" sldId="344"/>
        </pc:sldMkLst>
        <pc:spChg chg="del">
          <ac:chgData name="Rebecca Cogneau" userId="e1689453-3c26-4598-b797-581b00a30ef0" providerId="ADAL" clId="{5793066B-0241-4B40-A87A-43A4556D56B8}" dt="2020-11-19T16:11:57.089" v="60" actId="478"/>
          <ac:spMkLst>
            <pc:docMk/>
            <pc:sldMk cId="454272029" sldId="344"/>
            <ac:spMk id="2" creationId="{50629DC4-4627-49BD-A9E6-647815EA291F}"/>
          </ac:spMkLst>
        </pc:spChg>
        <pc:spChg chg="del mod">
          <ac:chgData name="Rebecca Cogneau" userId="e1689453-3c26-4598-b797-581b00a30ef0" providerId="ADAL" clId="{5793066B-0241-4B40-A87A-43A4556D56B8}" dt="2020-11-19T16:37:03.992" v="898" actId="478"/>
          <ac:spMkLst>
            <pc:docMk/>
            <pc:sldMk cId="454272029" sldId="344"/>
            <ac:spMk id="3" creationId="{BEBBBF38-0D07-460F-AC6E-D1F7F6552273}"/>
          </ac:spMkLst>
        </pc:spChg>
        <pc:spChg chg="add mod">
          <ac:chgData name="Rebecca Cogneau" userId="e1689453-3c26-4598-b797-581b00a30ef0" providerId="ADAL" clId="{5793066B-0241-4B40-A87A-43A4556D56B8}" dt="2020-11-19T16:37:00.191" v="897"/>
          <ac:spMkLst>
            <pc:docMk/>
            <pc:sldMk cId="454272029" sldId="344"/>
            <ac:spMk id="7" creationId="{63A52E95-0401-4B8E-BAA3-6C2E01FD6C11}"/>
          </ac:spMkLst>
        </pc:spChg>
        <pc:spChg chg="add mod">
          <ac:chgData name="Rebecca Cogneau" userId="e1689453-3c26-4598-b797-581b00a30ef0" providerId="ADAL" clId="{5793066B-0241-4B40-A87A-43A4556D56B8}" dt="2020-11-19T16:37:03.992" v="898" actId="478"/>
          <ac:spMkLst>
            <pc:docMk/>
            <pc:sldMk cId="454272029" sldId="344"/>
            <ac:spMk id="9" creationId="{40A70AB3-3E8B-4A09-A9E3-0F0B329F0B2E}"/>
          </ac:spMkLst>
        </pc:spChg>
        <pc:picChg chg="del mod">
          <ac:chgData name="Rebecca Cogneau" userId="e1689453-3c26-4598-b797-581b00a30ef0" providerId="ADAL" clId="{5793066B-0241-4B40-A87A-43A4556D56B8}" dt="2020-11-19T16:43:20.801" v="1127" actId="21"/>
          <ac:picMkLst>
            <pc:docMk/>
            <pc:sldMk cId="454272029" sldId="344"/>
            <ac:picMk id="5" creationId="{CC02B275-9C4A-40C1-8EE1-EFDD2198814A}"/>
          </ac:picMkLst>
        </pc:picChg>
      </pc:sldChg>
      <pc:sldChg chg="add del">
        <pc:chgData name="Rebecca Cogneau" userId="e1689453-3c26-4598-b797-581b00a30ef0" providerId="ADAL" clId="{5793066B-0241-4B40-A87A-43A4556D56B8}" dt="2020-11-19T16:17:39.303" v="134" actId="47"/>
        <pc:sldMkLst>
          <pc:docMk/>
          <pc:sldMk cId="3994113207" sldId="345"/>
        </pc:sldMkLst>
      </pc:sldChg>
      <pc:sldChg chg="modSp add del mod">
        <pc:chgData name="Rebecca Cogneau" userId="e1689453-3c26-4598-b797-581b00a30ef0" providerId="ADAL" clId="{5793066B-0241-4B40-A87A-43A4556D56B8}" dt="2020-11-19T16:32:38.912" v="704" actId="47"/>
        <pc:sldMkLst>
          <pc:docMk/>
          <pc:sldMk cId="2357561722" sldId="346"/>
        </pc:sldMkLst>
        <pc:spChg chg="mod">
          <ac:chgData name="Rebecca Cogneau" userId="e1689453-3c26-4598-b797-581b00a30ef0" providerId="ADAL" clId="{5793066B-0241-4B40-A87A-43A4556D56B8}" dt="2020-11-19T16:29:29.704" v="536" actId="21"/>
          <ac:spMkLst>
            <pc:docMk/>
            <pc:sldMk cId="2357561722" sldId="346"/>
            <ac:spMk id="3" creationId="{2B339A2E-DB5C-49E1-AE09-9B04960F50EC}"/>
          </ac:spMkLst>
        </pc:spChg>
      </pc:sldChg>
      <pc:sldChg chg="addSp delSp modSp add mod modClrScheme chgLayout">
        <pc:chgData name="Rebecca Cogneau" userId="e1689453-3c26-4598-b797-581b00a30ef0" providerId="ADAL" clId="{5793066B-0241-4B40-A87A-43A4556D56B8}" dt="2020-11-19T16:17:44.949" v="135" actId="20577"/>
        <pc:sldMkLst>
          <pc:docMk/>
          <pc:sldMk cId="4125273117" sldId="347"/>
        </pc:sldMkLst>
        <pc:spChg chg="mod">
          <ac:chgData name="Rebecca Cogneau" userId="e1689453-3c26-4598-b797-581b00a30ef0" providerId="ADAL" clId="{5793066B-0241-4B40-A87A-43A4556D56B8}" dt="2020-11-19T16:17:28.309" v="133" actId="26606"/>
          <ac:spMkLst>
            <pc:docMk/>
            <pc:sldMk cId="4125273117" sldId="347"/>
            <ac:spMk id="2" creationId="{B4FF4A68-CEF1-4E8D-A9C5-B59303DDE814}"/>
          </ac:spMkLst>
        </pc:spChg>
        <pc:spChg chg="mod">
          <ac:chgData name="Rebecca Cogneau" userId="e1689453-3c26-4598-b797-581b00a30ef0" providerId="ADAL" clId="{5793066B-0241-4B40-A87A-43A4556D56B8}" dt="2020-11-19T16:17:44.949" v="135" actId="20577"/>
          <ac:spMkLst>
            <pc:docMk/>
            <pc:sldMk cId="4125273117" sldId="347"/>
            <ac:spMk id="3" creationId="{2B339A2E-DB5C-49E1-AE09-9B04960F50EC}"/>
          </ac:spMkLst>
        </pc:spChg>
        <pc:spChg chg="mod ord modVis">
          <ac:chgData name="Rebecca Cogneau" userId="e1689453-3c26-4598-b797-581b00a30ef0" providerId="ADAL" clId="{5793066B-0241-4B40-A87A-43A4556D56B8}" dt="2020-11-19T16:17:28.309" v="133" actId="26606"/>
          <ac:spMkLst>
            <pc:docMk/>
            <pc:sldMk cId="4125273117" sldId="347"/>
            <ac:spMk id="4" creationId="{601C3612-EEDE-469F-92C6-76AC418BB24A}"/>
          </ac:spMkLst>
        </pc:spChg>
        <pc:picChg chg="add mod">
          <ac:chgData name="Rebecca Cogneau" userId="e1689453-3c26-4598-b797-581b00a30ef0" providerId="ADAL" clId="{5793066B-0241-4B40-A87A-43A4556D56B8}" dt="2020-11-19T16:17:28.309" v="133" actId="26606"/>
          <ac:picMkLst>
            <pc:docMk/>
            <pc:sldMk cId="4125273117" sldId="347"/>
            <ac:picMk id="6" creationId="{5A1066EA-B567-4057-8238-0CEBC7BE5BA4}"/>
          </ac:picMkLst>
        </pc:picChg>
        <pc:picChg chg="del">
          <ac:chgData name="Rebecca Cogneau" userId="e1689453-3c26-4598-b797-581b00a30ef0" providerId="ADAL" clId="{5793066B-0241-4B40-A87A-43A4556D56B8}" dt="2020-11-19T16:16:15.102" v="102" actId="478"/>
          <ac:picMkLst>
            <pc:docMk/>
            <pc:sldMk cId="4125273117" sldId="347"/>
            <ac:picMk id="3074" creationId="{6DEF7F27-6452-481D-A66B-77A5A9007F1E}"/>
          </ac:picMkLst>
        </pc:picChg>
      </pc:sldChg>
      <pc:sldChg chg="delSp modSp add mod ord">
        <pc:chgData name="Rebecca Cogneau" userId="e1689453-3c26-4598-b797-581b00a30ef0" providerId="ADAL" clId="{5793066B-0241-4B40-A87A-43A4556D56B8}" dt="2020-11-19T16:32:55.835" v="706"/>
        <pc:sldMkLst>
          <pc:docMk/>
          <pc:sldMk cId="2653155045" sldId="348"/>
        </pc:sldMkLst>
        <pc:spChg chg="mod">
          <ac:chgData name="Rebecca Cogneau" userId="e1689453-3c26-4598-b797-581b00a30ef0" providerId="ADAL" clId="{5793066B-0241-4B40-A87A-43A4556D56B8}" dt="2020-11-19T16:28:38.519" v="499" actId="5793"/>
          <ac:spMkLst>
            <pc:docMk/>
            <pc:sldMk cId="2653155045" sldId="348"/>
            <ac:spMk id="3" creationId="{2B339A2E-DB5C-49E1-AE09-9B04960F50EC}"/>
          </ac:spMkLst>
        </pc:spChg>
        <pc:picChg chg="del">
          <ac:chgData name="Rebecca Cogneau" userId="e1689453-3c26-4598-b797-581b00a30ef0" providerId="ADAL" clId="{5793066B-0241-4B40-A87A-43A4556D56B8}" dt="2020-11-19T16:18:08.066" v="150" actId="478"/>
          <ac:picMkLst>
            <pc:docMk/>
            <pc:sldMk cId="2653155045" sldId="348"/>
            <ac:picMk id="6" creationId="{5A1066EA-B567-4057-8238-0CEBC7BE5BA4}"/>
          </ac:picMkLst>
        </pc:picChg>
      </pc:sldChg>
      <pc:sldChg chg="modSp add mod">
        <pc:chgData name="Rebecca Cogneau" userId="e1689453-3c26-4598-b797-581b00a30ef0" providerId="ADAL" clId="{5793066B-0241-4B40-A87A-43A4556D56B8}" dt="2020-11-19T16:28:58.091" v="532" actId="20577"/>
        <pc:sldMkLst>
          <pc:docMk/>
          <pc:sldMk cId="3395452547" sldId="349"/>
        </pc:sldMkLst>
        <pc:spChg chg="mod">
          <ac:chgData name="Rebecca Cogneau" userId="e1689453-3c26-4598-b797-581b00a30ef0" providerId="ADAL" clId="{5793066B-0241-4B40-A87A-43A4556D56B8}" dt="2020-11-19T16:28:58.091" v="532" actId="20577"/>
          <ac:spMkLst>
            <pc:docMk/>
            <pc:sldMk cId="3395452547" sldId="349"/>
            <ac:spMk id="3" creationId="{2B339A2E-DB5C-49E1-AE09-9B04960F50EC}"/>
          </ac:spMkLst>
        </pc:spChg>
      </pc:sldChg>
      <pc:sldChg chg="addSp delSp modSp new mod ord setBg modClrScheme chgLayout">
        <pc:chgData name="Rebecca Cogneau" userId="e1689453-3c26-4598-b797-581b00a30ef0" providerId="ADAL" clId="{5793066B-0241-4B40-A87A-43A4556D56B8}" dt="2020-11-25T15:18:17.567" v="1557"/>
        <pc:sldMkLst>
          <pc:docMk/>
          <pc:sldMk cId="1272932271" sldId="350"/>
        </pc:sldMkLst>
        <pc:spChg chg="mod ord">
          <ac:chgData name="Rebecca Cogneau" userId="e1689453-3c26-4598-b797-581b00a30ef0" providerId="ADAL" clId="{5793066B-0241-4B40-A87A-43A4556D56B8}" dt="2020-11-25T15:15:16.627" v="1496" actId="207"/>
          <ac:spMkLst>
            <pc:docMk/>
            <pc:sldMk cId="1272932271" sldId="350"/>
            <ac:spMk id="2" creationId="{8F6D4672-E07C-4386-B5A9-F840A02E71FF}"/>
          </ac:spMkLst>
        </pc:spChg>
        <pc:spChg chg="add del mod">
          <ac:chgData name="Rebecca Cogneau" userId="e1689453-3c26-4598-b797-581b00a30ef0" providerId="ADAL" clId="{5793066B-0241-4B40-A87A-43A4556D56B8}" dt="2020-11-25T15:12:13.495" v="1450" actId="1076"/>
          <ac:spMkLst>
            <pc:docMk/>
            <pc:sldMk cId="1272932271" sldId="350"/>
            <ac:spMk id="9" creationId="{6F61591B-3AE6-413B-B3E0-3B4E78551E79}"/>
          </ac:spMkLst>
        </pc:spChg>
        <pc:picChg chg="mod">
          <ac:chgData name="Rebecca Cogneau" userId="e1689453-3c26-4598-b797-581b00a30ef0" providerId="ADAL" clId="{5793066B-0241-4B40-A87A-43A4556D56B8}" dt="2020-11-25T15:12:21.572" v="1453" actId="1076"/>
          <ac:picMkLst>
            <pc:docMk/>
            <pc:sldMk cId="1272932271" sldId="350"/>
            <ac:picMk id="4" creationId="{91CF509C-91BE-439F-85C9-9C6FCE44B1AD}"/>
          </ac:picMkLst>
        </pc:picChg>
      </pc:sldChg>
      <pc:sldChg chg="modSp add mod">
        <pc:chgData name="Rebecca Cogneau" userId="e1689453-3c26-4598-b797-581b00a30ef0" providerId="ADAL" clId="{5793066B-0241-4B40-A87A-43A4556D56B8}" dt="2020-11-19T16:29:58.621" v="575" actId="20577"/>
        <pc:sldMkLst>
          <pc:docMk/>
          <pc:sldMk cId="2770477903" sldId="351"/>
        </pc:sldMkLst>
        <pc:spChg chg="mod">
          <ac:chgData name="Rebecca Cogneau" userId="e1689453-3c26-4598-b797-581b00a30ef0" providerId="ADAL" clId="{5793066B-0241-4B40-A87A-43A4556D56B8}" dt="2020-11-19T16:29:58.621" v="575" actId="20577"/>
          <ac:spMkLst>
            <pc:docMk/>
            <pc:sldMk cId="2770477903" sldId="351"/>
            <ac:spMk id="2" creationId="{8F6D4672-E07C-4386-B5A9-F840A02E71FF}"/>
          </ac:spMkLst>
        </pc:spChg>
      </pc:sldChg>
      <pc:sldChg chg="modSp add del mod ord">
        <pc:chgData name="Rebecca Cogneau" userId="e1689453-3c26-4598-b797-581b00a30ef0" providerId="ADAL" clId="{5793066B-0241-4B40-A87A-43A4556D56B8}" dt="2020-11-19T16:35:17.012" v="786" actId="47"/>
        <pc:sldMkLst>
          <pc:docMk/>
          <pc:sldMk cId="3725020802" sldId="352"/>
        </pc:sldMkLst>
        <pc:spChg chg="mod">
          <ac:chgData name="Rebecca Cogneau" userId="e1689453-3c26-4598-b797-581b00a30ef0" providerId="ADAL" clId="{5793066B-0241-4B40-A87A-43A4556D56B8}" dt="2020-11-19T16:34:19.106" v="737" actId="6549"/>
          <ac:spMkLst>
            <pc:docMk/>
            <pc:sldMk cId="3725020802" sldId="352"/>
            <ac:spMk id="3" creationId="{2B339A2E-DB5C-49E1-AE09-9B04960F50EC}"/>
          </ac:spMkLst>
        </pc:spChg>
      </pc:sldChg>
      <pc:sldChg chg="modSp add del mod">
        <pc:chgData name="Rebecca Cogneau" userId="e1689453-3c26-4598-b797-581b00a30ef0" providerId="ADAL" clId="{5793066B-0241-4B40-A87A-43A4556D56B8}" dt="2020-11-25T15:14:59.343" v="1494" actId="47"/>
        <pc:sldMkLst>
          <pc:docMk/>
          <pc:sldMk cId="1983275999" sldId="353"/>
        </pc:sldMkLst>
        <pc:spChg chg="mod">
          <ac:chgData name="Rebecca Cogneau" userId="e1689453-3c26-4598-b797-581b00a30ef0" providerId="ADAL" clId="{5793066B-0241-4B40-A87A-43A4556D56B8}" dt="2020-11-19T16:32:04.172" v="702" actId="20577"/>
          <ac:spMkLst>
            <pc:docMk/>
            <pc:sldMk cId="1983275999" sldId="353"/>
            <ac:spMk id="2" creationId="{8F6D4672-E07C-4386-B5A9-F840A02E71FF}"/>
          </ac:spMkLst>
        </pc:spChg>
        <pc:picChg chg="mod">
          <ac:chgData name="Rebecca Cogneau" userId="e1689453-3c26-4598-b797-581b00a30ef0" providerId="ADAL" clId="{5793066B-0241-4B40-A87A-43A4556D56B8}" dt="2020-11-25T15:12:57.027" v="1456" actId="1076"/>
          <ac:picMkLst>
            <pc:docMk/>
            <pc:sldMk cId="1983275999" sldId="353"/>
            <ac:picMk id="3" creationId="{54A0B888-AB85-4C8E-AFC2-49A8CA23B57C}"/>
          </ac:picMkLst>
        </pc:picChg>
      </pc:sldChg>
      <pc:sldChg chg="delSp modSp add del mod delCm">
        <pc:chgData name="Rebecca Cogneau" userId="e1689453-3c26-4598-b797-581b00a30ef0" providerId="ADAL" clId="{5793066B-0241-4B40-A87A-43A4556D56B8}" dt="2020-11-25T16:25:49.015" v="3096" actId="47"/>
        <pc:sldMkLst>
          <pc:docMk/>
          <pc:sldMk cId="1213202888" sldId="354"/>
        </pc:sldMkLst>
        <pc:spChg chg="mod">
          <ac:chgData name="Rebecca Cogneau" userId="e1689453-3c26-4598-b797-581b00a30ef0" providerId="ADAL" clId="{5793066B-0241-4B40-A87A-43A4556D56B8}" dt="2020-11-25T16:21:29.062" v="2909" actId="6549"/>
          <ac:spMkLst>
            <pc:docMk/>
            <pc:sldMk cId="1213202888" sldId="354"/>
            <ac:spMk id="3" creationId="{BEBBBF38-0D07-460F-AC6E-D1F7F6552273}"/>
          </ac:spMkLst>
        </pc:spChg>
        <pc:spChg chg="mod">
          <ac:chgData name="Rebecca Cogneau" userId="e1689453-3c26-4598-b797-581b00a30ef0" providerId="ADAL" clId="{5793066B-0241-4B40-A87A-43A4556D56B8}" dt="2020-11-25T15:30:01.653" v="1802" actId="20577"/>
          <ac:spMkLst>
            <pc:docMk/>
            <pc:sldMk cId="1213202888" sldId="354"/>
            <ac:spMk id="7" creationId="{63A52E95-0401-4B8E-BAA3-6C2E01FD6C11}"/>
          </ac:spMkLst>
        </pc:spChg>
        <pc:picChg chg="del">
          <ac:chgData name="Rebecca Cogneau" userId="e1689453-3c26-4598-b797-581b00a30ef0" providerId="ADAL" clId="{5793066B-0241-4B40-A87A-43A4556D56B8}" dt="2020-11-19T16:36:28.230" v="880" actId="478"/>
          <ac:picMkLst>
            <pc:docMk/>
            <pc:sldMk cId="1213202888" sldId="354"/>
            <ac:picMk id="5" creationId="{CC02B275-9C4A-40C1-8EE1-EFDD2198814A}"/>
          </ac:picMkLst>
        </pc:picChg>
      </pc:sldChg>
      <pc:sldChg chg="delSp modSp add mod">
        <pc:chgData name="Rebecca Cogneau" userId="e1689453-3c26-4598-b797-581b00a30ef0" providerId="ADAL" clId="{5793066B-0241-4B40-A87A-43A4556D56B8}" dt="2020-11-19T16:45:03.625" v="1178" actId="20577"/>
        <pc:sldMkLst>
          <pc:docMk/>
          <pc:sldMk cId="144496981" sldId="355"/>
        </pc:sldMkLst>
        <pc:spChg chg="mod">
          <ac:chgData name="Rebecca Cogneau" userId="e1689453-3c26-4598-b797-581b00a30ef0" providerId="ADAL" clId="{5793066B-0241-4B40-A87A-43A4556D56B8}" dt="2020-11-19T16:41:49.965" v="1025" actId="20577"/>
          <ac:spMkLst>
            <pc:docMk/>
            <pc:sldMk cId="144496981" sldId="355"/>
            <ac:spMk id="2" creationId="{50629DC4-4627-49BD-A9E6-647815EA291F}"/>
          </ac:spMkLst>
        </pc:spChg>
        <pc:spChg chg="mod">
          <ac:chgData name="Rebecca Cogneau" userId="e1689453-3c26-4598-b797-581b00a30ef0" providerId="ADAL" clId="{5793066B-0241-4B40-A87A-43A4556D56B8}" dt="2020-11-19T16:45:03.625" v="1178" actId="20577"/>
          <ac:spMkLst>
            <pc:docMk/>
            <pc:sldMk cId="144496981" sldId="355"/>
            <ac:spMk id="3" creationId="{BEBBBF38-0D07-460F-AC6E-D1F7F6552273}"/>
          </ac:spMkLst>
        </pc:spChg>
        <pc:picChg chg="del">
          <ac:chgData name="Rebecca Cogneau" userId="e1689453-3c26-4598-b797-581b00a30ef0" providerId="ADAL" clId="{5793066B-0241-4B40-A87A-43A4556D56B8}" dt="2020-11-19T16:41:01.634" v="979" actId="478"/>
          <ac:picMkLst>
            <pc:docMk/>
            <pc:sldMk cId="144496981" sldId="355"/>
            <ac:picMk id="1026" creationId="{EE42AEBB-5DE6-4DBE-A01E-6453AAF583C9}"/>
          </ac:picMkLst>
        </pc:picChg>
      </pc:sldChg>
      <pc:sldChg chg="addSp delSp modSp add mod">
        <pc:chgData name="Rebecca Cogneau" userId="e1689453-3c26-4598-b797-581b00a30ef0" providerId="ADAL" clId="{5793066B-0241-4B40-A87A-43A4556D56B8}" dt="2020-11-19T16:42:11.688" v="1036" actId="478"/>
        <pc:sldMkLst>
          <pc:docMk/>
          <pc:sldMk cId="2402494945" sldId="356"/>
        </pc:sldMkLst>
        <pc:spChg chg="mod">
          <ac:chgData name="Rebecca Cogneau" userId="e1689453-3c26-4598-b797-581b00a30ef0" providerId="ADAL" clId="{5793066B-0241-4B40-A87A-43A4556D56B8}" dt="2020-11-19T16:42:03.976" v="1035" actId="20577"/>
          <ac:spMkLst>
            <pc:docMk/>
            <pc:sldMk cId="2402494945" sldId="356"/>
            <ac:spMk id="2" creationId="{50629DC4-4627-49BD-A9E6-647815EA291F}"/>
          </ac:spMkLst>
        </pc:spChg>
        <pc:spChg chg="del">
          <ac:chgData name="Rebecca Cogneau" userId="e1689453-3c26-4598-b797-581b00a30ef0" providerId="ADAL" clId="{5793066B-0241-4B40-A87A-43A4556D56B8}" dt="2020-11-19T16:42:11.688" v="1036" actId="478"/>
          <ac:spMkLst>
            <pc:docMk/>
            <pc:sldMk cId="2402494945" sldId="356"/>
            <ac:spMk id="3" creationId="{BEBBBF38-0D07-460F-AC6E-D1F7F6552273}"/>
          </ac:spMkLst>
        </pc:spChg>
        <pc:spChg chg="add mod">
          <ac:chgData name="Rebecca Cogneau" userId="e1689453-3c26-4598-b797-581b00a30ef0" providerId="ADAL" clId="{5793066B-0241-4B40-A87A-43A4556D56B8}" dt="2020-11-19T16:42:11.688" v="1036" actId="478"/>
          <ac:spMkLst>
            <pc:docMk/>
            <pc:sldMk cId="2402494945" sldId="356"/>
            <ac:spMk id="6" creationId="{00B3702A-D53A-4176-A28C-5D050AF52186}"/>
          </ac:spMkLst>
        </pc:spChg>
      </pc:sldChg>
      <pc:sldChg chg="addSp modSp add mod">
        <pc:chgData name="Rebecca Cogneau" userId="e1689453-3c26-4598-b797-581b00a30ef0" providerId="ADAL" clId="{5793066B-0241-4B40-A87A-43A4556D56B8}" dt="2020-11-19T16:44:01.008" v="1169" actId="14100"/>
        <pc:sldMkLst>
          <pc:docMk/>
          <pc:sldMk cId="2069074303" sldId="357"/>
        </pc:sldMkLst>
        <pc:spChg chg="mod">
          <ac:chgData name="Rebecca Cogneau" userId="e1689453-3c26-4598-b797-581b00a30ef0" providerId="ADAL" clId="{5793066B-0241-4B40-A87A-43A4556D56B8}" dt="2020-11-19T16:42:30.878" v="1056" actId="6549"/>
          <ac:spMkLst>
            <pc:docMk/>
            <pc:sldMk cId="2069074303" sldId="357"/>
            <ac:spMk id="2" creationId="{50629DC4-4627-49BD-A9E6-647815EA291F}"/>
          </ac:spMkLst>
        </pc:spChg>
        <pc:spChg chg="ord">
          <ac:chgData name="Rebecca Cogneau" userId="e1689453-3c26-4598-b797-581b00a30ef0" providerId="ADAL" clId="{5793066B-0241-4B40-A87A-43A4556D56B8}" dt="2020-11-19T16:43:47.788" v="1165" actId="26606"/>
          <ac:spMkLst>
            <pc:docMk/>
            <pc:sldMk cId="2069074303" sldId="357"/>
            <ac:spMk id="4" creationId="{3F0D7F16-E5D5-4329-95DE-6BEA21E343B8}"/>
          </ac:spMkLst>
        </pc:spChg>
        <pc:spChg chg="mod ord">
          <ac:chgData name="Rebecca Cogneau" userId="e1689453-3c26-4598-b797-581b00a30ef0" providerId="ADAL" clId="{5793066B-0241-4B40-A87A-43A4556D56B8}" dt="2020-11-19T16:44:01.008" v="1169" actId="14100"/>
          <ac:spMkLst>
            <pc:docMk/>
            <pc:sldMk cId="2069074303" sldId="357"/>
            <ac:spMk id="6" creationId="{00B3702A-D53A-4176-A28C-5D050AF52186}"/>
          </ac:spMkLst>
        </pc:spChg>
        <pc:picChg chg="add mod">
          <ac:chgData name="Rebecca Cogneau" userId="e1689453-3c26-4598-b797-581b00a30ef0" providerId="ADAL" clId="{5793066B-0241-4B40-A87A-43A4556D56B8}" dt="2020-11-19T16:43:53.883" v="1167" actId="1076"/>
          <ac:picMkLst>
            <pc:docMk/>
            <pc:sldMk cId="2069074303" sldId="357"/>
            <ac:picMk id="5" creationId="{43C7BDF7-AFF1-44C8-9D90-632AEC3D2D88}"/>
          </ac:picMkLst>
        </pc:picChg>
      </pc:sldChg>
      <pc:sldChg chg="modSp add mod">
        <pc:chgData name="Rebecca Cogneau" userId="e1689453-3c26-4598-b797-581b00a30ef0" providerId="ADAL" clId="{5793066B-0241-4B40-A87A-43A4556D56B8}" dt="2020-11-19T16:43:10.867" v="1124" actId="20577"/>
        <pc:sldMkLst>
          <pc:docMk/>
          <pc:sldMk cId="2830827653" sldId="358"/>
        </pc:sldMkLst>
        <pc:spChg chg="mod">
          <ac:chgData name="Rebecca Cogneau" userId="e1689453-3c26-4598-b797-581b00a30ef0" providerId="ADAL" clId="{5793066B-0241-4B40-A87A-43A4556D56B8}" dt="2020-11-19T16:42:26.901" v="1052" actId="20577"/>
          <ac:spMkLst>
            <pc:docMk/>
            <pc:sldMk cId="2830827653" sldId="358"/>
            <ac:spMk id="2" creationId="{50629DC4-4627-49BD-A9E6-647815EA291F}"/>
          </ac:spMkLst>
        </pc:spChg>
        <pc:spChg chg="mod">
          <ac:chgData name="Rebecca Cogneau" userId="e1689453-3c26-4598-b797-581b00a30ef0" providerId="ADAL" clId="{5793066B-0241-4B40-A87A-43A4556D56B8}" dt="2020-11-19T16:43:10.867" v="1124" actId="20577"/>
          <ac:spMkLst>
            <pc:docMk/>
            <pc:sldMk cId="2830827653" sldId="358"/>
            <ac:spMk id="6" creationId="{00B3702A-D53A-4176-A28C-5D050AF52186}"/>
          </ac:spMkLst>
        </pc:spChg>
      </pc:sldChg>
      <pc:sldChg chg="del">
        <pc:chgData name="Rebecca Cogneau" userId="e1689453-3c26-4598-b797-581b00a30ef0" providerId="ADAL" clId="{5793066B-0241-4B40-A87A-43A4556D56B8}" dt="2020-11-26T08:19:36.174" v="5340" actId="47"/>
        <pc:sldMkLst>
          <pc:docMk/>
          <pc:sldMk cId="1034529548" sldId="359"/>
        </pc:sldMkLst>
      </pc:sldChg>
      <pc:sldChg chg="modSp mod">
        <pc:chgData name="Rebecca Cogneau" userId="e1689453-3c26-4598-b797-581b00a30ef0" providerId="ADAL" clId="{5793066B-0241-4B40-A87A-43A4556D56B8}" dt="2020-11-25T15:33:51.683" v="1845" actId="20577"/>
        <pc:sldMkLst>
          <pc:docMk/>
          <pc:sldMk cId="448555570" sldId="362"/>
        </pc:sldMkLst>
        <pc:spChg chg="mod">
          <ac:chgData name="Rebecca Cogneau" userId="e1689453-3c26-4598-b797-581b00a30ef0" providerId="ADAL" clId="{5793066B-0241-4B40-A87A-43A4556D56B8}" dt="2020-11-25T15:33:51.683" v="1845" actId="20577"/>
          <ac:spMkLst>
            <pc:docMk/>
            <pc:sldMk cId="448555570" sldId="362"/>
            <ac:spMk id="3" creationId="{1FDA9041-A13D-400B-A3F4-1D58D3C16ABF}"/>
          </ac:spMkLst>
        </pc:spChg>
      </pc:sldChg>
      <pc:sldChg chg="modSp mod">
        <pc:chgData name="Rebecca Cogneau" userId="e1689453-3c26-4598-b797-581b00a30ef0" providerId="ADAL" clId="{5793066B-0241-4B40-A87A-43A4556D56B8}" dt="2020-11-26T07:57:15.618" v="3709" actId="1076"/>
        <pc:sldMkLst>
          <pc:docMk/>
          <pc:sldMk cId="1099228763" sldId="364"/>
        </pc:sldMkLst>
        <pc:picChg chg="mod">
          <ac:chgData name="Rebecca Cogneau" userId="e1689453-3c26-4598-b797-581b00a30ef0" providerId="ADAL" clId="{5793066B-0241-4B40-A87A-43A4556D56B8}" dt="2020-11-26T07:57:15.618" v="3709" actId="1076"/>
          <ac:picMkLst>
            <pc:docMk/>
            <pc:sldMk cId="1099228763" sldId="364"/>
            <ac:picMk id="5" creationId="{AC382D7D-AFEF-48D4-A03F-A7C938AA443E}"/>
          </ac:picMkLst>
        </pc:picChg>
      </pc:sldChg>
      <pc:sldChg chg="modSp mod">
        <pc:chgData name="Rebecca Cogneau" userId="e1689453-3c26-4598-b797-581b00a30ef0" providerId="ADAL" clId="{5793066B-0241-4B40-A87A-43A4556D56B8}" dt="2020-11-25T15:34:15.929" v="1850" actId="6549"/>
        <pc:sldMkLst>
          <pc:docMk/>
          <pc:sldMk cId="2781697398" sldId="365"/>
        </pc:sldMkLst>
        <pc:spChg chg="mod">
          <ac:chgData name="Rebecca Cogneau" userId="e1689453-3c26-4598-b797-581b00a30ef0" providerId="ADAL" clId="{5793066B-0241-4B40-A87A-43A4556D56B8}" dt="2020-11-25T15:34:15.929" v="1850" actId="6549"/>
          <ac:spMkLst>
            <pc:docMk/>
            <pc:sldMk cId="2781697398" sldId="365"/>
            <ac:spMk id="11" creationId="{983F03F3-4555-4E4F-82E6-7A55B91D6E80}"/>
          </ac:spMkLst>
        </pc:spChg>
      </pc:sldChg>
      <pc:sldChg chg="modSp add mod ord modNotesTx">
        <pc:chgData name="Rebecca Cogneau" userId="e1689453-3c26-4598-b797-581b00a30ef0" providerId="ADAL" clId="{5793066B-0241-4B40-A87A-43A4556D56B8}" dt="2020-11-26T08:44:10.683" v="6503" actId="1076"/>
        <pc:sldMkLst>
          <pc:docMk/>
          <pc:sldMk cId="4244673996" sldId="538"/>
        </pc:sldMkLst>
        <pc:spChg chg="mod">
          <ac:chgData name="Rebecca Cogneau" userId="e1689453-3c26-4598-b797-581b00a30ef0" providerId="ADAL" clId="{5793066B-0241-4B40-A87A-43A4556D56B8}" dt="2020-11-26T08:44:10.683" v="6503" actId="1076"/>
          <ac:spMkLst>
            <pc:docMk/>
            <pc:sldMk cId="4244673996" sldId="538"/>
            <ac:spMk id="2" creationId="{B4FF4A68-CEF1-4E8D-A9C5-B59303DDE814}"/>
          </ac:spMkLst>
        </pc:spChg>
        <pc:picChg chg="mod">
          <ac:chgData name="Rebecca Cogneau" userId="e1689453-3c26-4598-b797-581b00a30ef0" providerId="ADAL" clId="{5793066B-0241-4B40-A87A-43A4556D56B8}" dt="2020-11-25T16:49:25.078" v="3165" actId="14100"/>
          <ac:picMkLst>
            <pc:docMk/>
            <pc:sldMk cId="4244673996" sldId="538"/>
            <ac:picMk id="5" creationId="{5F060D5A-BE26-4670-8C16-B916B68196CA}"/>
          </ac:picMkLst>
        </pc:picChg>
      </pc:sldChg>
      <pc:sldChg chg="del">
        <pc:chgData name="Rebecca Cogneau" userId="e1689453-3c26-4598-b797-581b00a30ef0" providerId="ADAL" clId="{5793066B-0241-4B40-A87A-43A4556D56B8}" dt="2020-11-25T16:34:59.155" v="3129" actId="47"/>
        <pc:sldMkLst>
          <pc:docMk/>
          <pc:sldMk cId="824360965" sldId="539"/>
        </pc:sldMkLst>
      </pc:sldChg>
      <pc:sldChg chg="del">
        <pc:chgData name="Rebecca Cogneau" userId="e1689453-3c26-4598-b797-581b00a30ef0" providerId="ADAL" clId="{5793066B-0241-4B40-A87A-43A4556D56B8}" dt="2020-11-25T16:35:51.703" v="3132" actId="47"/>
        <pc:sldMkLst>
          <pc:docMk/>
          <pc:sldMk cId="2883262447" sldId="542"/>
        </pc:sldMkLst>
      </pc:sldChg>
      <pc:sldChg chg="modSp mod">
        <pc:chgData name="Rebecca Cogneau" userId="e1689453-3c26-4598-b797-581b00a30ef0" providerId="ADAL" clId="{5793066B-0241-4B40-A87A-43A4556D56B8}" dt="2020-11-25T15:33:23.859" v="1836" actId="207"/>
        <pc:sldMkLst>
          <pc:docMk/>
          <pc:sldMk cId="2383956433" sldId="634"/>
        </pc:sldMkLst>
        <pc:spChg chg="mod">
          <ac:chgData name="Rebecca Cogneau" userId="e1689453-3c26-4598-b797-581b00a30ef0" providerId="ADAL" clId="{5793066B-0241-4B40-A87A-43A4556D56B8}" dt="2020-11-25T15:33:23.859" v="1836" actId="207"/>
          <ac:spMkLst>
            <pc:docMk/>
            <pc:sldMk cId="2383956433" sldId="634"/>
            <ac:spMk id="2" creationId="{3CF59148-18E1-446B-849D-7C87EAC8EDB4}"/>
          </ac:spMkLst>
        </pc:spChg>
      </pc:sldChg>
      <pc:sldChg chg="modSp mod modNotesTx">
        <pc:chgData name="Rebecca Cogneau" userId="e1689453-3c26-4598-b797-581b00a30ef0" providerId="ADAL" clId="{5793066B-0241-4B40-A87A-43A4556D56B8}" dt="2020-11-25T15:33:16.938" v="1834" actId="207"/>
        <pc:sldMkLst>
          <pc:docMk/>
          <pc:sldMk cId="1806581004" sldId="635"/>
        </pc:sldMkLst>
        <pc:spChg chg="mod">
          <ac:chgData name="Rebecca Cogneau" userId="e1689453-3c26-4598-b797-581b00a30ef0" providerId="ADAL" clId="{5793066B-0241-4B40-A87A-43A4556D56B8}" dt="2020-11-25T15:33:16.938" v="1834" actId="207"/>
          <ac:spMkLst>
            <pc:docMk/>
            <pc:sldMk cId="1806581004" sldId="635"/>
            <ac:spMk id="2" creationId="{81053C32-5289-4977-B3AA-5B65F73F37BA}"/>
          </ac:spMkLst>
        </pc:spChg>
      </pc:sldChg>
      <pc:sldChg chg="modSp mod">
        <pc:chgData name="Rebecca Cogneau" userId="e1689453-3c26-4598-b797-581b00a30ef0" providerId="ADAL" clId="{5793066B-0241-4B40-A87A-43A4556D56B8}" dt="2020-11-25T15:18:52.672" v="1560" actId="122"/>
        <pc:sldMkLst>
          <pc:docMk/>
          <pc:sldMk cId="1246226028" sldId="639"/>
        </pc:sldMkLst>
        <pc:spChg chg="mod">
          <ac:chgData name="Rebecca Cogneau" userId="e1689453-3c26-4598-b797-581b00a30ef0" providerId="ADAL" clId="{5793066B-0241-4B40-A87A-43A4556D56B8}" dt="2020-11-25T15:18:52.672" v="1560" actId="122"/>
          <ac:spMkLst>
            <pc:docMk/>
            <pc:sldMk cId="1246226028" sldId="639"/>
            <ac:spMk id="2" creationId="{E307E789-0A2C-423E-A7E8-CE4AEB02945A}"/>
          </ac:spMkLst>
        </pc:spChg>
      </pc:sldChg>
      <pc:sldChg chg="modSp mod">
        <pc:chgData name="Rebecca Cogneau" userId="e1689453-3c26-4598-b797-581b00a30ef0" providerId="ADAL" clId="{5793066B-0241-4B40-A87A-43A4556D56B8}" dt="2020-11-25T15:33:37.988" v="1840" actId="207"/>
        <pc:sldMkLst>
          <pc:docMk/>
          <pc:sldMk cId="334843072" sldId="640"/>
        </pc:sldMkLst>
        <pc:spChg chg="mod">
          <ac:chgData name="Rebecca Cogneau" userId="e1689453-3c26-4598-b797-581b00a30ef0" providerId="ADAL" clId="{5793066B-0241-4B40-A87A-43A4556D56B8}" dt="2020-11-25T15:33:31.427" v="1838" actId="207"/>
          <ac:spMkLst>
            <pc:docMk/>
            <pc:sldMk cId="334843072" sldId="640"/>
            <ac:spMk id="2" creationId="{B69DD853-5371-4167-AFFC-013154918DC2}"/>
          </ac:spMkLst>
        </pc:spChg>
        <pc:spChg chg="mod">
          <ac:chgData name="Rebecca Cogneau" userId="e1689453-3c26-4598-b797-581b00a30ef0" providerId="ADAL" clId="{5793066B-0241-4B40-A87A-43A4556D56B8}" dt="2020-11-25T15:33:34.555" v="1839" actId="207"/>
          <ac:spMkLst>
            <pc:docMk/>
            <pc:sldMk cId="334843072" sldId="640"/>
            <ac:spMk id="77" creationId="{16F197F3-D94B-4372-A3F0-830E25DB5B2C}"/>
          </ac:spMkLst>
        </pc:spChg>
        <pc:spChg chg="mod">
          <ac:chgData name="Rebecca Cogneau" userId="e1689453-3c26-4598-b797-581b00a30ef0" providerId="ADAL" clId="{5793066B-0241-4B40-A87A-43A4556D56B8}" dt="2020-11-25T15:33:37.988" v="1840" actId="207"/>
          <ac:spMkLst>
            <pc:docMk/>
            <pc:sldMk cId="334843072" sldId="640"/>
            <ac:spMk id="79" creationId="{68DB292F-E59D-43E1-8C1E-5D2123A91AF0}"/>
          </ac:spMkLst>
        </pc:spChg>
      </pc:sldChg>
      <pc:sldChg chg="modSp mod">
        <pc:chgData name="Rebecca Cogneau" userId="e1689453-3c26-4598-b797-581b00a30ef0" providerId="ADAL" clId="{5793066B-0241-4B40-A87A-43A4556D56B8}" dt="2020-11-25T15:33:43.446" v="1841" actId="207"/>
        <pc:sldMkLst>
          <pc:docMk/>
          <pc:sldMk cId="625794980" sldId="641"/>
        </pc:sldMkLst>
        <pc:spChg chg="mod">
          <ac:chgData name="Rebecca Cogneau" userId="e1689453-3c26-4598-b797-581b00a30ef0" providerId="ADAL" clId="{5793066B-0241-4B40-A87A-43A4556D56B8}" dt="2020-11-25T15:33:43.446" v="1841" actId="207"/>
          <ac:spMkLst>
            <pc:docMk/>
            <pc:sldMk cId="625794980" sldId="641"/>
            <ac:spMk id="2" creationId="{23F001BB-A64D-4CEA-9F7E-144F89C1D3B4}"/>
          </ac:spMkLst>
        </pc:spChg>
        <pc:spChg chg="mod">
          <ac:chgData name="Rebecca Cogneau" userId="e1689453-3c26-4598-b797-581b00a30ef0" providerId="ADAL" clId="{5793066B-0241-4B40-A87A-43A4556D56B8}" dt="2020-11-25T15:06:19.160" v="1292" actId="113"/>
          <ac:spMkLst>
            <pc:docMk/>
            <pc:sldMk cId="625794980" sldId="641"/>
            <ac:spMk id="7" creationId="{38F59CAC-E5E7-4176-BF69-4B671368D3A5}"/>
          </ac:spMkLst>
        </pc:spChg>
      </pc:sldChg>
      <pc:sldChg chg="addSp delSp modSp mod modClrScheme chgLayout modNotesTx">
        <pc:chgData name="Rebecca Cogneau" userId="e1689453-3c26-4598-b797-581b00a30ef0" providerId="ADAL" clId="{5793066B-0241-4B40-A87A-43A4556D56B8}" dt="2020-11-25T15:33:27.923" v="1837" actId="207"/>
        <pc:sldMkLst>
          <pc:docMk/>
          <pc:sldMk cId="2774846442" sldId="642"/>
        </pc:sldMkLst>
        <pc:spChg chg="mod">
          <ac:chgData name="Rebecca Cogneau" userId="e1689453-3c26-4598-b797-581b00a30ef0" providerId="ADAL" clId="{5793066B-0241-4B40-A87A-43A4556D56B8}" dt="2020-11-25T15:33:27.923" v="1837" actId="207"/>
          <ac:spMkLst>
            <pc:docMk/>
            <pc:sldMk cId="2774846442" sldId="642"/>
            <ac:spMk id="2" creationId="{F3300EA1-2BFC-4B17-BBA4-66BEEEEA6669}"/>
          </ac:spMkLst>
        </pc:spChg>
        <pc:spChg chg="mod ord">
          <ac:chgData name="Rebecca Cogneau" userId="e1689453-3c26-4598-b797-581b00a30ef0" providerId="ADAL" clId="{5793066B-0241-4B40-A87A-43A4556D56B8}" dt="2020-11-25T15:04:57.189" v="1291" actId="207"/>
          <ac:spMkLst>
            <pc:docMk/>
            <pc:sldMk cId="2774846442" sldId="642"/>
            <ac:spMk id="3" creationId="{58482169-E991-4492-83E6-AA61D422F5BC}"/>
          </ac:spMkLst>
        </pc:spChg>
        <pc:spChg chg="mod">
          <ac:chgData name="Rebecca Cogneau" userId="e1689453-3c26-4598-b797-581b00a30ef0" providerId="ADAL" clId="{5793066B-0241-4B40-A87A-43A4556D56B8}" dt="2020-11-25T15:04:53.726" v="1290" actId="207"/>
          <ac:spMkLst>
            <pc:docMk/>
            <pc:sldMk cId="2774846442" sldId="642"/>
            <ac:spMk id="4" creationId="{24FB8200-3C53-4B85-8E0A-119AAFAE1373}"/>
          </ac:spMkLst>
        </pc:spChg>
        <pc:spChg chg="add del mod">
          <ac:chgData name="Rebecca Cogneau" userId="e1689453-3c26-4598-b797-581b00a30ef0" providerId="ADAL" clId="{5793066B-0241-4B40-A87A-43A4556D56B8}" dt="2020-11-25T15:03:43.999" v="1272" actId="26606"/>
          <ac:spMkLst>
            <pc:docMk/>
            <pc:sldMk cId="2774846442" sldId="642"/>
            <ac:spMk id="11" creationId="{5AE1D90D-3780-4796-84B3-87D7E7A19B20}"/>
          </ac:spMkLst>
        </pc:spChg>
        <pc:spChg chg="add del mod">
          <ac:chgData name="Rebecca Cogneau" userId="e1689453-3c26-4598-b797-581b00a30ef0" providerId="ADAL" clId="{5793066B-0241-4B40-A87A-43A4556D56B8}" dt="2020-11-25T15:04:13.460" v="1283" actId="478"/>
          <ac:spMkLst>
            <pc:docMk/>
            <pc:sldMk cId="2774846442" sldId="642"/>
            <ac:spMk id="12" creationId="{D6EC762E-00A0-4835-A1FC-2A25E04BE600}"/>
          </ac:spMkLst>
        </pc:spChg>
        <pc:spChg chg="add del mod">
          <ac:chgData name="Rebecca Cogneau" userId="e1689453-3c26-4598-b797-581b00a30ef0" providerId="ADAL" clId="{5793066B-0241-4B40-A87A-43A4556D56B8}" dt="2020-11-25T15:03:32.899" v="1270" actId="26606"/>
          <ac:spMkLst>
            <pc:docMk/>
            <pc:sldMk cId="2774846442" sldId="642"/>
            <ac:spMk id="13" creationId="{5AE1D90D-3780-4796-84B3-87D7E7A19B20}"/>
          </ac:spMkLst>
        </pc:spChg>
        <pc:spChg chg="add del mod">
          <ac:chgData name="Rebecca Cogneau" userId="e1689453-3c26-4598-b797-581b00a30ef0" providerId="ADAL" clId="{5793066B-0241-4B40-A87A-43A4556D56B8}" dt="2020-11-25T15:03:56.079" v="1274" actId="26606"/>
          <ac:spMkLst>
            <pc:docMk/>
            <pc:sldMk cId="2774846442" sldId="642"/>
            <ac:spMk id="14" creationId="{5AE1D90D-3780-4796-84B3-87D7E7A19B20}"/>
          </ac:spMkLst>
        </pc:spChg>
        <pc:spChg chg="add del mod">
          <ac:chgData name="Rebecca Cogneau" userId="e1689453-3c26-4598-b797-581b00a30ef0" providerId="ADAL" clId="{5793066B-0241-4B40-A87A-43A4556D56B8}" dt="2020-11-25T15:03:57.190" v="1276" actId="26606"/>
          <ac:spMkLst>
            <pc:docMk/>
            <pc:sldMk cId="2774846442" sldId="642"/>
            <ac:spMk id="16" creationId="{59B32033-AE9D-4C3D-BD31-1D8E8E9B87D4}"/>
          </ac:spMkLst>
        </pc:spChg>
        <pc:spChg chg="add del mod">
          <ac:chgData name="Rebecca Cogneau" userId="e1689453-3c26-4598-b797-581b00a30ef0" providerId="ADAL" clId="{5793066B-0241-4B40-A87A-43A4556D56B8}" dt="2020-11-25T15:04:03.371" v="1278" actId="26606"/>
          <ac:spMkLst>
            <pc:docMk/>
            <pc:sldMk cId="2774846442" sldId="642"/>
            <ac:spMk id="18" creationId="{5AE1D90D-3780-4796-84B3-87D7E7A19B20}"/>
          </ac:spMkLst>
        </pc:spChg>
        <pc:picChg chg="mod">
          <ac:chgData name="Rebecca Cogneau" userId="e1689453-3c26-4598-b797-581b00a30ef0" providerId="ADAL" clId="{5793066B-0241-4B40-A87A-43A4556D56B8}" dt="2020-11-25T15:04:06.349" v="1280" actId="1076"/>
          <ac:picMkLst>
            <pc:docMk/>
            <pc:sldMk cId="2774846442" sldId="642"/>
            <ac:picMk id="8" creationId="{68899E43-EFB6-48C9-B2EB-A01A5EB62073}"/>
          </ac:picMkLst>
        </pc:picChg>
      </pc:sldChg>
      <pc:sldChg chg="modSp mod">
        <pc:chgData name="Rebecca Cogneau" userId="e1689453-3c26-4598-b797-581b00a30ef0" providerId="ADAL" clId="{5793066B-0241-4B40-A87A-43A4556D56B8}" dt="2020-11-25T15:18:58.907" v="1562" actId="122"/>
        <pc:sldMkLst>
          <pc:docMk/>
          <pc:sldMk cId="1845205512" sldId="643"/>
        </pc:sldMkLst>
        <pc:spChg chg="mod">
          <ac:chgData name="Rebecca Cogneau" userId="e1689453-3c26-4598-b797-581b00a30ef0" providerId="ADAL" clId="{5793066B-0241-4B40-A87A-43A4556D56B8}" dt="2020-11-25T15:18:58.907" v="1562" actId="122"/>
          <ac:spMkLst>
            <pc:docMk/>
            <pc:sldMk cId="1845205512" sldId="643"/>
            <ac:spMk id="2" creationId="{500774E6-F76B-4373-8F34-E17049FD091C}"/>
          </ac:spMkLst>
        </pc:spChg>
      </pc:sldChg>
      <pc:sldChg chg="addSp modSp mod modClrScheme chgLayout modNotesTx">
        <pc:chgData name="Rebecca Cogneau" userId="e1689453-3c26-4598-b797-581b00a30ef0" providerId="ADAL" clId="{5793066B-0241-4B40-A87A-43A4556D56B8}" dt="2020-11-25T16:55:08.767" v="3231" actId="14100"/>
        <pc:sldMkLst>
          <pc:docMk/>
          <pc:sldMk cId="287929638" sldId="644"/>
        </pc:sldMkLst>
        <pc:spChg chg="mod">
          <ac:chgData name="Rebecca Cogneau" userId="e1689453-3c26-4598-b797-581b00a30ef0" providerId="ADAL" clId="{5793066B-0241-4B40-A87A-43A4556D56B8}" dt="2020-11-25T16:55:00.779" v="3227" actId="26606"/>
          <ac:spMkLst>
            <pc:docMk/>
            <pc:sldMk cId="287929638" sldId="644"/>
            <ac:spMk id="2" creationId="{F4616182-52E8-4D93-BA6B-8D541FFD0426}"/>
          </ac:spMkLst>
        </pc:spChg>
        <pc:spChg chg="mod">
          <ac:chgData name="Rebecca Cogneau" userId="e1689453-3c26-4598-b797-581b00a30ef0" providerId="ADAL" clId="{5793066B-0241-4B40-A87A-43A4556D56B8}" dt="2020-11-25T16:55:00.779" v="3227" actId="26606"/>
          <ac:spMkLst>
            <pc:docMk/>
            <pc:sldMk cId="287929638" sldId="644"/>
            <ac:spMk id="3" creationId="{AA89DF75-FC00-4346-BB85-5BF0E86029A4}"/>
          </ac:spMkLst>
        </pc:spChg>
        <pc:spChg chg="mod modVis">
          <ac:chgData name="Rebecca Cogneau" userId="e1689453-3c26-4598-b797-581b00a30ef0" providerId="ADAL" clId="{5793066B-0241-4B40-A87A-43A4556D56B8}" dt="2020-11-25T16:55:00.779" v="3227" actId="26606"/>
          <ac:spMkLst>
            <pc:docMk/>
            <pc:sldMk cId="287929638" sldId="644"/>
            <ac:spMk id="4" creationId="{61544DEE-25A2-45F9-A29A-56A0C18D9180}"/>
          </ac:spMkLst>
        </pc:spChg>
        <pc:picChg chg="add mod ord">
          <ac:chgData name="Rebecca Cogneau" userId="e1689453-3c26-4598-b797-581b00a30ef0" providerId="ADAL" clId="{5793066B-0241-4B40-A87A-43A4556D56B8}" dt="2020-11-25T16:55:08.767" v="3231" actId="14100"/>
          <ac:picMkLst>
            <pc:docMk/>
            <pc:sldMk cId="287929638" sldId="644"/>
            <ac:picMk id="5" creationId="{554CD62F-0981-4953-87A4-81E97A64E9CF}"/>
          </ac:picMkLst>
        </pc:picChg>
      </pc:sldChg>
      <pc:sldChg chg="modSp mod">
        <pc:chgData name="Rebecca Cogneau" userId="e1689453-3c26-4598-b797-581b00a30ef0" providerId="ADAL" clId="{5793066B-0241-4B40-A87A-43A4556D56B8}" dt="2020-11-25T15:32:56.506" v="1829" actId="207"/>
        <pc:sldMkLst>
          <pc:docMk/>
          <pc:sldMk cId="4006149794" sldId="646"/>
        </pc:sldMkLst>
        <pc:spChg chg="mod">
          <ac:chgData name="Rebecca Cogneau" userId="e1689453-3c26-4598-b797-581b00a30ef0" providerId="ADAL" clId="{5793066B-0241-4B40-A87A-43A4556D56B8}" dt="2020-11-25T15:32:56.506" v="1829" actId="207"/>
          <ac:spMkLst>
            <pc:docMk/>
            <pc:sldMk cId="4006149794" sldId="646"/>
            <ac:spMk id="2" creationId="{56169672-36AF-4778-986C-226C46B9047A}"/>
          </ac:spMkLst>
        </pc:spChg>
      </pc:sldChg>
      <pc:sldChg chg="modSp mod">
        <pc:chgData name="Rebecca Cogneau" userId="e1689453-3c26-4598-b797-581b00a30ef0" providerId="ADAL" clId="{5793066B-0241-4B40-A87A-43A4556D56B8}" dt="2020-11-25T15:34:36.370" v="1853" actId="207"/>
        <pc:sldMkLst>
          <pc:docMk/>
          <pc:sldMk cId="4134875567" sldId="652"/>
        </pc:sldMkLst>
        <pc:spChg chg="mod">
          <ac:chgData name="Rebecca Cogneau" userId="e1689453-3c26-4598-b797-581b00a30ef0" providerId="ADAL" clId="{5793066B-0241-4B40-A87A-43A4556D56B8}" dt="2020-11-25T15:34:36.370" v="1853" actId="207"/>
          <ac:spMkLst>
            <pc:docMk/>
            <pc:sldMk cId="4134875567" sldId="652"/>
            <ac:spMk id="2" creationId="{2F6561EF-19F0-4A5F-A101-F41244F72609}"/>
          </ac:spMkLst>
        </pc:spChg>
      </pc:sldChg>
      <pc:sldChg chg="modSp mod">
        <pc:chgData name="Rebecca Cogneau" userId="e1689453-3c26-4598-b797-581b00a30ef0" providerId="ADAL" clId="{5793066B-0241-4B40-A87A-43A4556D56B8}" dt="2020-11-25T15:33:00.788" v="1830" actId="207"/>
        <pc:sldMkLst>
          <pc:docMk/>
          <pc:sldMk cId="155441173" sldId="659"/>
        </pc:sldMkLst>
        <pc:spChg chg="mod">
          <ac:chgData name="Rebecca Cogneau" userId="e1689453-3c26-4598-b797-581b00a30ef0" providerId="ADAL" clId="{5793066B-0241-4B40-A87A-43A4556D56B8}" dt="2020-11-25T15:33:00.788" v="1830" actId="207"/>
          <ac:spMkLst>
            <pc:docMk/>
            <pc:sldMk cId="155441173" sldId="659"/>
            <ac:spMk id="2" creationId="{3C1FA159-CF54-42EB-9580-36FAF90EAD43}"/>
          </ac:spMkLst>
        </pc:spChg>
      </pc:sldChg>
      <pc:sldChg chg="addSp delSp modSp mod modClrScheme chgLayout modNotesTx">
        <pc:chgData name="Rebecca Cogneau" userId="e1689453-3c26-4598-b797-581b00a30ef0" providerId="ADAL" clId="{5793066B-0241-4B40-A87A-43A4556D56B8}" dt="2020-11-26T08:31:32.496" v="6163" actId="20577"/>
        <pc:sldMkLst>
          <pc:docMk/>
          <pc:sldMk cId="3248216199" sldId="664"/>
        </pc:sldMkLst>
        <pc:spChg chg="mod">
          <ac:chgData name="Rebecca Cogneau" userId="e1689453-3c26-4598-b797-581b00a30ef0" providerId="ADAL" clId="{5793066B-0241-4B40-A87A-43A4556D56B8}" dt="2020-11-25T15:32:18.635" v="1815" actId="207"/>
          <ac:spMkLst>
            <pc:docMk/>
            <pc:sldMk cId="3248216199" sldId="664"/>
            <ac:spMk id="2" creationId="{8C11827C-5F38-47AE-8F07-61F7BE54D4B2}"/>
          </ac:spMkLst>
        </pc:spChg>
        <pc:spChg chg="mod">
          <ac:chgData name="Rebecca Cogneau" userId="e1689453-3c26-4598-b797-581b00a30ef0" providerId="ADAL" clId="{5793066B-0241-4B40-A87A-43A4556D56B8}" dt="2020-11-25T15:32:14.760" v="1814" actId="26606"/>
          <ac:spMkLst>
            <pc:docMk/>
            <pc:sldMk cId="3248216199" sldId="664"/>
            <ac:spMk id="3" creationId="{F786A187-2A14-432F-B221-DB5FDA72C782}"/>
          </ac:spMkLst>
        </pc:spChg>
        <pc:spChg chg="mod modVis">
          <ac:chgData name="Rebecca Cogneau" userId="e1689453-3c26-4598-b797-581b00a30ef0" providerId="ADAL" clId="{5793066B-0241-4B40-A87A-43A4556D56B8}" dt="2020-11-25T15:32:14.760" v="1814" actId="26606"/>
          <ac:spMkLst>
            <pc:docMk/>
            <pc:sldMk cId="3248216199" sldId="664"/>
            <ac:spMk id="4" creationId="{9A5B0443-DC6E-464A-B324-DD020A3DABC7}"/>
          </ac:spMkLst>
        </pc:spChg>
        <pc:spChg chg="add del mod">
          <ac:chgData name="Rebecca Cogneau" userId="e1689453-3c26-4598-b797-581b00a30ef0" providerId="ADAL" clId="{5793066B-0241-4B40-A87A-43A4556D56B8}" dt="2020-11-25T15:32:14.760" v="1814" actId="26606"/>
          <ac:spMkLst>
            <pc:docMk/>
            <pc:sldMk cId="3248216199" sldId="664"/>
            <ac:spMk id="9" creationId="{C9561AB2-55A2-431D-8AB4-AFA50774F40D}"/>
          </ac:spMkLst>
        </pc:spChg>
        <pc:spChg chg="add del mod">
          <ac:chgData name="Rebecca Cogneau" userId="e1689453-3c26-4598-b797-581b00a30ef0" providerId="ADAL" clId="{5793066B-0241-4B40-A87A-43A4556D56B8}" dt="2020-11-25T15:32:14.760" v="1814" actId="26606"/>
          <ac:spMkLst>
            <pc:docMk/>
            <pc:sldMk cId="3248216199" sldId="664"/>
            <ac:spMk id="11" creationId="{C4093813-D068-4DC1-B9C8-93052633D669}"/>
          </ac:spMkLst>
        </pc:spChg>
        <pc:spChg chg="add del mod">
          <ac:chgData name="Rebecca Cogneau" userId="e1689453-3c26-4598-b797-581b00a30ef0" providerId="ADAL" clId="{5793066B-0241-4B40-A87A-43A4556D56B8}" dt="2020-11-25T15:32:14.760" v="1814" actId="26606"/>
          <ac:spMkLst>
            <pc:docMk/>
            <pc:sldMk cId="3248216199" sldId="664"/>
            <ac:spMk id="13" creationId="{72830A98-27F1-4169-AF95-2BE7C1D5F8B2}"/>
          </ac:spMkLst>
        </pc:spChg>
      </pc:sldChg>
      <pc:sldChg chg="modSp mod">
        <pc:chgData name="Rebecca Cogneau" userId="e1689453-3c26-4598-b797-581b00a30ef0" providerId="ADAL" clId="{5793066B-0241-4B40-A87A-43A4556D56B8}" dt="2020-11-25T15:35:15.907" v="1880" actId="207"/>
        <pc:sldMkLst>
          <pc:docMk/>
          <pc:sldMk cId="3921224901" sldId="665"/>
        </pc:sldMkLst>
        <pc:spChg chg="mod">
          <ac:chgData name="Rebecca Cogneau" userId="e1689453-3c26-4598-b797-581b00a30ef0" providerId="ADAL" clId="{5793066B-0241-4B40-A87A-43A4556D56B8}" dt="2020-11-25T15:35:15.907" v="1880" actId="207"/>
          <ac:spMkLst>
            <pc:docMk/>
            <pc:sldMk cId="3921224901" sldId="665"/>
            <ac:spMk id="2" creationId="{75CF648F-334D-4F06-A226-9F4A98321207}"/>
          </ac:spMkLst>
        </pc:spChg>
      </pc:sldChg>
      <pc:sldChg chg="modSp add del mod">
        <pc:chgData name="Rebecca Cogneau" userId="e1689453-3c26-4598-b797-581b00a30ef0" providerId="ADAL" clId="{5793066B-0241-4B40-A87A-43A4556D56B8}" dt="2020-11-25T17:11:16.215" v="3643" actId="47"/>
        <pc:sldMkLst>
          <pc:docMk/>
          <pc:sldMk cId="3495759794" sldId="667"/>
        </pc:sldMkLst>
        <pc:spChg chg="mod">
          <ac:chgData name="Rebecca Cogneau" userId="e1689453-3c26-4598-b797-581b00a30ef0" providerId="ADAL" clId="{5793066B-0241-4B40-A87A-43A4556D56B8}" dt="2020-11-25T16:50:28.784" v="3202" actId="207"/>
          <ac:spMkLst>
            <pc:docMk/>
            <pc:sldMk cId="3495759794" sldId="667"/>
            <ac:spMk id="2" creationId="{8ED75496-6714-450F-99B1-6B794CBD9FC6}"/>
          </ac:spMkLst>
        </pc:spChg>
      </pc:sldChg>
      <pc:sldChg chg="del">
        <pc:chgData name="Rebecca Cogneau" userId="e1689453-3c26-4598-b797-581b00a30ef0" providerId="ADAL" clId="{5793066B-0241-4B40-A87A-43A4556D56B8}" dt="2020-11-25T16:50:19.686" v="3200" actId="2696"/>
        <pc:sldMkLst>
          <pc:docMk/>
          <pc:sldMk cId="3712915411" sldId="667"/>
        </pc:sldMkLst>
      </pc:sldChg>
      <pc:sldChg chg="modSp mod">
        <pc:chgData name="Rebecca Cogneau" userId="e1689453-3c26-4598-b797-581b00a30ef0" providerId="ADAL" clId="{5793066B-0241-4B40-A87A-43A4556D56B8}" dt="2020-11-25T15:34:23.603" v="1852" actId="6549"/>
        <pc:sldMkLst>
          <pc:docMk/>
          <pc:sldMk cId="1553142475" sldId="671"/>
        </pc:sldMkLst>
        <pc:spChg chg="mod">
          <ac:chgData name="Rebecca Cogneau" userId="e1689453-3c26-4598-b797-581b00a30ef0" providerId="ADAL" clId="{5793066B-0241-4B40-A87A-43A4556D56B8}" dt="2020-11-25T15:34:23.603" v="1852" actId="6549"/>
          <ac:spMkLst>
            <pc:docMk/>
            <pc:sldMk cId="1553142475" sldId="671"/>
            <ac:spMk id="7" creationId="{0FD481C0-319F-4D68-8401-8E2627677D55}"/>
          </ac:spMkLst>
        </pc:spChg>
      </pc:sldChg>
      <pc:sldChg chg="modSp mod">
        <pc:chgData name="Rebecca Cogneau" userId="e1689453-3c26-4598-b797-581b00a30ef0" providerId="ADAL" clId="{5793066B-0241-4B40-A87A-43A4556D56B8}" dt="2020-11-25T15:34:08.171" v="1848" actId="6549"/>
        <pc:sldMkLst>
          <pc:docMk/>
          <pc:sldMk cId="286389003" sldId="672"/>
        </pc:sldMkLst>
        <pc:spChg chg="mod">
          <ac:chgData name="Rebecca Cogneau" userId="e1689453-3c26-4598-b797-581b00a30ef0" providerId="ADAL" clId="{5793066B-0241-4B40-A87A-43A4556D56B8}" dt="2020-11-25T15:34:08.171" v="1848" actId="6549"/>
          <ac:spMkLst>
            <pc:docMk/>
            <pc:sldMk cId="286389003" sldId="672"/>
            <ac:spMk id="5" creationId="{E5F5C874-2958-4DD7-A463-418A1CA1AE8A}"/>
          </ac:spMkLst>
        </pc:spChg>
      </pc:sldChg>
      <pc:sldChg chg="modSp mod">
        <pc:chgData name="Rebecca Cogneau" userId="e1689453-3c26-4598-b797-581b00a30ef0" providerId="ADAL" clId="{5793066B-0241-4B40-A87A-43A4556D56B8}" dt="2020-11-25T15:32:42.559" v="1828" actId="207"/>
        <pc:sldMkLst>
          <pc:docMk/>
          <pc:sldMk cId="1124174551" sldId="673"/>
        </pc:sldMkLst>
        <pc:spChg chg="mod">
          <ac:chgData name="Rebecca Cogneau" userId="e1689453-3c26-4598-b797-581b00a30ef0" providerId="ADAL" clId="{5793066B-0241-4B40-A87A-43A4556D56B8}" dt="2020-11-25T15:32:42.559" v="1828" actId="207"/>
          <ac:spMkLst>
            <pc:docMk/>
            <pc:sldMk cId="1124174551" sldId="673"/>
            <ac:spMk id="2" creationId="{E3904088-1313-4581-894F-6FE3F4058303}"/>
          </ac:spMkLst>
        </pc:spChg>
        <pc:spChg chg="mod">
          <ac:chgData name="Rebecca Cogneau" userId="e1689453-3c26-4598-b797-581b00a30ef0" providerId="ADAL" clId="{5793066B-0241-4B40-A87A-43A4556D56B8}" dt="2020-11-25T15:19:58.904" v="1567" actId="20577"/>
          <ac:spMkLst>
            <pc:docMk/>
            <pc:sldMk cId="1124174551" sldId="673"/>
            <ac:spMk id="3" creationId="{8E176461-C518-4E16-9673-135BF2E6364D}"/>
          </ac:spMkLst>
        </pc:spChg>
      </pc:sldChg>
      <pc:sldChg chg="modSp mod">
        <pc:chgData name="Rebecca Cogneau" userId="e1689453-3c26-4598-b797-581b00a30ef0" providerId="ADAL" clId="{5793066B-0241-4B40-A87A-43A4556D56B8}" dt="2020-11-25T15:32:22.475" v="1816" actId="207"/>
        <pc:sldMkLst>
          <pc:docMk/>
          <pc:sldMk cId="410409881" sldId="674"/>
        </pc:sldMkLst>
        <pc:spChg chg="mod">
          <ac:chgData name="Rebecca Cogneau" userId="e1689453-3c26-4598-b797-581b00a30ef0" providerId="ADAL" clId="{5793066B-0241-4B40-A87A-43A4556D56B8}" dt="2020-11-25T15:32:22.475" v="1816" actId="207"/>
          <ac:spMkLst>
            <pc:docMk/>
            <pc:sldMk cId="410409881" sldId="674"/>
            <ac:spMk id="2" creationId="{83CF486E-1ED4-4702-B07A-C89124764ADC}"/>
          </ac:spMkLst>
        </pc:spChg>
      </pc:sldChg>
      <pc:sldChg chg="modSp mod">
        <pc:chgData name="Rebecca Cogneau" userId="e1689453-3c26-4598-b797-581b00a30ef0" providerId="ADAL" clId="{5793066B-0241-4B40-A87A-43A4556D56B8}" dt="2020-11-25T15:32:38.371" v="1827" actId="207"/>
        <pc:sldMkLst>
          <pc:docMk/>
          <pc:sldMk cId="2369830589" sldId="675"/>
        </pc:sldMkLst>
        <pc:spChg chg="mod">
          <ac:chgData name="Rebecca Cogneau" userId="e1689453-3c26-4598-b797-581b00a30ef0" providerId="ADAL" clId="{5793066B-0241-4B40-A87A-43A4556D56B8}" dt="2020-11-25T15:32:38.371" v="1827" actId="207"/>
          <ac:spMkLst>
            <pc:docMk/>
            <pc:sldMk cId="2369830589" sldId="675"/>
            <ac:spMk id="2" creationId="{FCC4FC19-3777-45CE-B339-EF8BDE03E365}"/>
          </ac:spMkLst>
        </pc:spChg>
      </pc:sldChg>
      <pc:sldChg chg="modSp mod delCm">
        <pc:chgData name="Rebecca Cogneau" userId="e1689453-3c26-4598-b797-581b00a30ef0" providerId="ADAL" clId="{5793066B-0241-4B40-A87A-43A4556D56B8}" dt="2020-11-25T15:32:34.182" v="1826" actId="5793"/>
        <pc:sldMkLst>
          <pc:docMk/>
          <pc:sldMk cId="2280833467" sldId="676"/>
        </pc:sldMkLst>
        <pc:spChg chg="mod">
          <ac:chgData name="Rebecca Cogneau" userId="e1689453-3c26-4598-b797-581b00a30ef0" providerId="ADAL" clId="{5793066B-0241-4B40-A87A-43A4556D56B8}" dt="2020-11-25T15:32:34.182" v="1826" actId="5793"/>
          <ac:spMkLst>
            <pc:docMk/>
            <pc:sldMk cId="2280833467" sldId="676"/>
            <ac:spMk id="2" creationId="{F7C61A8E-A8E6-4DF1-9B53-3920CC255711}"/>
          </ac:spMkLst>
        </pc:spChg>
        <pc:spChg chg="mod">
          <ac:chgData name="Rebecca Cogneau" userId="e1689453-3c26-4598-b797-581b00a30ef0" providerId="ADAL" clId="{5793066B-0241-4B40-A87A-43A4556D56B8}" dt="2020-11-25T15:21:22.466" v="1579" actId="20577"/>
          <ac:spMkLst>
            <pc:docMk/>
            <pc:sldMk cId="2280833467" sldId="676"/>
            <ac:spMk id="3" creationId="{C781236C-E441-4A04-A5FE-2A1A613BE65C}"/>
          </ac:spMkLst>
        </pc:spChg>
      </pc:sldChg>
      <pc:sldChg chg="modSp mod">
        <pc:chgData name="Rebecca Cogneau" userId="e1689453-3c26-4598-b797-581b00a30ef0" providerId="ADAL" clId="{5793066B-0241-4B40-A87A-43A4556D56B8}" dt="2020-11-25T15:32:26.531" v="1817" actId="207"/>
        <pc:sldMkLst>
          <pc:docMk/>
          <pc:sldMk cId="3041430743" sldId="677"/>
        </pc:sldMkLst>
        <pc:spChg chg="mod">
          <ac:chgData name="Rebecca Cogneau" userId="e1689453-3c26-4598-b797-581b00a30ef0" providerId="ADAL" clId="{5793066B-0241-4B40-A87A-43A4556D56B8}" dt="2020-11-25T15:32:26.531" v="1817" actId="207"/>
          <ac:spMkLst>
            <pc:docMk/>
            <pc:sldMk cId="3041430743" sldId="677"/>
            <ac:spMk id="2" creationId="{DDD85954-9D0F-454A-A0C3-9F7968E99201}"/>
          </ac:spMkLst>
        </pc:spChg>
      </pc:sldChg>
      <pc:sldChg chg="modNotesTx">
        <pc:chgData name="Rebecca Cogneau" userId="e1689453-3c26-4598-b797-581b00a30ef0" providerId="ADAL" clId="{5793066B-0241-4B40-A87A-43A4556D56B8}" dt="2020-11-25T14:59:42.493" v="1208" actId="20577"/>
        <pc:sldMkLst>
          <pc:docMk/>
          <pc:sldMk cId="1540070403" sldId="678"/>
        </pc:sldMkLst>
      </pc:sldChg>
      <pc:sldChg chg="modSp mod">
        <pc:chgData name="Rebecca Cogneau" userId="e1689453-3c26-4598-b797-581b00a30ef0" providerId="ADAL" clId="{5793066B-0241-4B40-A87A-43A4556D56B8}" dt="2020-11-25T15:19:03.071" v="1563" actId="122"/>
        <pc:sldMkLst>
          <pc:docMk/>
          <pc:sldMk cId="4097157029" sldId="679"/>
        </pc:sldMkLst>
        <pc:spChg chg="mod">
          <ac:chgData name="Rebecca Cogneau" userId="e1689453-3c26-4598-b797-581b00a30ef0" providerId="ADAL" clId="{5793066B-0241-4B40-A87A-43A4556D56B8}" dt="2020-11-25T15:19:03.071" v="1563" actId="122"/>
          <ac:spMkLst>
            <pc:docMk/>
            <pc:sldMk cId="4097157029" sldId="679"/>
            <ac:spMk id="2" creationId="{9C2FC3C5-072F-4FF2-A811-C8C290FAB189}"/>
          </ac:spMkLst>
        </pc:spChg>
      </pc:sldChg>
      <pc:sldChg chg="modSp mod">
        <pc:chgData name="Rebecca Cogneau" userId="e1689453-3c26-4598-b797-581b00a30ef0" providerId="ADAL" clId="{5793066B-0241-4B40-A87A-43A4556D56B8}" dt="2020-11-25T15:33:06.792" v="1832" actId="207"/>
        <pc:sldMkLst>
          <pc:docMk/>
          <pc:sldMk cId="1009760251" sldId="686"/>
        </pc:sldMkLst>
        <pc:spChg chg="mod">
          <ac:chgData name="Rebecca Cogneau" userId="e1689453-3c26-4598-b797-581b00a30ef0" providerId="ADAL" clId="{5793066B-0241-4B40-A87A-43A4556D56B8}" dt="2020-11-25T15:33:06.792" v="1832" actId="207"/>
          <ac:spMkLst>
            <pc:docMk/>
            <pc:sldMk cId="1009760251" sldId="686"/>
            <ac:spMk id="2" creationId="{B88C054A-813E-4DD5-BB1B-9BBF5C88F6A7}"/>
          </ac:spMkLst>
        </pc:spChg>
      </pc:sldChg>
      <pc:sldChg chg="addSp delSp modSp add mod setBg modClrScheme chgLayout">
        <pc:chgData name="Rebecca Cogneau" userId="e1689453-3c26-4598-b797-581b00a30ef0" providerId="ADAL" clId="{5793066B-0241-4B40-A87A-43A4556D56B8}" dt="2020-11-25T15:18:30.453" v="1558"/>
        <pc:sldMkLst>
          <pc:docMk/>
          <pc:sldMk cId="672006671" sldId="691"/>
        </pc:sldMkLst>
        <pc:spChg chg="del mod">
          <ac:chgData name="Rebecca Cogneau" userId="e1689453-3c26-4598-b797-581b00a30ef0" providerId="ADAL" clId="{5793066B-0241-4B40-A87A-43A4556D56B8}" dt="2020-11-25T15:16:14.610" v="1504" actId="478"/>
          <ac:spMkLst>
            <pc:docMk/>
            <pc:sldMk cId="672006671" sldId="691"/>
            <ac:spMk id="2" creationId="{8F6D4672-E07C-4386-B5A9-F840A02E71FF}"/>
          </ac:spMkLst>
        </pc:spChg>
        <pc:spChg chg="add del mod">
          <ac:chgData name="Rebecca Cogneau" userId="e1689453-3c26-4598-b797-581b00a30ef0" providerId="ADAL" clId="{5793066B-0241-4B40-A87A-43A4556D56B8}" dt="2020-11-25T15:16:02.155" v="1502" actId="478"/>
          <ac:spMkLst>
            <pc:docMk/>
            <pc:sldMk cId="672006671" sldId="691"/>
            <ac:spMk id="6" creationId="{EE6DFFA9-EE08-480D-8C58-7897799C1408}"/>
          </ac:spMkLst>
        </pc:spChg>
        <pc:spChg chg="add del mod">
          <ac:chgData name="Rebecca Cogneau" userId="e1689453-3c26-4598-b797-581b00a30ef0" providerId="ADAL" clId="{5793066B-0241-4B40-A87A-43A4556D56B8}" dt="2020-11-25T15:16:17.537" v="1505" actId="478"/>
          <ac:spMkLst>
            <pc:docMk/>
            <pc:sldMk cId="672006671" sldId="691"/>
            <ac:spMk id="7" creationId="{99D31E80-B192-4F89-B596-18AA0AEC3649}"/>
          </ac:spMkLst>
        </pc:spChg>
        <pc:spChg chg="mod ord modVis">
          <ac:chgData name="Rebecca Cogneau" userId="e1689453-3c26-4598-b797-581b00a30ef0" providerId="ADAL" clId="{5793066B-0241-4B40-A87A-43A4556D56B8}" dt="2020-11-25T15:16:11.135" v="1503" actId="26606"/>
          <ac:spMkLst>
            <pc:docMk/>
            <pc:sldMk cId="672006671" sldId="691"/>
            <ac:spMk id="9" creationId="{6F61591B-3AE6-413B-B3E0-3B4E78551E79}"/>
          </ac:spMkLst>
        </pc:spChg>
        <pc:spChg chg="add mod">
          <ac:chgData name="Rebecca Cogneau" userId="e1689453-3c26-4598-b797-581b00a30ef0" providerId="ADAL" clId="{5793066B-0241-4B40-A87A-43A4556D56B8}" dt="2020-11-25T15:17:00.284" v="1544" actId="14100"/>
          <ac:spMkLst>
            <pc:docMk/>
            <pc:sldMk cId="672006671" sldId="691"/>
            <ac:spMk id="10" creationId="{083A17F0-DDD8-454B-9626-34A5F412C2AA}"/>
          </ac:spMkLst>
        </pc:spChg>
        <pc:spChg chg="add del mod">
          <ac:chgData name="Rebecca Cogneau" userId="e1689453-3c26-4598-b797-581b00a30ef0" providerId="ADAL" clId="{5793066B-0241-4B40-A87A-43A4556D56B8}" dt="2020-11-25T15:16:19.141" v="1506" actId="478"/>
          <ac:spMkLst>
            <pc:docMk/>
            <pc:sldMk cId="672006671" sldId="691"/>
            <ac:spMk id="14" creationId="{A6427154-34E1-40D1-B860-968D7F34693E}"/>
          </ac:spMkLst>
        </pc:spChg>
        <pc:picChg chg="add del">
          <ac:chgData name="Rebecca Cogneau" userId="e1689453-3c26-4598-b797-581b00a30ef0" providerId="ADAL" clId="{5793066B-0241-4B40-A87A-43A4556D56B8}" dt="2020-11-25T15:13:25.124" v="1460" actId="478"/>
          <ac:picMkLst>
            <pc:docMk/>
            <pc:sldMk cId="672006671" sldId="691"/>
            <ac:picMk id="4" creationId="{91CF509C-91BE-439F-85C9-9C6FCE44B1AD}"/>
          </ac:picMkLst>
        </pc:picChg>
        <pc:picChg chg="add mod ord">
          <ac:chgData name="Rebecca Cogneau" userId="e1689453-3c26-4598-b797-581b00a30ef0" providerId="ADAL" clId="{5793066B-0241-4B40-A87A-43A4556D56B8}" dt="2020-11-25T15:16:54.781" v="1542" actId="1076"/>
          <ac:picMkLst>
            <pc:docMk/>
            <pc:sldMk cId="672006671" sldId="691"/>
            <ac:picMk id="5" creationId="{A50FCB61-97AC-4DAA-A2A7-E2869C36E9FB}"/>
          </ac:picMkLst>
        </pc:picChg>
      </pc:sldChg>
      <pc:sldChg chg="addSp modSp add mod modClrScheme chgLayout modNotesTx">
        <pc:chgData name="Rebecca Cogneau" userId="e1689453-3c26-4598-b797-581b00a30ef0" providerId="ADAL" clId="{5793066B-0241-4B40-A87A-43A4556D56B8}" dt="2020-11-26T08:34:39.835" v="6374" actId="6549"/>
        <pc:sldMkLst>
          <pc:docMk/>
          <pc:sldMk cId="2910368126" sldId="692"/>
        </pc:sldMkLst>
        <pc:spChg chg="mod">
          <ac:chgData name="Rebecca Cogneau" userId="e1689453-3c26-4598-b797-581b00a30ef0" providerId="ADAL" clId="{5793066B-0241-4B40-A87A-43A4556D56B8}" dt="2020-11-25T15:31:59.968" v="1812" actId="26606"/>
          <ac:spMkLst>
            <pc:docMk/>
            <pc:sldMk cId="2910368126" sldId="692"/>
            <ac:spMk id="2" creationId="{8C11827C-5F38-47AE-8F07-61F7BE54D4B2}"/>
          </ac:spMkLst>
        </pc:spChg>
        <pc:spChg chg="mod ord">
          <ac:chgData name="Rebecca Cogneau" userId="e1689453-3c26-4598-b797-581b00a30ef0" providerId="ADAL" clId="{5793066B-0241-4B40-A87A-43A4556D56B8}" dt="2020-11-26T08:33:37.892" v="6273" actId="20578"/>
          <ac:spMkLst>
            <pc:docMk/>
            <pc:sldMk cId="2910368126" sldId="692"/>
            <ac:spMk id="3" creationId="{F786A187-2A14-432F-B221-DB5FDA72C782}"/>
          </ac:spMkLst>
        </pc:spChg>
        <pc:spChg chg="mod ord modVis">
          <ac:chgData name="Rebecca Cogneau" userId="e1689453-3c26-4598-b797-581b00a30ef0" providerId="ADAL" clId="{5793066B-0241-4B40-A87A-43A4556D56B8}" dt="2020-11-25T15:31:59.968" v="1812" actId="26606"/>
          <ac:spMkLst>
            <pc:docMk/>
            <pc:sldMk cId="2910368126" sldId="692"/>
            <ac:spMk id="4" creationId="{9A5B0443-DC6E-464A-B324-DD020A3DABC7}"/>
          </ac:spMkLst>
        </pc:spChg>
        <pc:picChg chg="add mod">
          <ac:chgData name="Rebecca Cogneau" userId="e1689453-3c26-4598-b797-581b00a30ef0" providerId="ADAL" clId="{5793066B-0241-4B40-A87A-43A4556D56B8}" dt="2020-11-25T15:51:13.302" v="2207" actId="27614"/>
          <ac:picMkLst>
            <pc:docMk/>
            <pc:sldMk cId="2910368126" sldId="692"/>
            <ac:picMk id="5" creationId="{EAAC733A-64C5-4532-A4D1-6188C01AE22D}"/>
          </ac:picMkLst>
        </pc:picChg>
      </pc:sldChg>
      <pc:sldChg chg="addSp delSp modSp add mod modClrScheme chgLayout modNotesTx">
        <pc:chgData name="Rebecca Cogneau" userId="e1689453-3c26-4598-b797-581b00a30ef0" providerId="ADAL" clId="{5793066B-0241-4B40-A87A-43A4556D56B8}" dt="2020-11-26T08:40:53.846" v="6487" actId="20577"/>
        <pc:sldMkLst>
          <pc:docMk/>
          <pc:sldMk cId="740646951" sldId="693"/>
        </pc:sldMkLst>
        <pc:spChg chg="mod">
          <ac:chgData name="Rebecca Cogneau" userId="e1689453-3c26-4598-b797-581b00a30ef0" providerId="ADAL" clId="{5793066B-0241-4B40-A87A-43A4556D56B8}" dt="2020-11-26T08:06:16.458" v="4142" actId="20577"/>
          <ac:spMkLst>
            <pc:docMk/>
            <pc:sldMk cId="740646951" sldId="693"/>
            <ac:spMk id="2" creationId="{8C11827C-5F38-47AE-8F07-61F7BE54D4B2}"/>
          </ac:spMkLst>
        </pc:spChg>
        <pc:spChg chg="mod">
          <ac:chgData name="Rebecca Cogneau" userId="e1689453-3c26-4598-b797-581b00a30ef0" providerId="ADAL" clId="{5793066B-0241-4B40-A87A-43A4556D56B8}" dt="2020-11-26T08:40:53.846" v="6487" actId="20577"/>
          <ac:spMkLst>
            <pc:docMk/>
            <pc:sldMk cId="740646951" sldId="693"/>
            <ac:spMk id="3" creationId="{F786A187-2A14-432F-B221-DB5FDA72C782}"/>
          </ac:spMkLst>
        </pc:spChg>
        <pc:spChg chg="ord">
          <ac:chgData name="Rebecca Cogneau" userId="e1689453-3c26-4598-b797-581b00a30ef0" providerId="ADAL" clId="{5793066B-0241-4B40-A87A-43A4556D56B8}" dt="2020-11-25T17:18:58.765" v="3706" actId="26606"/>
          <ac:spMkLst>
            <pc:docMk/>
            <pc:sldMk cId="740646951" sldId="693"/>
            <ac:spMk id="4" creationId="{9A5B0443-DC6E-464A-B324-DD020A3DABC7}"/>
          </ac:spMkLst>
        </pc:spChg>
        <pc:picChg chg="del">
          <ac:chgData name="Rebecca Cogneau" userId="e1689453-3c26-4598-b797-581b00a30ef0" providerId="ADAL" clId="{5793066B-0241-4B40-A87A-43A4556D56B8}" dt="2020-11-25T15:45:02.511" v="1902" actId="478"/>
          <ac:picMkLst>
            <pc:docMk/>
            <pc:sldMk cId="740646951" sldId="693"/>
            <ac:picMk id="5" creationId="{EAAC733A-64C5-4532-A4D1-6188C01AE22D}"/>
          </ac:picMkLst>
        </pc:picChg>
        <pc:picChg chg="add del mod">
          <ac:chgData name="Rebecca Cogneau" userId="e1689453-3c26-4598-b797-581b00a30ef0" providerId="ADAL" clId="{5793066B-0241-4B40-A87A-43A4556D56B8}" dt="2020-11-25T17:18:03.177" v="3698" actId="478"/>
          <ac:picMkLst>
            <pc:docMk/>
            <pc:sldMk cId="740646951" sldId="693"/>
            <ac:picMk id="6" creationId="{297ACCA0-BF8D-491D-8541-969773BF7D38}"/>
          </ac:picMkLst>
        </pc:picChg>
        <pc:picChg chg="add del mod">
          <ac:chgData name="Rebecca Cogneau" userId="e1689453-3c26-4598-b797-581b00a30ef0" providerId="ADAL" clId="{5793066B-0241-4B40-A87A-43A4556D56B8}" dt="2020-11-25T17:18:50.625" v="3703" actId="478"/>
          <ac:picMkLst>
            <pc:docMk/>
            <pc:sldMk cId="740646951" sldId="693"/>
            <ac:picMk id="7" creationId="{B4835774-89B2-4BED-B88C-8B682D2A650B}"/>
          </ac:picMkLst>
        </pc:picChg>
        <pc:picChg chg="add mod">
          <ac:chgData name="Rebecca Cogneau" userId="e1689453-3c26-4598-b797-581b00a30ef0" providerId="ADAL" clId="{5793066B-0241-4B40-A87A-43A4556D56B8}" dt="2020-11-25T17:19:04.704" v="3707" actId="27614"/>
          <ac:picMkLst>
            <pc:docMk/>
            <pc:sldMk cId="740646951" sldId="693"/>
            <ac:picMk id="8" creationId="{3B397DE0-F973-4C81-9F8D-BA1A4AD780D1}"/>
          </ac:picMkLst>
        </pc:picChg>
      </pc:sldChg>
      <pc:sldChg chg="addSp delSp modSp add mod modNotesTx">
        <pc:chgData name="Rebecca Cogneau" userId="e1689453-3c26-4598-b797-581b00a30ef0" providerId="ADAL" clId="{5793066B-0241-4B40-A87A-43A4556D56B8}" dt="2020-11-25T16:20:02.861" v="2906" actId="20577"/>
        <pc:sldMkLst>
          <pc:docMk/>
          <pc:sldMk cId="819939408" sldId="694"/>
        </pc:sldMkLst>
        <pc:spChg chg="mod">
          <ac:chgData name="Rebecca Cogneau" userId="e1689453-3c26-4598-b797-581b00a30ef0" providerId="ADAL" clId="{5793066B-0241-4B40-A87A-43A4556D56B8}" dt="2020-11-25T15:54:27.191" v="2218" actId="20577"/>
          <ac:spMkLst>
            <pc:docMk/>
            <pc:sldMk cId="819939408" sldId="694"/>
            <ac:spMk id="2" creationId="{8C11827C-5F38-47AE-8F07-61F7BE54D4B2}"/>
          </ac:spMkLst>
        </pc:spChg>
        <pc:spChg chg="mod">
          <ac:chgData name="Rebecca Cogneau" userId="e1689453-3c26-4598-b797-581b00a30ef0" providerId="ADAL" clId="{5793066B-0241-4B40-A87A-43A4556D56B8}" dt="2020-11-25T16:20:02.861" v="2906" actId="20577"/>
          <ac:spMkLst>
            <pc:docMk/>
            <pc:sldMk cId="819939408" sldId="694"/>
            <ac:spMk id="3" creationId="{F786A187-2A14-432F-B221-DB5FDA72C782}"/>
          </ac:spMkLst>
        </pc:spChg>
        <pc:spChg chg="ord">
          <ac:chgData name="Rebecca Cogneau" userId="e1689453-3c26-4598-b797-581b00a30ef0" providerId="ADAL" clId="{5793066B-0241-4B40-A87A-43A4556D56B8}" dt="2020-11-25T15:56:28.100" v="2226" actId="26606"/>
          <ac:spMkLst>
            <pc:docMk/>
            <pc:sldMk cId="819939408" sldId="694"/>
            <ac:spMk id="4" creationId="{9A5B0443-DC6E-464A-B324-DD020A3DABC7}"/>
          </ac:spMkLst>
        </pc:spChg>
        <pc:spChg chg="add del">
          <ac:chgData name="Rebecca Cogneau" userId="e1689453-3c26-4598-b797-581b00a30ef0" providerId="ADAL" clId="{5793066B-0241-4B40-A87A-43A4556D56B8}" dt="2020-11-25T15:56:13.215" v="2224" actId="22"/>
          <ac:spMkLst>
            <pc:docMk/>
            <pc:sldMk cId="819939408" sldId="694"/>
            <ac:spMk id="7" creationId="{953C4AE8-F16C-4D4F-B61E-9428E71EF8A4}"/>
          </ac:spMkLst>
        </pc:spChg>
        <pc:picChg chg="del">
          <ac:chgData name="Rebecca Cogneau" userId="e1689453-3c26-4598-b797-581b00a30ef0" providerId="ADAL" clId="{5793066B-0241-4B40-A87A-43A4556D56B8}" dt="2020-11-25T15:55:11.997" v="2222" actId="478"/>
          <ac:picMkLst>
            <pc:docMk/>
            <pc:sldMk cId="819939408" sldId="694"/>
            <ac:picMk id="6" creationId="{297ACCA0-BF8D-491D-8541-969773BF7D38}"/>
          </ac:picMkLst>
        </pc:picChg>
        <pc:picChg chg="add mod">
          <ac:chgData name="Rebecca Cogneau" userId="e1689453-3c26-4598-b797-581b00a30ef0" providerId="ADAL" clId="{5793066B-0241-4B40-A87A-43A4556D56B8}" dt="2020-11-25T15:56:32.397" v="2228" actId="962"/>
          <ac:picMkLst>
            <pc:docMk/>
            <pc:sldMk cId="819939408" sldId="694"/>
            <ac:picMk id="8" creationId="{85AD0956-107F-4F55-A081-982DE0243E2B}"/>
          </ac:picMkLst>
        </pc:picChg>
      </pc:sldChg>
      <pc:sldChg chg="addSp delSp modSp add mod modNotesTx">
        <pc:chgData name="Rebecca Cogneau" userId="e1689453-3c26-4598-b797-581b00a30ef0" providerId="ADAL" clId="{5793066B-0241-4B40-A87A-43A4556D56B8}" dt="2020-11-26T08:41:43.021" v="6493" actId="6549"/>
        <pc:sldMkLst>
          <pc:docMk/>
          <pc:sldMk cId="2598111598" sldId="695"/>
        </pc:sldMkLst>
        <pc:spChg chg="mod">
          <ac:chgData name="Rebecca Cogneau" userId="e1689453-3c26-4598-b797-581b00a30ef0" providerId="ADAL" clId="{5793066B-0241-4B40-A87A-43A4556D56B8}" dt="2020-11-25T16:00:23.174" v="2295" actId="20577"/>
          <ac:spMkLst>
            <pc:docMk/>
            <pc:sldMk cId="2598111598" sldId="695"/>
            <ac:spMk id="2" creationId="{8C11827C-5F38-47AE-8F07-61F7BE54D4B2}"/>
          </ac:spMkLst>
        </pc:spChg>
        <pc:spChg chg="mod">
          <ac:chgData name="Rebecca Cogneau" userId="e1689453-3c26-4598-b797-581b00a30ef0" providerId="ADAL" clId="{5793066B-0241-4B40-A87A-43A4556D56B8}" dt="2020-11-25T17:08:05.148" v="3553" actId="13926"/>
          <ac:spMkLst>
            <pc:docMk/>
            <pc:sldMk cId="2598111598" sldId="695"/>
            <ac:spMk id="3" creationId="{F786A187-2A14-432F-B221-DB5FDA72C782}"/>
          </ac:spMkLst>
        </pc:spChg>
        <pc:spChg chg="ord">
          <ac:chgData name="Rebecca Cogneau" userId="e1689453-3c26-4598-b797-581b00a30ef0" providerId="ADAL" clId="{5793066B-0241-4B40-A87A-43A4556D56B8}" dt="2020-11-25T16:57:04.303" v="3234" actId="26606"/>
          <ac:spMkLst>
            <pc:docMk/>
            <pc:sldMk cId="2598111598" sldId="695"/>
            <ac:spMk id="4" creationId="{9A5B0443-DC6E-464A-B324-DD020A3DABC7}"/>
          </ac:spMkLst>
        </pc:spChg>
        <pc:picChg chg="add mod">
          <ac:chgData name="Rebecca Cogneau" userId="e1689453-3c26-4598-b797-581b00a30ef0" providerId="ADAL" clId="{5793066B-0241-4B40-A87A-43A4556D56B8}" dt="2020-11-25T16:57:08.268" v="3235" actId="27614"/>
          <ac:picMkLst>
            <pc:docMk/>
            <pc:sldMk cId="2598111598" sldId="695"/>
            <ac:picMk id="5" creationId="{C65E4F4F-F5F0-48C7-997C-E28EF0D7D6DE}"/>
          </ac:picMkLst>
        </pc:picChg>
        <pc:picChg chg="add del mod">
          <ac:chgData name="Rebecca Cogneau" userId="e1689453-3c26-4598-b797-581b00a30ef0" providerId="ADAL" clId="{5793066B-0241-4B40-A87A-43A4556D56B8}" dt="2020-11-25T16:54:42.623" v="3224" actId="21"/>
          <ac:picMkLst>
            <pc:docMk/>
            <pc:sldMk cId="2598111598" sldId="695"/>
            <ac:picMk id="6" creationId="{873DF0CC-737B-4E01-BFE3-E4885B16CD79}"/>
          </ac:picMkLst>
        </pc:picChg>
        <pc:picChg chg="del">
          <ac:chgData name="Rebecca Cogneau" userId="e1689453-3c26-4598-b797-581b00a30ef0" providerId="ADAL" clId="{5793066B-0241-4B40-A87A-43A4556D56B8}" dt="2020-11-25T16:06:37.107" v="2296" actId="478"/>
          <ac:picMkLst>
            <pc:docMk/>
            <pc:sldMk cId="2598111598" sldId="695"/>
            <ac:picMk id="8" creationId="{85AD0956-107F-4F55-A081-982DE0243E2B}"/>
          </ac:picMkLst>
        </pc:picChg>
      </pc:sldChg>
      <pc:sldChg chg="addSp modSp add mod modNotesTx">
        <pc:chgData name="Rebecca Cogneau" userId="e1689453-3c26-4598-b797-581b00a30ef0" providerId="ADAL" clId="{5793066B-0241-4B40-A87A-43A4556D56B8}" dt="2020-11-26T08:42:36.937" v="6502" actId="6549"/>
        <pc:sldMkLst>
          <pc:docMk/>
          <pc:sldMk cId="3858569446" sldId="696"/>
        </pc:sldMkLst>
        <pc:spChg chg="mod">
          <ac:chgData name="Rebecca Cogneau" userId="e1689453-3c26-4598-b797-581b00a30ef0" providerId="ADAL" clId="{5793066B-0241-4B40-A87A-43A4556D56B8}" dt="2020-11-25T16:13:02.397" v="2342" actId="6549"/>
          <ac:spMkLst>
            <pc:docMk/>
            <pc:sldMk cId="3858569446" sldId="696"/>
            <ac:spMk id="2" creationId="{8C11827C-5F38-47AE-8F07-61F7BE54D4B2}"/>
          </ac:spMkLst>
        </pc:spChg>
        <pc:spChg chg="mod">
          <ac:chgData name="Rebecca Cogneau" userId="e1689453-3c26-4598-b797-581b00a30ef0" providerId="ADAL" clId="{5793066B-0241-4B40-A87A-43A4556D56B8}" dt="2020-11-25T16:57:30.305" v="3240" actId="6549"/>
          <ac:spMkLst>
            <pc:docMk/>
            <pc:sldMk cId="3858569446" sldId="696"/>
            <ac:spMk id="3" creationId="{F786A187-2A14-432F-B221-DB5FDA72C782}"/>
          </ac:spMkLst>
        </pc:spChg>
        <pc:picChg chg="add mod">
          <ac:chgData name="Rebecca Cogneau" userId="e1689453-3c26-4598-b797-581b00a30ef0" providerId="ADAL" clId="{5793066B-0241-4B40-A87A-43A4556D56B8}" dt="2020-11-25T16:23:19.203" v="3045" actId="1076"/>
          <ac:picMkLst>
            <pc:docMk/>
            <pc:sldMk cId="3858569446" sldId="696"/>
            <ac:picMk id="5" creationId="{F79B60E4-6397-4F13-BB01-5AE1C7D39C23}"/>
          </ac:picMkLst>
        </pc:picChg>
      </pc:sldChg>
      <pc:sldChg chg="modSp add mod ord modNotesTx">
        <pc:chgData name="Rebecca Cogneau" userId="e1689453-3c26-4598-b797-581b00a30ef0" providerId="ADAL" clId="{5793066B-0241-4B40-A87A-43A4556D56B8}" dt="2020-11-26T08:19:56.679" v="5344"/>
        <pc:sldMkLst>
          <pc:docMk/>
          <pc:sldMk cId="2924066242" sldId="697"/>
        </pc:sldMkLst>
        <pc:spChg chg="mod">
          <ac:chgData name="Rebecca Cogneau" userId="e1689453-3c26-4598-b797-581b00a30ef0" providerId="ADAL" clId="{5793066B-0241-4B40-A87A-43A4556D56B8}" dt="2020-11-25T16:39:31.628" v="3137" actId="207"/>
          <ac:spMkLst>
            <pc:docMk/>
            <pc:sldMk cId="2924066242" sldId="697"/>
            <ac:spMk id="2" creationId="{B4FF4A68-CEF1-4E8D-A9C5-B59303DDE814}"/>
          </ac:spMkLst>
        </pc:spChg>
      </pc:sldChg>
      <pc:sldChg chg="add ord">
        <pc:chgData name="Rebecca Cogneau" userId="e1689453-3c26-4598-b797-581b00a30ef0" providerId="ADAL" clId="{5793066B-0241-4B40-A87A-43A4556D56B8}" dt="2020-11-25T16:48:34.848" v="3159"/>
        <pc:sldMkLst>
          <pc:docMk/>
          <pc:sldMk cId="3252432039" sldId="698"/>
        </pc:sldMkLst>
      </pc:sldChg>
      <pc:sldMasterChg chg="add del addSldLayout delSldLayout">
        <pc:chgData name="Rebecca Cogneau" userId="e1689453-3c26-4598-b797-581b00a30ef0" providerId="ADAL" clId="{5793066B-0241-4B40-A87A-43A4556D56B8}" dt="2020-11-19T16:32:38.912" v="704" actId="47"/>
        <pc:sldMasterMkLst>
          <pc:docMk/>
          <pc:sldMasterMk cId="3470574944" sldId="2147483667"/>
        </pc:sldMasterMkLst>
        <pc:sldLayoutChg chg="add del">
          <pc:chgData name="Rebecca Cogneau" userId="e1689453-3c26-4598-b797-581b00a30ef0" providerId="ADAL" clId="{5793066B-0241-4B40-A87A-43A4556D56B8}" dt="2020-11-19T16:32:38.912" v="704" actId="47"/>
          <pc:sldLayoutMkLst>
            <pc:docMk/>
            <pc:sldMasterMk cId="3470574944" sldId="2147483667"/>
            <pc:sldLayoutMk cId="2374379100" sldId="2147483668"/>
          </pc:sldLayoutMkLst>
        </pc:sldLayoutChg>
      </pc:sldMasterChg>
    </pc:docChg>
  </pc:docChgLst>
  <pc:docChgLst>
    <pc:chgData name="Christa Vercruysse" userId="S::christa.vercruysse@vrijclbnetwerk.be::4200ecb0-f1ab-4090-bbe4-209ba0ca2e7f" providerId="AD" clId="Web-{6D8122E3-629D-40E5-8C8D-207E41C17DA0}"/>
    <pc:docChg chg="modSld sldOrd">
      <pc:chgData name="Christa Vercruysse" userId="S::christa.vercruysse@vrijclbnetwerk.be::4200ecb0-f1ab-4090-bbe4-209ba0ca2e7f" providerId="AD" clId="Web-{6D8122E3-629D-40E5-8C8D-207E41C17DA0}" dt="2020-11-25T09:07:42.151" v="7" actId="1076"/>
      <pc:docMkLst>
        <pc:docMk/>
      </pc:docMkLst>
      <pc:sldChg chg="modNotes">
        <pc:chgData name="Christa Vercruysse" userId="S::christa.vercruysse@vrijclbnetwerk.be::4200ecb0-f1ab-4090-bbe4-209ba0ca2e7f" providerId="AD" clId="Web-{6D8122E3-629D-40E5-8C8D-207E41C17DA0}" dt="2020-11-25T09:04:58.835" v="4"/>
        <pc:sldMkLst>
          <pc:docMk/>
          <pc:sldMk cId="4134875567" sldId="652"/>
        </pc:sldMkLst>
      </pc:sldChg>
      <pc:sldChg chg="modSp">
        <pc:chgData name="Christa Vercruysse" userId="S::christa.vercruysse@vrijclbnetwerk.be::4200ecb0-f1ab-4090-bbe4-209ba0ca2e7f" providerId="AD" clId="Web-{6D8122E3-629D-40E5-8C8D-207E41C17DA0}" dt="2020-11-25T09:07:42.151" v="7" actId="1076"/>
        <pc:sldMkLst>
          <pc:docMk/>
          <pc:sldMk cId="410409881" sldId="674"/>
        </pc:sldMkLst>
        <pc:spChg chg="mod">
          <ac:chgData name="Christa Vercruysse" userId="S::christa.vercruysse@vrijclbnetwerk.be::4200ecb0-f1ab-4090-bbe4-209ba0ca2e7f" providerId="AD" clId="Web-{6D8122E3-629D-40E5-8C8D-207E41C17DA0}" dt="2020-11-25T09:07:42.151" v="7" actId="1076"/>
          <ac:spMkLst>
            <pc:docMk/>
            <pc:sldMk cId="410409881" sldId="674"/>
            <ac:spMk id="6" creationId="{3CA45346-0EA8-401E-BE66-155DFD0F13E2}"/>
          </ac:spMkLst>
        </pc:spChg>
      </pc:sldChg>
      <pc:sldChg chg="addCm">
        <pc:chgData name="Christa Vercruysse" userId="S::christa.vercruysse@vrijclbnetwerk.be::4200ecb0-f1ab-4090-bbe4-209ba0ca2e7f" providerId="AD" clId="Web-{6D8122E3-629D-40E5-8C8D-207E41C17DA0}" dt="2020-11-25T09:07:11.525" v="6"/>
        <pc:sldMkLst>
          <pc:docMk/>
          <pc:sldMk cId="2280833467" sldId="676"/>
        </pc:sldMkLst>
      </pc:sldChg>
      <pc:sldChg chg="ord">
        <pc:chgData name="Christa Vercruysse" userId="S::christa.vercruysse@vrijclbnetwerk.be::4200ecb0-f1ab-4090-bbe4-209ba0ca2e7f" providerId="AD" clId="Web-{6D8122E3-629D-40E5-8C8D-207E41C17DA0}" dt="2020-11-25T09:05:10.288" v="5"/>
        <pc:sldMkLst>
          <pc:docMk/>
          <pc:sldMk cId="4097157029" sldId="679"/>
        </pc:sldMkLst>
      </pc:sldChg>
    </pc:docChg>
  </pc:docChgLst>
  <pc:docChgLst>
    <pc:chgData name="Liesbeth Werrebrouck" userId="S::liesbeth.werrebrouck@vrijclbnetwerk.be::fd464afc-61c6-468a-8f9e-ef687cb7113a" providerId="AD" clId="Web-{D4BE69A9-3CB7-45B1-9217-040580DF0C28}"/>
    <pc:docChg chg="modSld">
      <pc:chgData name="Liesbeth Werrebrouck" userId="S::liesbeth.werrebrouck@vrijclbnetwerk.be::fd464afc-61c6-468a-8f9e-ef687cb7113a" providerId="AD" clId="Web-{D4BE69A9-3CB7-45B1-9217-040580DF0C28}" dt="2020-11-24T11:19:46.692" v="53" actId="20577"/>
      <pc:docMkLst>
        <pc:docMk/>
      </pc:docMkLst>
      <pc:sldChg chg="modSp">
        <pc:chgData name="Liesbeth Werrebrouck" userId="S::liesbeth.werrebrouck@vrijclbnetwerk.be::fd464afc-61c6-468a-8f9e-ef687cb7113a" providerId="AD" clId="Web-{D4BE69A9-3CB7-45B1-9217-040580DF0C28}" dt="2020-11-24T11:19:43.192" v="51" actId="20577"/>
        <pc:sldMkLst>
          <pc:docMk/>
          <pc:sldMk cId="1334700992" sldId="340"/>
        </pc:sldMkLst>
        <pc:spChg chg="mod">
          <ac:chgData name="Liesbeth Werrebrouck" userId="S::liesbeth.werrebrouck@vrijclbnetwerk.be::fd464afc-61c6-468a-8f9e-ef687cb7113a" providerId="AD" clId="Web-{D4BE69A9-3CB7-45B1-9217-040580DF0C28}" dt="2020-11-24T11:19:43.192" v="51" actId="20577"/>
          <ac:spMkLst>
            <pc:docMk/>
            <pc:sldMk cId="1334700992" sldId="340"/>
            <ac:spMk id="3" creationId="{19E34810-E524-43FD-887E-AF856828F2B5}"/>
          </ac:spMkLst>
        </pc:spChg>
      </pc:sldChg>
    </pc:docChg>
  </pc:docChgLst>
  <pc:docChgLst>
    <pc:chgData name="Christa Vercruysse" userId="S::christa.vercruysse@vrijclbnetwerk.be::4200ecb0-f1ab-4090-bbe4-209ba0ca2e7f" providerId="AD" clId="Web-{3B33DFDD-57AD-4BCC-A357-8060564E2DFF}"/>
    <pc:docChg chg="modSld">
      <pc:chgData name="Christa Vercruysse" userId="S::christa.vercruysse@vrijclbnetwerk.be::4200ecb0-f1ab-4090-bbe4-209ba0ca2e7f" providerId="AD" clId="Web-{3B33DFDD-57AD-4BCC-A357-8060564E2DFF}" dt="2020-11-25T12:10:16.241" v="65"/>
      <pc:docMkLst>
        <pc:docMk/>
      </pc:docMkLst>
      <pc:sldChg chg="addSp delSp modSp">
        <pc:chgData name="Christa Vercruysse" userId="S::christa.vercruysse@vrijclbnetwerk.be::4200ecb0-f1ab-4090-bbe4-209ba0ca2e7f" providerId="AD" clId="Web-{3B33DFDD-57AD-4BCC-A357-8060564E2DFF}" dt="2020-11-25T12:03:14.857" v="50" actId="20577"/>
        <pc:sldMkLst>
          <pc:docMk/>
          <pc:sldMk cId="2789127217" sldId="289"/>
        </pc:sldMkLst>
        <pc:spChg chg="mod">
          <ac:chgData name="Christa Vercruysse" userId="S::christa.vercruysse@vrijclbnetwerk.be::4200ecb0-f1ab-4090-bbe4-209ba0ca2e7f" providerId="AD" clId="Web-{3B33DFDD-57AD-4BCC-A357-8060564E2DFF}" dt="2020-11-25T12:03:14.857" v="50" actId="20577"/>
          <ac:spMkLst>
            <pc:docMk/>
            <pc:sldMk cId="2789127217" sldId="289"/>
            <ac:spMk id="3" creationId="{4727810B-60A7-4902-B9CB-49BB22CF8B19}"/>
          </ac:spMkLst>
        </pc:spChg>
        <pc:picChg chg="add mod">
          <ac:chgData name="Christa Vercruysse" userId="S::christa.vercruysse@vrijclbnetwerk.be::4200ecb0-f1ab-4090-bbe4-209ba0ca2e7f" providerId="AD" clId="Web-{3B33DFDD-57AD-4BCC-A357-8060564E2DFF}" dt="2020-11-25T10:49:57.412" v="18" actId="1076"/>
          <ac:picMkLst>
            <pc:docMk/>
            <pc:sldMk cId="2789127217" sldId="289"/>
            <ac:picMk id="4" creationId="{AFFCBB3B-F007-44EA-A91D-84A3F005AE9C}"/>
          </ac:picMkLst>
        </pc:picChg>
        <pc:picChg chg="del">
          <ac:chgData name="Christa Vercruysse" userId="S::christa.vercruysse@vrijclbnetwerk.be::4200ecb0-f1ab-4090-bbe4-209ba0ca2e7f" providerId="AD" clId="Web-{3B33DFDD-57AD-4BCC-A357-8060564E2DFF}" dt="2020-11-25T10:49:32.849" v="14"/>
          <ac:picMkLst>
            <pc:docMk/>
            <pc:sldMk cId="2789127217" sldId="289"/>
            <ac:picMk id="8" creationId="{ACA24BB7-38D9-4CE2-A195-BE3EB65C8817}"/>
          </ac:picMkLst>
        </pc:picChg>
      </pc:sldChg>
      <pc:sldChg chg="delCm">
        <pc:chgData name="Christa Vercruysse" userId="S::christa.vercruysse@vrijclbnetwerk.be::4200ecb0-f1ab-4090-bbe4-209ba0ca2e7f" providerId="AD" clId="Web-{3B33DFDD-57AD-4BCC-A357-8060564E2DFF}" dt="2020-11-25T12:10:16.241" v="65"/>
        <pc:sldMkLst>
          <pc:docMk/>
          <pc:sldMk cId="448555570" sldId="362"/>
        </pc:sldMkLst>
      </pc:sldChg>
      <pc:sldChg chg="addSp delSp modSp">
        <pc:chgData name="Christa Vercruysse" userId="S::christa.vercruysse@vrijclbnetwerk.be::4200ecb0-f1ab-4090-bbe4-209ba0ca2e7f" providerId="AD" clId="Web-{3B33DFDD-57AD-4BCC-A357-8060564E2DFF}" dt="2020-11-25T12:06:32.736" v="64" actId="1076"/>
        <pc:sldMkLst>
          <pc:docMk/>
          <pc:sldMk cId="2383956433" sldId="634"/>
        </pc:sldMkLst>
        <pc:picChg chg="add mod">
          <ac:chgData name="Christa Vercruysse" userId="S::christa.vercruysse@vrijclbnetwerk.be::4200ecb0-f1ab-4090-bbe4-209ba0ca2e7f" providerId="AD" clId="Web-{3B33DFDD-57AD-4BCC-A357-8060564E2DFF}" dt="2020-11-25T12:06:32.736" v="64" actId="1076"/>
          <ac:picMkLst>
            <pc:docMk/>
            <pc:sldMk cId="2383956433" sldId="634"/>
            <ac:picMk id="3" creationId="{67344CE1-3FF8-4345-BC2B-1ECA97550FC4}"/>
          </ac:picMkLst>
        </pc:picChg>
        <pc:picChg chg="del">
          <ac:chgData name="Christa Vercruysse" userId="S::christa.vercruysse@vrijclbnetwerk.be::4200ecb0-f1ab-4090-bbe4-209ba0ca2e7f" providerId="AD" clId="Web-{3B33DFDD-57AD-4BCC-A357-8060564E2DFF}" dt="2020-11-25T12:05:52.767" v="59"/>
          <ac:picMkLst>
            <pc:docMk/>
            <pc:sldMk cId="2383956433" sldId="634"/>
            <ac:picMk id="6" creationId="{544F6BDA-024A-4F93-AADA-41FB65C226CE}"/>
          </ac:picMkLst>
        </pc:picChg>
      </pc:sldChg>
      <pc:sldChg chg="addSp delSp modSp">
        <pc:chgData name="Christa Vercruysse" userId="S::christa.vercruysse@vrijclbnetwerk.be::4200ecb0-f1ab-4090-bbe4-209ba0ca2e7f" providerId="AD" clId="Web-{3B33DFDD-57AD-4BCC-A357-8060564E2DFF}" dt="2020-11-25T12:05:43.532" v="58" actId="1076"/>
        <pc:sldMkLst>
          <pc:docMk/>
          <pc:sldMk cId="1806581004" sldId="635"/>
        </pc:sldMkLst>
        <pc:spChg chg="add del mod">
          <ac:chgData name="Christa Vercruysse" userId="S::christa.vercruysse@vrijclbnetwerk.be::4200ecb0-f1ab-4090-bbe4-209ba0ca2e7f" providerId="AD" clId="Web-{3B33DFDD-57AD-4BCC-A357-8060564E2DFF}" dt="2020-11-25T10:49:23.974" v="13"/>
          <ac:spMkLst>
            <pc:docMk/>
            <pc:sldMk cId="1806581004" sldId="635"/>
            <ac:spMk id="5" creationId="{C1553463-F27A-4337-9969-E0CFABDF9C6B}"/>
          </ac:spMkLst>
        </pc:spChg>
        <pc:picChg chg="add mod">
          <ac:chgData name="Christa Vercruysse" userId="S::christa.vercruysse@vrijclbnetwerk.be::4200ecb0-f1ab-4090-bbe4-209ba0ca2e7f" providerId="AD" clId="Web-{3B33DFDD-57AD-4BCC-A357-8060564E2DFF}" dt="2020-11-25T10:49:20.364" v="12" actId="1076"/>
          <ac:picMkLst>
            <pc:docMk/>
            <pc:sldMk cId="1806581004" sldId="635"/>
            <ac:picMk id="3" creationId="{7E2D6601-5788-4567-BF39-402263432EB1}"/>
          </ac:picMkLst>
        </pc:picChg>
        <pc:picChg chg="mod">
          <ac:chgData name="Christa Vercruysse" userId="S::christa.vercruysse@vrijclbnetwerk.be::4200ecb0-f1ab-4090-bbe4-209ba0ca2e7f" providerId="AD" clId="Web-{3B33DFDD-57AD-4BCC-A357-8060564E2DFF}" dt="2020-11-25T12:05:43.532" v="58" actId="1076"/>
          <ac:picMkLst>
            <pc:docMk/>
            <pc:sldMk cId="1806581004" sldId="635"/>
            <ac:picMk id="10" creationId="{47EC32DB-FA8F-40C4-A6B9-AC5E5F61F686}"/>
          </ac:picMkLst>
        </pc:picChg>
        <pc:picChg chg="del mod">
          <ac:chgData name="Christa Vercruysse" userId="S::christa.vercruysse@vrijclbnetwerk.be::4200ecb0-f1ab-4090-bbe4-209ba0ca2e7f" providerId="AD" clId="Web-{3B33DFDD-57AD-4BCC-A357-8060564E2DFF}" dt="2020-11-25T10:49:07.942" v="7"/>
          <ac:picMkLst>
            <pc:docMk/>
            <pc:sldMk cId="1806581004" sldId="635"/>
            <ac:picMk id="12" creationId="{D488266E-BC8A-41CE-A654-956C2E171FEC}"/>
          </ac:picMkLst>
        </pc:picChg>
      </pc:sldChg>
    </pc:docChg>
  </pc:docChgLst>
  <pc:docChgLst>
    <pc:chgData name="Rebecca Cogneau" userId="S::rebecca.cogneau@vrijclbnetwerk.be::e1689453-3c26-4598-b797-581b00a30ef0" providerId="AD" clId="Web-{DCEE1CE9-54CE-4BDB-8BE3-7958D3DA1A70}"/>
    <pc:docChg chg="modSld">
      <pc:chgData name="Rebecca Cogneau" userId="S::rebecca.cogneau@vrijclbnetwerk.be::e1689453-3c26-4598-b797-581b00a30ef0" providerId="AD" clId="Web-{DCEE1CE9-54CE-4BDB-8BE3-7958D3DA1A70}" dt="2020-11-19T16:52:29.057" v="8" actId="20577"/>
      <pc:docMkLst>
        <pc:docMk/>
      </pc:docMkLst>
      <pc:sldChg chg="modSp">
        <pc:chgData name="Rebecca Cogneau" userId="S::rebecca.cogneau@vrijclbnetwerk.be::e1689453-3c26-4598-b797-581b00a30ef0" providerId="AD" clId="Web-{DCEE1CE9-54CE-4BDB-8BE3-7958D3DA1A70}" dt="2020-11-19T16:52:25.275" v="6" actId="20577"/>
        <pc:sldMkLst>
          <pc:docMk/>
          <pc:sldMk cId="2472781721" sldId="342"/>
        </pc:sldMkLst>
        <pc:spChg chg="mod">
          <ac:chgData name="Rebecca Cogneau" userId="S::rebecca.cogneau@vrijclbnetwerk.be::e1689453-3c26-4598-b797-581b00a30ef0" providerId="AD" clId="Web-{DCEE1CE9-54CE-4BDB-8BE3-7958D3DA1A70}" dt="2020-11-19T16:52:25.275" v="6" actId="20577"/>
          <ac:spMkLst>
            <pc:docMk/>
            <pc:sldMk cId="2472781721" sldId="342"/>
            <ac:spMk id="2" creationId="{40B2E8F9-8AE2-4CAB-995F-4910A0A73D7A}"/>
          </ac:spMkLst>
        </pc:spChg>
      </pc:sldChg>
    </pc:docChg>
  </pc:docChgLst>
  <pc:docChgLst>
    <pc:chgData name="Christa Vercruysse" userId="S::christa.vercruysse@vrijclbnetwerk.be::4200ecb0-f1ab-4090-bbe4-209ba0ca2e7f" providerId="AD" clId="Web-{BC0144DC-A77F-490C-A656-AD3821EAD616}"/>
    <pc:docChg chg="addSld modSld">
      <pc:chgData name="Christa Vercruysse" userId="S::christa.vercruysse@vrijclbnetwerk.be::4200ecb0-f1ab-4090-bbe4-209ba0ca2e7f" providerId="AD" clId="Web-{BC0144DC-A77F-490C-A656-AD3821EAD616}" dt="2020-11-25T13:28:49.423" v="491" actId="20577"/>
      <pc:docMkLst>
        <pc:docMk/>
      </pc:docMkLst>
      <pc:sldChg chg="modSp">
        <pc:chgData name="Christa Vercruysse" userId="S::christa.vercruysse@vrijclbnetwerk.be::4200ecb0-f1ab-4090-bbe4-209ba0ca2e7f" providerId="AD" clId="Web-{BC0144DC-A77F-490C-A656-AD3821EAD616}" dt="2020-11-25T13:13:28.006" v="4" actId="20577"/>
        <pc:sldMkLst>
          <pc:docMk/>
          <pc:sldMk cId="4120390208" sldId="280"/>
        </pc:sldMkLst>
        <pc:spChg chg="mod">
          <ac:chgData name="Christa Vercruysse" userId="S::christa.vercruysse@vrijclbnetwerk.be::4200ecb0-f1ab-4090-bbe4-209ba0ca2e7f" providerId="AD" clId="Web-{BC0144DC-A77F-490C-A656-AD3821EAD616}" dt="2020-11-25T13:13:28.006" v="4" actId="20577"/>
          <ac:spMkLst>
            <pc:docMk/>
            <pc:sldMk cId="4120390208" sldId="280"/>
            <ac:spMk id="3" creationId="{23F94A65-04B0-4254-821D-FD9FA30A6618}"/>
          </ac:spMkLst>
        </pc:spChg>
      </pc:sldChg>
      <pc:sldChg chg="modSp">
        <pc:chgData name="Christa Vercruysse" userId="S::christa.vercruysse@vrijclbnetwerk.be::4200ecb0-f1ab-4090-bbe4-209ba0ca2e7f" providerId="AD" clId="Web-{BC0144DC-A77F-490C-A656-AD3821EAD616}" dt="2020-11-25T13:14:24.319" v="135" actId="20577"/>
        <pc:sldMkLst>
          <pc:docMk/>
          <pc:sldMk cId="3616473664" sldId="282"/>
        </pc:sldMkLst>
        <pc:spChg chg="mod">
          <ac:chgData name="Christa Vercruysse" userId="S::christa.vercruysse@vrijclbnetwerk.be::4200ecb0-f1ab-4090-bbe4-209ba0ca2e7f" providerId="AD" clId="Web-{BC0144DC-A77F-490C-A656-AD3821EAD616}" dt="2020-11-25T13:14:24.319" v="135" actId="20577"/>
          <ac:spMkLst>
            <pc:docMk/>
            <pc:sldMk cId="3616473664" sldId="282"/>
            <ac:spMk id="2" creationId="{0AA1E678-16EB-4C07-B652-BFD237AFED31}"/>
          </ac:spMkLst>
        </pc:spChg>
      </pc:sldChg>
      <pc:sldChg chg="modSp delCm">
        <pc:chgData name="Christa Vercruysse" userId="S::christa.vercruysse@vrijclbnetwerk.be::4200ecb0-f1ab-4090-bbe4-209ba0ca2e7f" providerId="AD" clId="Web-{BC0144DC-A77F-490C-A656-AD3821EAD616}" dt="2020-11-25T13:27:55.954" v="475" actId="20577"/>
        <pc:sldMkLst>
          <pc:docMk/>
          <pc:sldMk cId="2356052469" sldId="649"/>
        </pc:sldMkLst>
        <pc:spChg chg="mod">
          <ac:chgData name="Christa Vercruysse" userId="S::christa.vercruysse@vrijclbnetwerk.be::4200ecb0-f1ab-4090-bbe4-209ba0ca2e7f" providerId="AD" clId="Web-{BC0144DC-A77F-490C-A656-AD3821EAD616}" dt="2020-11-25T13:24:18.733" v="384" actId="1076"/>
          <ac:spMkLst>
            <pc:docMk/>
            <pc:sldMk cId="2356052469" sldId="649"/>
            <ac:spMk id="2" creationId="{F880B024-2AAC-4A93-BF67-BFC03CA874AA}"/>
          </ac:spMkLst>
        </pc:spChg>
        <pc:spChg chg="mod">
          <ac:chgData name="Christa Vercruysse" userId="S::christa.vercruysse@vrijclbnetwerk.be::4200ecb0-f1ab-4090-bbe4-209ba0ca2e7f" providerId="AD" clId="Web-{BC0144DC-A77F-490C-A656-AD3821EAD616}" dt="2020-11-25T13:27:55.954" v="475" actId="20577"/>
          <ac:spMkLst>
            <pc:docMk/>
            <pc:sldMk cId="2356052469" sldId="649"/>
            <ac:spMk id="3" creationId="{2EA48BA6-D907-4A74-9A0D-E38587E23947}"/>
          </ac:spMkLst>
        </pc:spChg>
      </pc:sldChg>
      <pc:sldChg chg="modSp">
        <pc:chgData name="Christa Vercruysse" userId="S::christa.vercruysse@vrijclbnetwerk.be::4200ecb0-f1ab-4090-bbe4-209ba0ca2e7f" providerId="AD" clId="Web-{BC0144DC-A77F-490C-A656-AD3821EAD616}" dt="2020-11-25T13:25:48.734" v="415" actId="20577"/>
        <pc:sldMkLst>
          <pc:docMk/>
          <pc:sldMk cId="1380896357" sldId="661"/>
        </pc:sldMkLst>
        <pc:spChg chg="mod">
          <ac:chgData name="Christa Vercruysse" userId="S::christa.vercruysse@vrijclbnetwerk.be::4200ecb0-f1ab-4090-bbe4-209ba0ca2e7f" providerId="AD" clId="Web-{BC0144DC-A77F-490C-A656-AD3821EAD616}" dt="2020-11-25T13:25:48.734" v="415" actId="20577"/>
          <ac:spMkLst>
            <pc:docMk/>
            <pc:sldMk cId="1380896357" sldId="661"/>
            <ac:spMk id="3" creationId="{2EA48BA6-D907-4A74-9A0D-E38587E23947}"/>
          </ac:spMkLst>
        </pc:spChg>
      </pc:sldChg>
      <pc:sldChg chg="modSp add replId">
        <pc:chgData name="Christa Vercruysse" userId="S::christa.vercruysse@vrijclbnetwerk.be::4200ecb0-f1ab-4090-bbe4-209ba0ca2e7f" providerId="AD" clId="Web-{BC0144DC-A77F-490C-A656-AD3821EAD616}" dt="2020-11-25T13:14:06.429" v="129" actId="20577"/>
        <pc:sldMkLst>
          <pc:docMk/>
          <pc:sldMk cId="1009760251" sldId="686"/>
        </pc:sldMkLst>
        <pc:spChg chg="mod">
          <ac:chgData name="Christa Vercruysse" userId="S::christa.vercruysse@vrijclbnetwerk.be::4200ecb0-f1ab-4090-bbe4-209ba0ca2e7f" providerId="AD" clId="Web-{BC0144DC-A77F-490C-A656-AD3821EAD616}" dt="2020-11-25T13:14:06.429" v="129" actId="20577"/>
          <ac:spMkLst>
            <pc:docMk/>
            <pc:sldMk cId="1009760251" sldId="686"/>
            <ac:spMk id="3" creationId="{23F94A65-04B0-4254-821D-FD9FA30A6618}"/>
          </ac:spMkLst>
        </pc:spChg>
      </pc:sldChg>
      <pc:sldChg chg="modSp new">
        <pc:chgData name="Christa Vercruysse" userId="S::christa.vercruysse@vrijclbnetwerk.be::4200ecb0-f1ab-4090-bbe4-209ba0ca2e7f" providerId="AD" clId="Web-{BC0144DC-A77F-490C-A656-AD3821EAD616}" dt="2020-11-25T13:28:49.408" v="490" actId="20577"/>
        <pc:sldMkLst>
          <pc:docMk/>
          <pc:sldMk cId="990525939" sldId="688"/>
        </pc:sldMkLst>
        <pc:spChg chg="mod">
          <ac:chgData name="Christa Vercruysse" userId="S::christa.vercruysse@vrijclbnetwerk.be::4200ecb0-f1ab-4090-bbe4-209ba0ca2e7f" providerId="AD" clId="Web-{BC0144DC-A77F-490C-A656-AD3821EAD616}" dt="2020-11-25T13:28:07.376" v="478" actId="20577"/>
          <ac:spMkLst>
            <pc:docMk/>
            <pc:sldMk cId="990525939" sldId="688"/>
            <ac:spMk id="2" creationId="{99983457-E925-401F-BC31-7FA44B301B04}"/>
          </ac:spMkLst>
        </pc:spChg>
        <pc:spChg chg="mod">
          <ac:chgData name="Christa Vercruysse" userId="S::christa.vercruysse@vrijclbnetwerk.be::4200ecb0-f1ab-4090-bbe4-209ba0ca2e7f" providerId="AD" clId="Web-{BC0144DC-A77F-490C-A656-AD3821EAD616}" dt="2020-11-25T13:28:49.408" v="490" actId="20577"/>
          <ac:spMkLst>
            <pc:docMk/>
            <pc:sldMk cId="990525939" sldId="688"/>
            <ac:spMk id="3" creationId="{088D0CA3-BE0D-4857-B112-34257790A158}"/>
          </ac:spMkLst>
        </pc:spChg>
      </pc:sldChg>
    </pc:docChg>
  </pc:docChgLst>
  <pc:docChgLst>
    <pc:chgData name="Christa Vercruysse" userId="S::christa.vercruysse@vrijclbnetwerk.be::4200ecb0-f1ab-4090-bbe4-209ba0ca2e7f" providerId="AD" clId="Web-{16273BED-8F05-4466-AB0F-453EF132BE42}"/>
    <pc:docChg chg="modSld">
      <pc:chgData name="Christa Vercruysse" userId="S::christa.vercruysse@vrijclbnetwerk.be::4200ecb0-f1ab-4090-bbe4-209ba0ca2e7f" providerId="AD" clId="Web-{16273BED-8F05-4466-AB0F-453EF132BE42}" dt="2020-11-23T17:29:57.123" v="89" actId="20577"/>
      <pc:docMkLst>
        <pc:docMk/>
      </pc:docMkLst>
      <pc:sldChg chg="modSp">
        <pc:chgData name="Christa Vercruysse" userId="S::christa.vercruysse@vrijclbnetwerk.be::4200ecb0-f1ab-4090-bbe4-209ba0ca2e7f" providerId="AD" clId="Web-{16273BED-8F05-4466-AB0F-453EF132BE42}" dt="2020-11-23T17:26:17.496" v="36" actId="20577"/>
        <pc:sldMkLst>
          <pc:docMk/>
          <pc:sldMk cId="4120390208" sldId="280"/>
        </pc:sldMkLst>
        <pc:spChg chg="mod">
          <ac:chgData name="Christa Vercruysse" userId="S::christa.vercruysse@vrijclbnetwerk.be::4200ecb0-f1ab-4090-bbe4-209ba0ca2e7f" providerId="AD" clId="Web-{16273BED-8F05-4466-AB0F-453EF132BE42}" dt="2020-11-23T17:26:17.496" v="36" actId="20577"/>
          <ac:spMkLst>
            <pc:docMk/>
            <pc:sldMk cId="4120390208" sldId="280"/>
            <ac:spMk id="3" creationId="{23F94A65-04B0-4254-821D-FD9FA30A6618}"/>
          </ac:spMkLst>
        </pc:spChg>
      </pc:sldChg>
      <pc:sldChg chg="addSp delSp modSp">
        <pc:chgData name="Christa Vercruysse" userId="S::christa.vercruysse@vrijclbnetwerk.be::4200ecb0-f1ab-4090-bbe4-209ba0ca2e7f" providerId="AD" clId="Web-{16273BED-8F05-4466-AB0F-453EF132BE42}" dt="2020-11-23T17:27:48.044" v="63"/>
        <pc:sldMkLst>
          <pc:docMk/>
          <pc:sldMk cId="2722630584" sldId="281"/>
        </pc:sldMkLst>
        <pc:spChg chg="del mod">
          <ac:chgData name="Christa Vercruysse" userId="S::christa.vercruysse@vrijclbnetwerk.be::4200ecb0-f1ab-4090-bbe4-209ba0ca2e7f" providerId="AD" clId="Web-{16273BED-8F05-4466-AB0F-453EF132BE42}" dt="2020-11-23T17:27:48.044" v="63"/>
          <ac:spMkLst>
            <pc:docMk/>
            <pc:sldMk cId="2722630584" sldId="281"/>
            <ac:spMk id="3" creationId="{C844CC0A-94A8-45D4-9CCD-FDEF71DF3D54}"/>
          </ac:spMkLst>
        </pc:spChg>
        <pc:picChg chg="add mod ord">
          <ac:chgData name="Christa Vercruysse" userId="S::christa.vercruysse@vrijclbnetwerk.be::4200ecb0-f1ab-4090-bbe4-209ba0ca2e7f" providerId="AD" clId="Web-{16273BED-8F05-4466-AB0F-453EF132BE42}" dt="2020-11-23T17:27:48.044" v="63"/>
          <ac:picMkLst>
            <pc:docMk/>
            <pc:sldMk cId="2722630584" sldId="281"/>
            <ac:picMk id="5" creationId="{3F243A91-D9B7-48FA-98D6-F2AA717E2D49}"/>
          </ac:picMkLst>
        </pc:picChg>
      </pc:sldChg>
      <pc:sldChg chg="modSp modNotes">
        <pc:chgData name="Christa Vercruysse" userId="S::christa.vercruysse@vrijclbnetwerk.be::4200ecb0-f1ab-4090-bbe4-209ba0ca2e7f" providerId="AD" clId="Web-{16273BED-8F05-4466-AB0F-453EF132BE42}" dt="2020-11-23T17:29:54.233" v="87" actId="20577"/>
        <pc:sldMkLst>
          <pc:docMk/>
          <pc:sldMk cId="2774846442" sldId="642"/>
        </pc:sldMkLst>
        <pc:spChg chg="mod">
          <ac:chgData name="Christa Vercruysse" userId="S::christa.vercruysse@vrijclbnetwerk.be::4200ecb0-f1ab-4090-bbe4-209ba0ca2e7f" providerId="AD" clId="Web-{16273BED-8F05-4466-AB0F-453EF132BE42}" dt="2020-11-23T17:29:54.233" v="87" actId="20577"/>
          <ac:spMkLst>
            <pc:docMk/>
            <pc:sldMk cId="2774846442" sldId="642"/>
            <ac:spMk id="3" creationId="{58482169-E991-4492-83E6-AA61D422F5BC}"/>
          </ac:spMkLst>
        </pc:spChg>
        <pc:spChg chg="mod">
          <ac:chgData name="Christa Vercruysse" userId="S::christa.vercruysse@vrijclbnetwerk.be::4200ecb0-f1ab-4090-bbe4-209ba0ca2e7f" providerId="AD" clId="Web-{16273BED-8F05-4466-AB0F-453EF132BE42}" dt="2020-11-23T17:29:25.576" v="81" actId="20577"/>
          <ac:spMkLst>
            <pc:docMk/>
            <pc:sldMk cId="2774846442" sldId="642"/>
            <ac:spMk id="4" creationId="{24FB8200-3C53-4B85-8E0A-119AAFAE1373}"/>
          </ac:spMkLst>
        </pc:spChg>
        <pc:picChg chg="mod">
          <ac:chgData name="Christa Vercruysse" userId="S::christa.vercruysse@vrijclbnetwerk.be::4200ecb0-f1ab-4090-bbe4-209ba0ca2e7f" providerId="AD" clId="Web-{16273BED-8F05-4466-AB0F-453EF132BE42}" dt="2020-11-23T17:28:28.935" v="65" actId="1076"/>
          <ac:picMkLst>
            <pc:docMk/>
            <pc:sldMk cId="2774846442" sldId="642"/>
            <ac:picMk id="8" creationId="{68899E43-EFB6-48C9-B2EB-A01A5EB62073}"/>
          </ac:picMkLst>
        </pc:picChg>
      </pc:sldChg>
    </pc:docChg>
  </pc:docChgLst>
  <pc:docChgLst>
    <pc:chgData name="Christa Vercruysse" userId="S::christa.vercruysse@vrijclbnetwerk.be::4200ecb0-f1ab-4090-bbe4-209ba0ca2e7f" providerId="AD" clId="Web-{7B6277C6-F174-4A19-AB02-DD34C678FA2B}"/>
    <pc:docChg chg="modSld">
      <pc:chgData name="Christa Vercruysse" userId="S::christa.vercruysse@vrijclbnetwerk.be::4200ecb0-f1ab-4090-bbe4-209ba0ca2e7f" providerId="AD" clId="Web-{7B6277C6-F174-4A19-AB02-DD34C678FA2B}" dt="2020-11-24T17:23:45.520" v="43"/>
      <pc:docMkLst>
        <pc:docMk/>
      </pc:docMkLst>
      <pc:sldChg chg="modSp addCm">
        <pc:chgData name="Christa Vercruysse" userId="S::christa.vercruysse@vrijclbnetwerk.be::4200ecb0-f1ab-4090-bbe4-209ba0ca2e7f" providerId="AD" clId="Web-{7B6277C6-F174-4A19-AB02-DD34C678FA2B}" dt="2020-11-24T17:23:45.520" v="43"/>
        <pc:sldMkLst>
          <pc:docMk/>
          <pc:sldMk cId="2356052469" sldId="649"/>
        </pc:sldMkLst>
        <pc:spChg chg="mod">
          <ac:chgData name="Christa Vercruysse" userId="S::christa.vercruysse@vrijclbnetwerk.be::4200ecb0-f1ab-4090-bbe4-209ba0ca2e7f" providerId="AD" clId="Web-{7B6277C6-F174-4A19-AB02-DD34C678FA2B}" dt="2020-11-24T17:21:59.455" v="40" actId="20577"/>
          <ac:spMkLst>
            <pc:docMk/>
            <pc:sldMk cId="2356052469" sldId="649"/>
            <ac:spMk id="3" creationId="{2EA48BA6-D907-4A74-9A0D-E38587E23947}"/>
          </ac:spMkLst>
        </pc:spChg>
      </pc:sldChg>
    </pc:docChg>
  </pc:docChgLst>
  <pc:docChgLst>
    <pc:chgData name="Christa Vercruysse" userId="S::christa.vercruysse@vrijclbnetwerk.be::4200ecb0-f1ab-4090-bbe4-209ba0ca2e7f" providerId="AD" clId="Web-{CE3F2C9F-E035-4733-9664-BC82E5262204}"/>
    <pc:docChg chg="addSld modSld sldOrd">
      <pc:chgData name="Christa Vercruysse" userId="S::christa.vercruysse@vrijclbnetwerk.be::4200ecb0-f1ab-4090-bbe4-209ba0ca2e7f" providerId="AD" clId="Web-{CE3F2C9F-E035-4733-9664-BC82E5262204}" dt="2020-11-25T09:02:44.149" v="1006"/>
      <pc:docMkLst>
        <pc:docMk/>
      </pc:docMkLst>
      <pc:sldChg chg="addSp delSp modSp modNotes">
        <pc:chgData name="Christa Vercruysse" userId="S::christa.vercruysse@vrijclbnetwerk.be::4200ecb0-f1ab-4090-bbe4-209ba0ca2e7f" providerId="AD" clId="Web-{CE3F2C9F-E035-4733-9664-BC82E5262204}" dt="2020-11-25T08:45:30.845" v="679" actId="1076"/>
        <pc:sldMkLst>
          <pc:docMk/>
          <pc:sldMk cId="448555570" sldId="362"/>
        </pc:sldMkLst>
        <pc:spChg chg="add mod">
          <ac:chgData name="Christa Vercruysse" userId="S::christa.vercruysse@vrijclbnetwerk.be::4200ecb0-f1ab-4090-bbe4-209ba0ca2e7f" providerId="AD" clId="Web-{CE3F2C9F-E035-4733-9664-BC82E5262204}" dt="2020-11-25T08:45:30.845" v="679" actId="1076"/>
          <ac:spMkLst>
            <pc:docMk/>
            <pc:sldMk cId="448555570" sldId="362"/>
            <ac:spMk id="3" creationId="{1FDA9041-A13D-400B-A3F4-1D58D3C16ABF}"/>
          </ac:spMkLst>
        </pc:spChg>
        <pc:spChg chg="add del">
          <ac:chgData name="Christa Vercruysse" userId="S::christa.vercruysse@vrijclbnetwerk.be::4200ecb0-f1ab-4090-bbe4-209ba0ca2e7f" providerId="AD" clId="Web-{CE3F2C9F-E035-4733-9664-BC82E5262204}" dt="2020-11-25T08:36:24.458" v="250"/>
          <ac:spMkLst>
            <pc:docMk/>
            <pc:sldMk cId="448555570" sldId="362"/>
            <ac:spMk id="7" creationId="{6C2EBC2D-6324-4B82-BCD4-B4176EEBACF9}"/>
          </ac:spMkLst>
        </pc:spChg>
        <pc:picChg chg="del">
          <ac:chgData name="Christa Vercruysse" userId="S::christa.vercruysse@vrijclbnetwerk.be::4200ecb0-f1ab-4090-bbe4-209ba0ca2e7f" providerId="AD" clId="Web-{CE3F2C9F-E035-4733-9664-BC82E5262204}" dt="2020-11-25T08:36:16.021" v="248"/>
          <ac:picMkLst>
            <pc:docMk/>
            <pc:sldMk cId="448555570" sldId="362"/>
            <ac:picMk id="6" creationId="{13568ACB-E18F-48BF-A287-B101597177CE}"/>
          </ac:picMkLst>
        </pc:picChg>
      </pc:sldChg>
      <pc:sldChg chg="modSp modNotes">
        <pc:chgData name="Christa Vercruysse" userId="S::christa.vercruysse@vrijclbnetwerk.be::4200ecb0-f1ab-4090-bbe4-209ba0ca2e7f" providerId="AD" clId="Web-{CE3F2C9F-E035-4733-9664-BC82E5262204}" dt="2020-11-25T08:48:51.068" v="704"/>
        <pc:sldMkLst>
          <pc:docMk/>
          <pc:sldMk cId="1099228763" sldId="364"/>
        </pc:sldMkLst>
        <pc:picChg chg="mod">
          <ac:chgData name="Christa Vercruysse" userId="S::christa.vercruysse@vrijclbnetwerk.be::4200ecb0-f1ab-4090-bbe4-209ba0ca2e7f" providerId="AD" clId="Web-{CE3F2C9F-E035-4733-9664-BC82E5262204}" dt="2020-11-25T08:34:16.409" v="57" actId="1076"/>
          <ac:picMkLst>
            <pc:docMk/>
            <pc:sldMk cId="1099228763" sldId="364"/>
            <ac:picMk id="4" creationId="{FE28B043-6E4B-49BF-88FC-483595D0C2A4}"/>
          </ac:picMkLst>
        </pc:picChg>
      </pc:sldChg>
      <pc:sldChg chg="modSp ord modNotes">
        <pc:chgData name="Christa Vercruysse" userId="S::christa.vercruysse@vrijclbnetwerk.be::4200ecb0-f1ab-4090-bbe4-209ba0ca2e7f" providerId="AD" clId="Web-{CE3F2C9F-E035-4733-9664-BC82E5262204}" dt="2020-11-25T08:50:47.337" v="941" actId="20577"/>
        <pc:sldMkLst>
          <pc:docMk/>
          <pc:sldMk cId="2781697398" sldId="365"/>
        </pc:sldMkLst>
        <pc:spChg chg="mod">
          <ac:chgData name="Christa Vercruysse" userId="S::christa.vercruysse@vrijclbnetwerk.be::4200ecb0-f1ab-4090-bbe4-209ba0ca2e7f" providerId="AD" clId="Web-{CE3F2C9F-E035-4733-9664-BC82E5262204}" dt="2020-11-25T08:50:47.337" v="941" actId="20577"/>
          <ac:spMkLst>
            <pc:docMk/>
            <pc:sldMk cId="2781697398" sldId="365"/>
            <ac:spMk id="11" creationId="{983F03F3-4555-4E4F-82E6-7A55B91D6E80}"/>
          </ac:spMkLst>
        </pc:spChg>
      </pc:sldChg>
      <pc:sldChg chg="modSp">
        <pc:chgData name="Christa Vercruysse" userId="S::christa.vercruysse@vrijclbnetwerk.be::4200ecb0-f1ab-4090-bbe4-209ba0ca2e7f" providerId="AD" clId="Web-{CE3F2C9F-E035-4733-9664-BC82E5262204}" dt="2020-11-25T08:25:07.506" v="26"/>
        <pc:sldMkLst>
          <pc:docMk/>
          <pc:sldMk cId="334843072" sldId="640"/>
        </pc:sldMkLst>
        <pc:picChg chg="mod">
          <ac:chgData name="Christa Vercruysse" userId="S::christa.vercruysse@vrijclbnetwerk.be::4200ecb0-f1ab-4090-bbe4-209ba0ca2e7f" providerId="AD" clId="Web-{CE3F2C9F-E035-4733-9664-BC82E5262204}" dt="2020-11-25T08:25:07.506" v="26"/>
          <ac:picMkLst>
            <pc:docMk/>
            <pc:sldMk cId="334843072" sldId="640"/>
            <ac:picMk id="2054" creationId="{3EA7C2F8-718E-404F-A083-83E71CEE256B}"/>
          </ac:picMkLst>
        </pc:picChg>
      </pc:sldChg>
      <pc:sldChg chg="modSp modNotes">
        <pc:chgData name="Christa Vercruysse" userId="S::christa.vercruysse@vrijclbnetwerk.be::4200ecb0-f1ab-4090-bbe4-209ba0ca2e7f" providerId="AD" clId="Web-{CE3F2C9F-E035-4733-9664-BC82E5262204}" dt="2020-11-25T08:53:56.075" v="954"/>
        <pc:sldMkLst>
          <pc:docMk/>
          <pc:sldMk cId="625794980" sldId="641"/>
        </pc:sldMkLst>
        <pc:spChg chg="mod">
          <ac:chgData name="Christa Vercruysse" userId="S::christa.vercruysse@vrijclbnetwerk.be::4200ecb0-f1ab-4090-bbe4-209ba0ca2e7f" providerId="AD" clId="Web-{CE3F2C9F-E035-4733-9664-BC82E5262204}" dt="2020-11-25T08:29:15.855" v="50" actId="20577"/>
          <ac:spMkLst>
            <pc:docMk/>
            <pc:sldMk cId="625794980" sldId="641"/>
            <ac:spMk id="2" creationId="{23F001BB-A64D-4CEA-9F7E-144F89C1D3B4}"/>
          </ac:spMkLst>
        </pc:spChg>
        <pc:spChg chg="mod">
          <ac:chgData name="Christa Vercruysse" userId="S::christa.vercruysse@vrijclbnetwerk.be::4200ecb0-f1ab-4090-bbe4-209ba0ca2e7f" providerId="AD" clId="Web-{CE3F2C9F-E035-4733-9664-BC82E5262204}" dt="2020-11-25T08:52:56.917" v="948" actId="20577"/>
          <ac:spMkLst>
            <pc:docMk/>
            <pc:sldMk cId="625794980" sldId="641"/>
            <ac:spMk id="7" creationId="{38F59CAC-E5E7-4176-BF69-4B671368D3A5}"/>
          </ac:spMkLst>
        </pc:spChg>
      </pc:sldChg>
      <pc:sldChg chg="modSp">
        <pc:chgData name="Christa Vercruysse" userId="S::christa.vercruysse@vrijclbnetwerk.be::4200ecb0-f1ab-4090-bbe4-209ba0ca2e7f" providerId="AD" clId="Web-{CE3F2C9F-E035-4733-9664-BC82E5262204}" dt="2020-11-25T08:23:22.926" v="25" actId="1076"/>
        <pc:sldMkLst>
          <pc:docMk/>
          <pc:sldMk cId="2774846442" sldId="642"/>
        </pc:sldMkLst>
        <pc:spChg chg="mod">
          <ac:chgData name="Christa Vercruysse" userId="S::christa.vercruysse@vrijclbnetwerk.be::4200ecb0-f1ab-4090-bbe4-209ba0ca2e7f" providerId="AD" clId="Web-{CE3F2C9F-E035-4733-9664-BC82E5262204}" dt="2020-11-25T08:23:16.300" v="22" actId="20577"/>
          <ac:spMkLst>
            <pc:docMk/>
            <pc:sldMk cId="2774846442" sldId="642"/>
            <ac:spMk id="3" creationId="{58482169-E991-4492-83E6-AA61D422F5BC}"/>
          </ac:spMkLst>
        </pc:spChg>
        <pc:spChg chg="mod">
          <ac:chgData name="Christa Vercruysse" userId="S::christa.vercruysse@vrijclbnetwerk.be::4200ecb0-f1ab-4090-bbe4-209ba0ca2e7f" providerId="AD" clId="Web-{CE3F2C9F-E035-4733-9664-BC82E5262204}" dt="2020-11-25T08:23:09.972" v="21" actId="20577"/>
          <ac:spMkLst>
            <pc:docMk/>
            <pc:sldMk cId="2774846442" sldId="642"/>
            <ac:spMk id="4" creationId="{24FB8200-3C53-4B85-8E0A-119AAFAE1373}"/>
          </ac:spMkLst>
        </pc:spChg>
        <pc:picChg chg="mod">
          <ac:chgData name="Christa Vercruysse" userId="S::christa.vercruysse@vrijclbnetwerk.be::4200ecb0-f1ab-4090-bbe4-209ba0ca2e7f" providerId="AD" clId="Web-{CE3F2C9F-E035-4733-9664-BC82E5262204}" dt="2020-11-25T08:23:22.926" v="25" actId="1076"/>
          <ac:picMkLst>
            <pc:docMk/>
            <pc:sldMk cId="2774846442" sldId="642"/>
            <ac:picMk id="8" creationId="{68899E43-EFB6-48C9-B2EB-A01A5EB62073}"/>
          </ac:picMkLst>
        </pc:picChg>
      </pc:sldChg>
      <pc:sldChg chg="modNotes">
        <pc:chgData name="Christa Vercruysse" userId="S::christa.vercruysse@vrijclbnetwerk.be::4200ecb0-f1ab-4090-bbe4-209ba0ca2e7f" providerId="AD" clId="Web-{CE3F2C9F-E035-4733-9664-BC82E5262204}" dt="2020-11-25T08:59:53.833" v="974"/>
        <pc:sldMkLst>
          <pc:docMk/>
          <pc:sldMk cId="287929638" sldId="644"/>
        </pc:sldMkLst>
      </pc:sldChg>
      <pc:sldChg chg="modNotes">
        <pc:chgData name="Christa Vercruysse" userId="S::christa.vercruysse@vrijclbnetwerk.be::4200ecb0-f1ab-4090-bbe4-209ba0ca2e7f" providerId="AD" clId="Web-{CE3F2C9F-E035-4733-9664-BC82E5262204}" dt="2020-11-25T09:02:44.149" v="1006"/>
        <pc:sldMkLst>
          <pc:docMk/>
          <pc:sldMk cId="4134875567" sldId="652"/>
        </pc:sldMkLst>
      </pc:sldChg>
      <pc:sldChg chg="ord modNotes">
        <pc:chgData name="Christa Vercruysse" userId="S::christa.vercruysse@vrijclbnetwerk.be::4200ecb0-f1ab-4090-bbe4-209ba0ca2e7f" providerId="AD" clId="Web-{CE3F2C9F-E035-4733-9664-BC82E5262204}" dt="2020-11-25T08:48:45.943" v="703"/>
        <pc:sldMkLst>
          <pc:docMk/>
          <pc:sldMk cId="1553142475" sldId="671"/>
        </pc:sldMkLst>
      </pc:sldChg>
      <pc:sldChg chg="delSp modSp ord modNotes">
        <pc:chgData name="Christa Vercruysse" userId="S::christa.vercruysse@vrijclbnetwerk.be::4200ecb0-f1ab-4090-bbe4-209ba0ca2e7f" providerId="AD" clId="Web-{CE3F2C9F-E035-4733-9664-BC82E5262204}" dt="2020-11-25T08:51:20.009" v="945" actId="14100"/>
        <pc:sldMkLst>
          <pc:docMk/>
          <pc:sldMk cId="286389003" sldId="672"/>
        </pc:sldMkLst>
        <pc:spChg chg="mod">
          <ac:chgData name="Christa Vercruysse" userId="S::christa.vercruysse@vrijclbnetwerk.be::4200ecb0-f1ab-4090-bbe4-209ba0ca2e7f" providerId="AD" clId="Web-{CE3F2C9F-E035-4733-9664-BC82E5262204}" dt="2020-11-25T08:51:20.009" v="945" actId="14100"/>
          <ac:spMkLst>
            <pc:docMk/>
            <pc:sldMk cId="286389003" sldId="672"/>
            <ac:spMk id="5" creationId="{E5F5C874-2958-4DD7-A463-418A1CA1AE8A}"/>
          </ac:spMkLst>
        </pc:spChg>
        <pc:picChg chg="mod">
          <ac:chgData name="Christa Vercruysse" userId="S::christa.vercruysse@vrijclbnetwerk.be::4200ecb0-f1ab-4090-bbe4-209ba0ca2e7f" providerId="AD" clId="Web-{CE3F2C9F-E035-4733-9664-BC82E5262204}" dt="2020-11-25T08:46:40.691" v="694" actId="1076"/>
          <ac:picMkLst>
            <pc:docMk/>
            <pc:sldMk cId="286389003" sldId="672"/>
            <ac:picMk id="6" creationId="{7B57EF78-C098-499B-9AAE-41C1FFC9AEDC}"/>
          </ac:picMkLst>
        </pc:picChg>
        <pc:picChg chg="del">
          <ac:chgData name="Christa Vercruysse" userId="S::christa.vercruysse@vrijclbnetwerk.be::4200ecb0-f1ab-4090-bbe4-209ba0ca2e7f" providerId="AD" clId="Web-{CE3F2C9F-E035-4733-9664-BC82E5262204}" dt="2020-11-25T08:44:26.391" v="662"/>
          <ac:picMkLst>
            <pc:docMk/>
            <pc:sldMk cId="286389003" sldId="672"/>
            <ac:picMk id="7" creationId="{41D11199-569B-4BAB-911E-191BFE0FDD38}"/>
          </ac:picMkLst>
        </pc:picChg>
      </pc:sldChg>
      <pc:sldChg chg="modNotes">
        <pc:chgData name="Christa Vercruysse" userId="S::christa.vercruysse@vrijclbnetwerk.be::4200ecb0-f1ab-4090-bbe4-209ba0ca2e7f" providerId="AD" clId="Web-{CE3F2C9F-E035-4733-9664-BC82E5262204}" dt="2020-11-25T08:21:33.189" v="3"/>
        <pc:sldMkLst>
          <pc:docMk/>
          <pc:sldMk cId="1540070403" sldId="678"/>
        </pc:sldMkLst>
      </pc:sldChg>
      <pc:sldChg chg="modSp new">
        <pc:chgData name="Christa Vercruysse" userId="S::christa.vercruysse@vrijclbnetwerk.be::4200ecb0-f1ab-4090-bbe4-209ba0ca2e7f" providerId="AD" clId="Web-{CE3F2C9F-E035-4733-9664-BC82E5262204}" dt="2020-11-25T09:00:12.208" v="991" actId="20577"/>
        <pc:sldMkLst>
          <pc:docMk/>
          <pc:sldMk cId="4097157029" sldId="679"/>
        </pc:sldMkLst>
        <pc:spChg chg="mod">
          <ac:chgData name="Christa Vercruysse" userId="S::christa.vercruysse@vrijclbnetwerk.be::4200ecb0-f1ab-4090-bbe4-209ba0ca2e7f" providerId="AD" clId="Web-{CE3F2C9F-E035-4733-9664-BC82E5262204}" dt="2020-11-25T09:00:12.208" v="991" actId="20577"/>
          <ac:spMkLst>
            <pc:docMk/>
            <pc:sldMk cId="4097157029" sldId="679"/>
            <ac:spMk id="2" creationId="{9C2FC3C5-072F-4FF2-A811-C8C290FAB189}"/>
          </ac:spMkLst>
        </pc:spChg>
      </pc:sldChg>
    </pc:docChg>
  </pc:docChgLst>
  <pc:docChgLst>
    <pc:chgData name="Christa Vercruysse" userId="S::christa.vercruysse@vrijclbnetwerk.be::4200ecb0-f1ab-4090-bbe4-209ba0ca2e7f" providerId="AD" clId="Web-{A4918A43-0A95-49D9-B9E1-6E27E0E530AC}"/>
    <pc:docChg chg="addSld delSld modSld sldOrd">
      <pc:chgData name="Christa Vercruysse" userId="S::christa.vercruysse@vrijclbnetwerk.be::4200ecb0-f1ab-4090-bbe4-209ba0ca2e7f" providerId="AD" clId="Web-{A4918A43-0A95-49D9-B9E1-6E27E0E530AC}" dt="2020-11-25T12:41:55.943" v="133" actId="1076"/>
      <pc:docMkLst>
        <pc:docMk/>
      </pc:docMkLst>
      <pc:sldChg chg="modSp mod modClrScheme chgLayout">
        <pc:chgData name="Christa Vercruysse" userId="S::christa.vercruysse@vrijclbnetwerk.be::4200ecb0-f1ab-4090-bbe4-209ba0ca2e7f" providerId="AD" clId="Web-{A4918A43-0A95-49D9-B9E1-6E27E0E530AC}" dt="2020-11-25T12:34:56.494" v="36"/>
        <pc:sldMkLst>
          <pc:docMk/>
          <pc:sldMk cId="4120390208" sldId="280"/>
        </pc:sldMkLst>
        <pc:spChg chg="mod ord">
          <ac:chgData name="Christa Vercruysse" userId="S::christa.vercruysse@vrijclbnetwerk.be::4200ecb0-f1ab-4090-bbe4-209ba0ca2e7f" providerId="AD" clId="Web-{A4918A43-0A95-49D9-B9E1-6E27E0E530AC}" dt="2020-11-25T12:34:56.494" v="36"/>
          <ac:spMkLst>
            <pc:docMk/>
            <pc:sldMk cId="4120390208" sldId="280"/>
            <ac:spMk id="2" creationId="{B88C054A-813E-4DD5-BB1B-9BBF5C88F6A7}"/>
          </ac:spMkLst>
        </pc:spChg>
        <pc:spChg chg="mod ord">
          <ac:chgData name="Christa Vercruysse" userId="S::christa.vercruysse@vrijclbnetwerk.be::4200ecb0-f1ab-4090-bbe4-209ba0ca2e7f" providerId="AD" clId="Web-{A4918A43-0A95-49D9-B9E1-6E27E0E530AC}" dt="2020-11-25T12:34:56.494" v="36"/>
          <ac:spMkLst>
            <pc:docMk/>
            <pc:sldMk cId="4120390208" sldId="280"/>
            <ac:spMk id="3" creationId="{23F94A65-04B0-4254-821D-FD9FA30A6618}"/>
          </ac:spMkLst>
        </pc:spChg>
        <pc:spChg chg="mod ord">
          <ac:chgData name="Christa Vercruysse" userId="S::christa.vercruysse@vrijclbnetwerk.be::4200ecb0-f1ab-4090-bbe4-209ba0ca2e7f" providerId="AD" clId="Web-{A4918A43-0A95-49D9-B9E1-6E27E0E530AC}" dt="2020-11-25T12:34:56.494" v="36"/>
          <ac:spMkLst>
            <pc:docMk/>
            <pc:sldMk cId="4120390208" sldId="280"/>
            <ac:spMk id="4" creationId="{3F6A2108-8534-4C4A-8C73-6EFDC8F790BA}"/>
          </ac:spMkLst>
        </pc:spChg>
      </pc:sldChg>
      <pc:sldChg chg="modSp mod modClrScheme chgLayout">
        <pc:chgData name="Christa Vercruysse" userId="S::christa.vercruysse@vrijclbnetwerk.be::4200ecb0-f1ab-4090-bbe4-209ba0ca2e7f" providerId="AD" clId="Web-{A4918A43-0A95-49D9-B9E1-6E27E0E530AC}" dt="2020-11-25T12:35:02.229" v="37"/>
        <pc:sldMkLst>
          <pc:docMk/>
          <pc:sldMk cId="2722630584" sldId="281"/>
        </pc:sldMkLst>
        <pc:spChg chg="mod ord">
          <ac:chgData name="Christa Vercruysse" userId="S::christa.vercruysse@vrijclbnetwerk.be::4200ecb0-f1ab-4090-bbe4-209ba0ca2e7f" providerId="AD" clId="Web-{A4918A43-0A95-49D9-B9E1-6E27E0E530AC}" dt="2020-11-25T12:35:02.229" v="37"/>
          <ac:spMkLst>
            <pc:docMk/>
            <pc:sldMk cId="2722630584" sldId="281"/>
            <ac:spMk id="2" creationId="{58E587FD-A001-4F12-9201-1EC1FB3959B8}"/>
          </ac:spMkLst>
        </pc:spChg>
        <pc:spChg chg="mod ord">
          <ac:chgData name="Christa Vercruysse" userId="S::christa.vercruysse@vrijclbnetwerk.be::4200ecb0-f1ab-4090-bbe4-209ba0ca2e7f" providerId="AD" clId="Web-{A4918A43-0A95-49D9-B9E1-6E27E0E530AC}" dt="2020-11-25T12:35:02.229" v="37"/>
          <ac:spMkLst>
            <pc:docMk/>
            <pc:sldMk cId="2722630584" sldId="281"/>
            <ac:spMk id="4" creationId="{F48A3EA0-8404-4CE5-8A87-6C1777E32644}"/>
          </ac:spMkLst>
        </pc:spChg>
        <pc:picChg chg="mod ord">
          <ac:chgData name="Christa Vercruysse" userId="S::christa.vercruysse@vrijclbnetwerk.be::4200ecb0-f1ab-4090-bbe4-209ba0ca2e7f" providerId="AD" clId="Web-{A4918A43-0A95-49D9-B9E1-6E27E0E530AC}" dt="2020-11-25T12:35:02.229" v="37"/>
          <ac:picMkLst>
            <pc:docMk/>
            <pc:sldMk cId="2722630584" sldId="281"/>
            <ac:picMk id="5" creationId="{3F243A91-D9B7-48FA-98D6-F2AA717E2D49}"/>
          </ac:picMkLst>
        </pc:picChg>
      </pc:sldChg>
      <pc:sldChg chg="modSp mod modClrScheme chgLayout">
        <pc:chgData name="Christa Vercruysse" userId="S::christa.vercruysse@vrijclbnetwerk.be::4200ecb0-f1ab-4090-bbe4-209ba0ca2e7f" providerId="AD" clId="Web-{A4918A43-0A95-49D9-B9E1-6E27E0E530AC}" dt="2020-11-25T12:35:17.182" v="39"/>
        <pc:sldMkLst>
          <pc:docMk/>
          <pc:sldMk cId="2789127217" sldId="289"/>
        </pc:sldMkLst>
        <pc:spChg chg="mod ord">
          <ac:chgData name="Christa Vercruysse" userId="S::christa.vercruysse@vrijclbnetwerk.be::4200ecb0-f1ab-4090-bbe4-209ba0ca2e7f" providerId="AD" clId="Web-{A4918A43-0A95-49D9-B9E1-6E27E0E530AC}" dt="2020-11-25T12:35:17.182" v="39"/>
          <ac:spMkLst>
            <pc:docMk/>
            <pc:sldMk cId="2789127217" sldId="289"/>
            <ac:spMk id="2" creationId="{B449113E-3199-47D9-A30A-C6783584958A}"/>
          </ac:spMkLst>
        </pc:spChg>
        <pc:spChg chg="mod ord">
          <ac:chgData name="Christa Vercruysse" userId="S::christa.vercruysse@vrijclbnetwerk.be::4200ecb0-f1ab-4090-bbe4-209ba0ca2e7f" providerId="AD" clId="Web-{A4918A43-0A95-49D9-B9E1-6E27E0E530AC}" dt="2020-11-25T12:35:17.182" v="39"/>
          <ac:spMkLst>
            <pc:docMk/>
            <pc:sldMk cId="2789127217" sldId="289"/>
            <ac:spMk id="3" creationId="{4727810B-60A7-4902-B9CB-49BB22CF8B19}"/>
          </ac:spMkLst>
        </pc:spChg>
      </pc:sldChg>
      <pc:sldChg chg="modSp">
        <pc:chgData name="Christa Vercruysse" userId="S::christa.vercruysse@vrijclbnetwerk.be::4200ecb0-f1ab-4090-bbe4-209ba0ca2e7f" providerId="AD" clId="Web-{A4918A43-0A95-49D9-B9E1-6E27E0E530AC}" dt="2020-11-25T12:39:04.672" v="107" actId="20577"/>
        <pc:sldMkLst>
          <pc:docMk/>
          <pc:sldMk cId="2559175498" sldId="313"/>
        </pc:sldMkLst>
        <pc:spChg chg="mod">
          <ac:chgData name="Christa Vercruysse" userId="S::christa.vercruysse@vrijclbnetwerk.be::4200ecb0-f1ab-4090-bbe4-209ba0ca2e7f" providerId="AD" clId="Web-{A4918A43-0A95-49D9-B9E1-6E27E0E530AC}" dt="2020-11-25T12:39:04.672" v="107" actId="20577"/>
          <ac:spMkLst>
            <pc:docMk/>
            <pc:sldMk cId="2559175498" sldId="313"/>
            <ac:spMk id="2" creationId="{FA700B52-D808-4FF7-8C54-921F0AAE66C2}"/>
          </ac:spMkLst>
        </pc:spChg>
      </pc:sldChg>
      <pc:sldChg chg="modSp">
        <pc:chgData name="Christa Vercruysse" userId="S::christa.vercruysse@vrijclbnetwerk.be::4200ecb0-f1ab-4090-bbe4-209ba0ca2e7f" providerId="AD" clId="Web-{A4918A43-0A95-49D9-B9E1-6E27E0E530AC}" dt="2020-11-25T12:38:34.062" v="92" actId="20577"/>
        <pc:sldMkLst>
          <pc:docMk/>
          <pc:sldMk cId="2472781721" sldId="342"/>
        </pc:sldMkLst>
        <pc:spChg chg="mod">
          <ac:chgData name="Christa Vercruysse" userId="S::christa.vercruysse@vrijclbnetwerk.be::4200ecb0-f1ab-4090-bbe4-209ba0ca2e7f" providerId="AD" clId="Web-{A4918A43-0A95-49D9-B9E1-6E27E0E530AC}" dt="2020-11-25T12:38:34.062" v="92" actId="20577"/>
          <ac:spMkLst>
            <pc:docMk/>
            <pc:sldMk cId="2472781721" sldId="342"/>
            <ac:spMk id="2" creationId="{40B2E8F9-8AE2-4CAB-995F-4910A0A73D7A}"/>
          </ac:spMkLst>
        </pc:spChg>
      </pc:sldChg>
      <pc:sldChg chg="modSp">
        <pc:chgData name="Christa Vercruysse" userId="S::christa.vercruysse@vrijclbnetwerk.be::4200ecb0-f1ab-4090-bbe4-209ba0ca2e7f" providerId="AD" clId="Web-{A4918A43-0A95-49D9-B9E1-6E27E0E530AC}" dt="2020-11-25T12:36:25.700" v="59" actId="20577"/>
        <pc:sldMkLst>
          <pc:docMk/>
          <pc:sldMk cId="3265491167" sldId="343"/>
        </pc:sldMkLst>
        <pc:spChg chg="mod">
          <ac:chgData name="Christa Vercruysse" userId="S::christa.vercruysse@vrijclbnetwerk.be::4200ecb0-f1ab-4090-bbe4-209ba0ca2e7f" providerId="AD" clId="Web-{A4918A43-0A95-49D9-B9E1-6E27E0E530AC}" dt="2020-11-25T12:36:25.700" v="59" actId="20577"/>
          <ac:spMkLst>
            <pc:docMk/>
            <pc:sldMk cId="3265491167" sldId="343"/>
            <ac:spMk id="2" creationId="{0DCA88FE-E253-4D68-9002-F8722DFAF085}"/>
          </ac:spMkLst>
        </pc:spChg>
      </pc:sldChg>
      <pc:sldChg chg="modSp">
        <pc:chgData name="Christa Vercruysse" userId="S::christa.vercruysse@vrijclbnetwerk.be::4200ecb0-f1ab-4090-bbe4-209ba0ca2e7f" providerId="AD" clId="Web-{A4918A43-0A95-49D9-B9E1-6E27E0E530AC}" dt="2020-11-25T12:38:51.078" v="101" actId="20577"/>
        <pc:sldMkLst>
          <pc:docMk/>
          <pc:sldMk cId="3464921068" sldId="345"/>
        </pc:sldMkLst>
        <pc:spChg chg="mod">
          <ac:chgData name="Christa Vercruysse" userId="S::christa.vercruysse@vrijclbnetwerk.be::4200ecb0-f1ab-4090-bbe4-209ba0ca2e7f" providerId="AD" clId="Web-{A4918A43-0A95-49D9-B9E1-6E27E0E530AC}" dt="2020-11-25T12:38:51.078" v="101" actId="20577"/>
          <ac:spMkLst>
            <pc:docMk/>
            <pc:sldMk cId="3464921068" sldId="345"/>
            <ac:spMk id="2" creationId="{F01E3FE8-D9A7-4F55-A0AE-61F657338AB7}"/>
          </ac:spMkLst>
        </pc:spChg>
      </pc:sldChg>
      <pc:sldChg chg="addSp delSp modSp mod modClrScheme chgLayout">
        <pc:chgData name="Christa Vercruysse" userId="S::christa.vercruysse@vrijclbnetwerk.be::4200ecb0-f1ab-4090-bbe4-209ba0ca2e7f" providerId="AD" clId="Web-{A4918A43-0A95-49D9-B9E1-6E27E0E530AC}" dt="2020-11-25T12:38:14.296" v="91" actId="1076"/>
        <pc:sldMkLst>
          <pc:docMk/>
          <pc:sldMk cId="1272932271" sldId="350"/>
        </pc:sldMkLst>
        <pc:spChg chg="mod ord">
          <ac:chgData name="Christa Vercruysse" userId="S::christa.vercruysse@vrijclbnetwerk.be::4200ecb0-f1ab-4090-bbe4-209ba0ca2e7f" providerId="AD" clId="Web-{A4918A43-0A95-49D9-B9E1-6E27E0E530AC}" dt="2020-11-25T12:37:35.561" v="84"/>
          <ac:spMkLst>
            <pc:docMk/>
            <pc:sldMk cId="1272932271" sldId="350"/>
            <ac:spMk id="2" creationId="{8F6D4672-E07C-4386-B5A9-F840A02E71FF}"/>
          </ac:spMkLst>
        </pc:spChg>
        <pc:spChg chg="add del mod">
          <ac:chgData name="Christa Vercruysse" userId="S::christa.vercruysse@vrijclbnetwerk.be::4200ecb0-f1ab-4090-bbe4-209ba0ca2e7f" providerId="AD" clId="Web-{A4918A43-0A95-49D9-B9E1-6E27E0E530AC}" dt="2020-11-25T12:17:55.841" v="31"/>
          <ac:spMkLst>
            <pc:docMk/>
            <pc:sldMk cId="1272932271" sldId="350"/>
            <ac:spMk id="8" creationId="{3DB82D84-1C1D-4D0F-9069-CE10C98BEA61}"/>
          </ac:spMkLst>
        </pc:spChg>
        <pc:picChg chg="add del mod">
          <ac:chgData name="Christa Vercruysse" userId="S::christa.vercruysse@vrijclbnetwerk.be::4200ecb0-f1ab-4090-bbe4-209ba0ca2e7f" providerId="AD" clId="Web-{A4918A43-0A95-49D9-B9E1-6E27E0E530AC}" dt="2020-11-25T12:37:29.357" v="83"/>
          <ac:picMkLst>
            <pc:docMk/>
            <pc:sldMk cId="1272932271" sldId="350"/>
            <ac:picMk id="3" creationId="{1BB672B9-B88E-4D3B-8B51-3AA31378C4BE}"/>
          </ac:picMkLst>
        </pc:picChg>
        <pc:picChg chg="add mod">
          <ac:chgData name="Christa Vercruysse" userId="S::christa.vercruysse@vrijclbnetwerk.be::4200ecb0-f1ab-4090-bbe4-209ba0ca2e7f" providerId="AD" clId="Web-{A4918A43-0A95-49D9-B9E1-6E27E0E530AC}" dt="2020-11-25T12:38:14.296" v="91" actId="1076"/>
          <ac:picMkLst>
            <pc:docMk/>
            <pc:sldMk cId="1272932271" sldId="350"/>
            <ac:picMk id="4" creationId="{91CF509C-91BE-439F-85C9-9C6FCE44B1AD}"/>
          </ac:picMkLst>
        </pc:picChg>
      </pc:sldChg>
      <pc:sldChg chg="addSp modSp">
        <pc:chgData name="Christa Vercruysse" userId="S::christa.vercruysse@vrijclbnetwerk.be::4200ecb0-f1ab-4090-bbe4-209ba0ca2e7f" providerId="AD" clId="Web-{A4918A43-0A95-49D9-B9E1-6E27E0E530AC}" dt="2020-11-25T12:41:55.943" v="133" actId="1076"/>
        <pc:sldMkLst>
          <pc:docMk/>
          <pc:sldMk cId="1983275999" sldId="353"/>
        </pc:sldMkLst>
        <pc:spChg chg="mod">
          <ac:chgData name="Christa Vercruysse" userId="S::christa.vercruysse@vrijclbnetwerk.be::4200ecb0-f1ab-4090-bbe4-209ba0ca2e7f" providerId="AD" clId="Web-{A4918A43-0A95-49D9-B9E1-6E27E0E530AC}" dt="2020-11-25T12:41:47.036" v="130" actId="1076"/>
          <ac:spMkLst>
            <pc:docMk/>
            <pc:sldMk cId="1983275999" sldId="353"/>
            <ac:spMk id="2" creationId="{8F6D4672-E07C-4386-B5A9-F840A02E71FF}"/>
          </ac:spMkLst>
        </pc:spChg>
        <pc:picChg chg="add mod">
          <ac:chgData name="Christa Vercruysse" userId="S::christa.vercruysse@vrijclbnetwerk.be::4200ecb0-f1ab-4090-bbe4-209ba0ca2e7f" providerId="AD" clId="Web-{A4918A43-0A95-49D9-B9E1-6E27E0E530AC}" dt="2020-11-25T12:41:55.943" v="133" actId="1076"/>
          <ac:picMkLst>
            <pc:docMk/>
            <pc:sldMk cId="1983275999" sldId="353"/>
            <ac:picMk id="3" creationId="{54A0B888-AB85-4C8E-AFC2-49A8CA23B57C}"/>
          </ac:picMkLst>
        </pc:picChg>
      </pc:sldChg>
      <pc:sldChg chg="modSp">
        <pc:chgData name="Christa Vercruysse" userId="S::christa.vercruysse@vrijclbnetwerk.be::4200ecb0-f1ab-4090-bbe4-209ba0ca2e7f" providerId="AD" clId="Web-{A4918A43-0A95-49D9-B9E1-6E27E0E530AC}" dt="2020-11-25T12:37:21.951" v="80" actId="20577"/>
        <pc:sldMkLst>
          <pc:docMk/>
          <pc:sldMk cId="1213202888" sldId="354"/>
        </pc:sldMkLst>
        <pc:spChg chg="mod">
          <ac:chgData name="Christa Vercruysse" userId="S::christa.vercruysse@vrijclbnetwerk.be::4200ecb0-f1ab-4090-bbe4-209ba0ca2e7f" providerId="AD" clId="Web-{A4918A43-0A95-49D9-B9E1-6E27E0E530AC}" dt="2020-11-25T12:37:21.951" v="80" actId="20577"/>
          <ac:spMkLst>
            <pc:docMk/>
            <pc:sldMk cId="1213202888" sldId="354"/>
            <ac:spMk id="7" creationId="{63A52E95-0401-4B8E-BAA3-6C2E01FD6C11}"/>
          </ac:spMkLst>
        </pc:spChg>
      </pc:sldChg>
      <pc:sldChg chg="modSp">
        <pc:chgData name="Christa Vercruysse" userId="S::christa.vercruysse@vrijclbnetwerk.be::4200ecb0-f1ab-4090-bbe4-209ba0ca2e7f" providerId="AD" clId="Web-{A4918A43-0A95-49D9-B9E1-6E27E0E530AC}" dt="2020-11-25T12:38:39.734" v="95" actId="20577"/>
        <pc:sldMkLst>
          <pc:docMk/>
          <pc:sldMk cId="824360965" sldId="539"/>
        </pc:sldMkLst>
        <pc:spChg chg="mod">
          <ac:chgData name="Christa Vercruysse" userId="S::christa.vercruysse@vrijclbnetwerk.be::4200ecb0-f1ab-4090-bbe4-209ba0ca2e7f" providerId="AD" clId="Web-{A4918A43-0A95-49D9-B9E1-6E27E0E530AC}" dt="2020-11-25T12:38:39.734" v="95" actId="20577"/>
          <ac:spMkLst>
            <pc:docMk/>
            <pc:sldMk cId="824360965" sldId="539"/>
            <ac:spMk id="2" creationId="{B4FF4A68-CEF1-4E8D-A9C5-B59303DDE814}"/>
          </ac:spMkLst>
        </pc:spChg>
      </pc:sldChg>
      <pc:sldChg chg="modSp mod modClrScheme chgLayout">
        <pc:chgData name="Christa Vercruysse" userId="S::christa.vercruysse@vrijclbnetwerk.be::4200ecb0-f1ab-4090-bbe4-209ba0ca2e7f" providerId="AD" clId="Web-{A4918A43-0A95-49D9-B9E1-6E27E0E530AC}" dt="2020-11-25T12:35:22.542" v="40"/>
        <pc:sldMkLst>
          <pc:docMk/>
          <pc:sldMk cId="2383956433" sldId="634"/>
        </pc:sldMkLst>
        <pc:spChg chg="mod ord">
          <ac:chgData name="Christa Vercruysse" userId="S::christa.vercruysse@vrijclbnetwerk.be::4200ecb0-f1ab-4090-bbe4-209ba0ca2e7f" providerId="AD" clId="Web-{A4918A43-0A95-49D9-B9E1-6E27E0E530AC}" dt="2020-11-25T12:35:22.542" v="40"/>
          <ac:spMkLst>
            <pc:docMk/>
            <pc:sldMk cId="2383956433" sldId="634"/>
            <ac:spMk id="2" creationId="{3CF59148-18E1-446B-849D-7C87EAC8EDB4}"/>
          </ac:spMkLst>
        </pc:spChg>
        <pc:spChg chg="mod ord">
          <ac:chgData name="Christa Vercruysse" userId="S::christa.vercruysse@vrijclbnetwerk.be::4200ecb0-f1ab-4090-bbe4-209ba0ca2e7f" providerId="AD" clId="Web-{A4918A43-0A95-49D9-B9E1-6E27E0E530AC}" dt="2020-11-25T12:35:22.542" v="40"/>
          <ac:spMkLst>
            <pc:docMk/>
            <pc:sldMk cId="2383956433" sldId="634"/>
            <ac:spMk id="4" creationId="{20883B60-EE36-456C-B642-8B03451436FA}"/>
          </ac:spMkLst>
        </pc:spChg>
        <pc:picChg chg="mod ord">
          <ac:chgData name="Christa Vercruysse" userId="S::christa.vercruysse@vrijclbnetwerk.be::4200ecb0-f1ab-4090-bbe4-209ba0ca2e7f" providerId="AD" clId="Web-{A4918A43-0A95-49D9-B9E1-6E27E0E530AC}" dt="2020-11-25T12:35:22.542" v="40"/>
          <ac:picMkLst>
            <pc:docMk/>
            <pc:sldMk cId="2383956433" sldId="634"/>
            <ac:picMk id="3" creationId="{67344CE1-3FF8-4345-BC2B-1ECA97550FC4}"/>
          </ac:picMkLst>
        </pc:picChg>
      </pc:sldChg>
      <pc:sldChg chg="modSp mod modClrScheme chgLayout">
        <pc:chgData name="Christa Vercruysse" userId="S::christa.vercruysse@vrijclbnetwerk.be::4200ecb0-f1ab-4090-bbe4-209ba0ca2e7f" providerId="AD" clId="Web-{A4918A43-0A95-49D9-B9E1-6E27E0E530AC}" dt="2020-11-25T12:35:11.073" v="38"/>
        <pc:sldMkLst>
          <pc:docMk/>
          <pc:sldMk cId="1806581004" sldId="635"/>
        </pc:sldMkLst>
        <pc:spChg chg="mod ord">
          <ac:chgData name="Christa Vercruysse" userId="S::christa.vercruysse@vrijclbnetwerk.be::4200ecb0-f1ab-4090-bbe4-209ba0ca2e7f" providerId="AD" clId="Web-{A4918A43-0A95-49D9-B9E1-6E27E0E530AC}" dt="2020-11-25T12:35:11.073" v="38"/>
          <ac:spMkLst>
            <pc:docMk/>
            <pc:sldMk cId="1806581004" sldId="635"/>
            <ac:spMk id="2" creationId="{81053C32-5289-4977-B3AA-5B65F73F37BA}"/>
          </ac:spMkLst>
        </pc:spChg>
        <pc:picChg chg="mod ord">
          <ac:chgData name="Christa Vercruysse" userId="S::christa.vercruysse@vrijclbnetwerk.be::4200ecb0-f1ab-4090-bbe4-209ba0ca2e7f" providerId="AD" clId="Web-{A4918A43-0A95-49D9-B9E1-6E27E0E530AC}" dt="2020-11-25T12:35:11.073" v="38"/>
          <ac:picMkLst>
            <pc:docMk/>
            <pc:sldMk cId="1806581004" sldId="635"/>
            <ac:picMk id="10" creationId="{47EC32DB-FA8F-40C4-A6B9-AC5E5F61F686}"/>
          </ac:picMkLst>
        </pc:picChg>
      </pc:sldChg>
      <pc:sldChg chg="modSp mod modClrScheme chgLayout">
        <pc:chgData name="Christa Vercruysse" userId="S::christa.vercruysse@vrijclbnetwerk.be::4200ecb0-f1ab-4090-bbe4-209ba0ca2e7f" providerId="AD" clId="Web-{A4918A43-0A95-49D9-B9E1-6E27E0E530AC}" dt="2020-11-25T12:35:49.699" v="44" actId="20577"/>
        <pc:sldMkLst>
          <pc:docMk/>
          <pc:sldMk cId="334843072" sldId="640"/>
        </pc:sldMkLst>
        <pc:spChg chg="mod ord">
          <ac:chgData name="Christa Vercruysse" userId="S::christa.vercruysse@vrijclbnetwerk.be::4200ecb0-f1ab-4090-bbe4-209ba0ca2e7f" providerId="AD" clId="Web-{A4918A43-0A95-49D9-B9E1-6E27E0E530AC}" dt="2020-11-25T12:35:49.699" v="44" actId="20577"/>
          <ac:spMkLst>
            <pc:docMk/>
            <pc:sldMk cId="334843072" sldId="640"/>
            <ac:spMk id="2" creationId="{B69DD853-5371-4167-AFFC-013154918DC2}"/>
          </ac:spMkLst>
        </pc:spChg>
        <pc:spChg chg="mod ord">
          <ac:chgData name="Christa Vercruysse" userId="S::christa.vercruysse@vrijclbnetwerk.be::4200ecb0-f1ab-4090-bbe4-209ba0ca2e7f" providerId="AD" clId="Web-{A4918A43-0A95-49D9-B9E1-6E27E0E530AC}" dt="2020-11-25T12:35:42.776" v="43"/>
          <ac:spMkLst>
            <pc:docMk/>
            <pc:sldMk cId="334843072" sldId="640"/>
            <ac:spMk id="77" creationId="{16F197F3-D94B-4372-A3F0-830E25DB5B2C}"/>
          </ac:spMkLst>
        </pc:spChg>
        <pc:spChg chg="mod ord">
          <ac:chgData name="Christa Vercruysse" userId="S::christa.vercruysse@vrijclbnetwerk.be::4200ecb0-f1ab-4090-bbe4-209ba0ca2e7f" providerId="AD" clId="Web-{A4918A43-0A95-49D9-B9E1-6E27E0E530AC}" dt="2020-11-25T12:35:42.776" v="43"/>
          <ac:spMkLst>
            <pc:docMk/>
            <pc:sldMk cId="334843072" sldId="640"/>
            <ac:spMk id="79" creationId="{68DB292F-E59D-43E1-8C1E-5D2123A91AF0}"/>
          </ac:spMkLst>
        </pc:spChg>
        <pc:picChg chg="mod ord">
          <ac:chgData name="Christa Vercruysse" userId="S::christa.vercruysse@vrijclbnetwerk.be::4200ecb0-f1ab-4090-bbe4-209ba0ca2e7f" providerId="AD" clId="Web-{A4918A43-0A95-49D9-B9E1-6E27E0E530AC}" dt="2020-11-25T12:35:42.776" v="43"/>
          <ac:picMkLst>
            <pc:docMk/>
            <pc:sldMk cId="334843072" sldId="640"/>
            <ac:picMk id="2054" creationId="{3EA7C2F8-718E-404F-A083-83E71CEE256B}"/>
          </ac:picMkLst>
        </pc:picChg>
        <pc:picChg chg="mod ord">
          <ac:chgData name="Christa Vercruysse" userId="S::christa.vercruysse@vrijclbnetwerk.be::4200ecb0-f1ab-4090-bbe4-209ba0ca2e7f" providerId="AD" clId="Web-{A4918A43-0A95-49D9-B9E1-6E27E0E530AC}" dt="2020-11-25T12:35:42.776" v="43"/>
          <ac:picMkLst>
            <pc:docMk/>
            <pc:sldMk cId="334843072" sldId="640"/>
            <ac:picMk id="2056" creationId="{49DEA23C-C6A8-4EA9-A25D-F874D141067D}"/>
          </ac:picMkLst>
        </pc:picChg>
      </pc:sldChg>
      <pc:sldChg chg="modSp">
        <pc:chgData name="Christa Vercruysse" userId="S::christa.vercruysse@vrijclbnetwerk.be::4200ecb0-f1ab-4090-bbe4-209ba0ca2e7f" providerId="AD" clId="Web-{A4918A43-0A95-49D9-B9E1-6E27E0E530AC}" dt="2020-11-25T12:35:56.511" v="47" actId="20577"/>
        <pc:sldMkLst>
          <pc:docMk/>
          <pc:sldMk cId="625794980" sldId="641"/>
        </pc:sldMkLst>
        <pc:spChg chg="mod">
          <ac:chgData name="Christa Vercruysse" userId="S::christa.vercruysse@vrijclbnetwerk.be::4200ecb0-f1ab-4090-bbe4-209ba0ca2e7f" providerId="AD" clId="Web-{A4918A43-0A95-49D9-B9E1-6E27E0E530AC}" dt="2020-11-25T12:35:56.511" v="47" actId="20577"/>
          <ac:spMkLst>
            <pc:docMk/>
            <pc:sldMk cId="625794980" sldId="641"/>
            <ac:spMk id="2" creationId="{23F001BB-A64D-4CEA-9F7E-144F89C1D3B4}"/>
          </ac:spMkLst>
        </pc:spChg>
      </pc:sldChg>
      <pc:sldChg chg="modSp mod modClrScheme chgLayout">
        <pc:chgData name="Christa Vercruysse" userId="S::christa.vercruysse@vrijclbnetwerk.be::4200ecb0-f1ab-4090-bbe4-209ba0ca2e7f" providerId="AD" clId="Web-{A4918A43-0A95-49D9-B9E1-6E27E0E530AC}" dt="2020-11-25T12:35:27.323" v="41"/>
        <pc:sldMkLst>
          <pc:docMk/>
          <pc:sldMk cId="2774846442" sldId="642"/>
        </pc:sldMkLst>
        <pc:spChg chg="mod ord">
          <ac:chgData name="Christa Vercruysse" userId="S::christa.vercruysse@vrijclbnetwerk.be::4200ecb0-f1ab-4090-bbe4-209ba0ca2e7f" providerId="AD" clId="Web-{A4918A43-0A95-49D9-B9E1-6E27E0E530AC}" dt="2020-11-25T12:35:27.323" v="41"/>
          <ac:spMkLst>
            <pc:docMk/>
            <pc:sldMk cId="2774846442" sldId="642"/>
            <ac:spMk id="2" creationId="{F3300EA1-2BFC-4B17-BBA4-66BEEEEA6669}"/>
          </ac:spMkLst>
        </pc:spChg>
        <pc:spChg chg="mod ord">
          <ac:chgData name="Christa Vercruysse" userId="S::christa.vercruysse@vrijclbnetwerk.be::4200ecb0-f1ab-4090-bbe4-209ba0ca2e7f" providerId="AD" clId="Web-{A4918A43-0A95-49D9-B9E1-6E27E0E530AC}" dt="2020-11-25T12:35:27.323" v="41"/>
          <ac:spMkLst>
            <pc:docMk/>
            <pc:sldMk cId="2774846442" sldId="642"/>
            <ac:spMk id="3" creationId="{58482169-E991-4492-83E6-AA61D422F5BC}"/>
          </ac:spMkLst>
        </pc:spChg>
        <pc:spChg chg="mod ord">
          <ac:chgData name="Christa Vercruysse" userId="S::christa.vercruysse@vrijclbnetwerk.be::4200ecb0-f1ab-4090-bbe4-209ba0ca2e7f" providerId="AD" clId="Web-{A4918A43-0A95-49D9-B9E1-6E27E0E530AC}" dt="2020-11-25T12:35:27.323" v="41"/>
          <ac:spMkLst>
            <pc:docMk/>
            <pc:sldMk cId="2774846442" sldId="642"/>
            <ac:spMk id="4" creationId="{24FB8200-3C53-4B85-8E0A-119AAFAE1373}"/>
          </ac:spMkLst>
        </pc:spChg>
      </pc:sldChg>
      <pc:sldChg chg="modSp">
        <pc:chgData name="Christa Vercruysse" userId="S::christa.vercruysse@vrijclbnetwerk.be::4200ecb0-f1ab-4090-bbe4-209ba0ca2e7f" providerId="AD" clId="Web-{A4918A43-0A95-49D9-B9E1-6E27E0E530AC}" dt="2020-11-25T12:36:12.027" v="53" actId="20577"/>
        <pc:sldMkLst>
          <pc:docMk/>
          <pc:sldMk cId="287929638" sldId="644"/>
        </pc:sldMkLst>
        <pc:spChg chg="mod">
          <ac:chgData name="Christa Vercruysse" userId="S::christa.vercruysse@vrijclbnetwerk.be::4200ecb0-f1ab-4090-bbe4-209ba0ca2e7f" providerId="AD" clId="Web-{A4918A43-0A95-49D9-B9E1-6E27E0E530AC}" dt="2020-11-25T12:36:12.027" v="53" actId="20577"/>
          <ac:spMkLst>
            <pc:docMk/>
            <pc:sldMk cId="287929638" sldId="644"/>
            <ac:spMk id="2" creationId="{F4616182-52E8-4D93-BA6B-8D541FFD0426}"/>
          </ac:spMkLst>
        </pc:spChg>
      </pc:sldChg>
      <pc:sldChg chg="modSp mod modClrScheme chgLayout">
        <pc:chgData name="Christa Vercruysse" userId="S::christa.vercruysse@vrijclbnetwerk.be::4200ecb0-f1ab-4090-bbe4-209ba0ca2e7f" providerId="AD" clId="Web-{A4918A43-0A95-49D9-B9E1-6E27E0E530AC}" dt="2020-11-25T12:34:39.447" v="34"/>
        <pc:sldMkLst>
          <pc:docMk/>
          <pc:sldMk cId="4006149794" sldId="646"/>
        </pc:sldMkLst>
        <pc:spChg chg="mod ord">
          <ac:chgData name="Christa Vercruysse" userId="S::christa.vercruysse@vrijclbnetwerk.be::4200ecb0-f1ab-4090-bbe4-209ba0ca2e7f" providerId="AD" clId="Web-{A4918A43-0A95-49D9-B9E1-6E27E0E530AC}" dt="2020-11-25T12:34:39.447" v="34"/>
          <ac:spMkLst>
            <pc:docMk/>
            <pc:sldMk cId="4006149794" sldId="646"/>
            <ac:spMk id="2" creationId="{56169672-36AF-4778-986C-226C46B9047A}"/>
          </ac:spMkLst>
        </pc:spChg>
        <pc:spChg chg="mod ord">
          <ac:chgData name="Christa Vercruysse" userId="S::christa.vercruysse@vrijclbnetwerk.be::4200ecb0-f1ab-4090-bbe4-209ba0ca2e7f" providerId="AD" clId="Web-{A4918A43-0A95-49D9-B9E1-6E27E0E530AC}" dt="2020-11-25T12:34:39.447" v="34"/>
          <ac:spMkLst>
            <pc:docMk/>
            <pc:sldMk cId="4006149794" sldId="646"/>
            <ac:spMk id="3" creationId="{4B450041-8522-403E-B0F6-F6291969D9A7}"/>
          </ac:spMkLst>
        </pc:spChg>
        <pc:spChg chg="mod ord">
          <ac:chgData name="Christa Vercruysse" userId="S::christa.vercruysse@vrijclbnetwerk.be::4200ecb0-f1ab-4090-bbe4-209ba0ca2e7f" providerId="AD" clId="Web-{A4918A43-0A95-49D9-B9E1-6E27E0E530AC}" dt="2020-11-25T12:34:39.447" v="34"/>
          <ac:spMkLst>
            <pc:docMk/>
            <pc:sldMk cId="4006149794" sldId="646"/>
            <ac:spMk id="4" creationId="{84976426-D9C3-43B9-94CC-96E298C31E65}"/>
          </ac:spMkLst>
        </pc:spChg>
      </pc:sldChg>
      <pc:sldChg chg="modSp">
        <pc:chgData name="Christa Vercruysse" userId="S::christa.vercruysse@vrijclbnetwerk.be::4200ecb0-f1ab-4090-bbe4-209ba0ca2e7f" providerId="AD" clId="Web-{A4918A43-0A95-49D9-B9E1-6E27E0E530AC}" dt="2020-11-25T12:40:02.690" v="122" actId="20577"/>
        <pc:sldMkLst>
          <pc:docMk/>
          <pc:sldMk cId="2356052469" sldId="649"/>
        </pc:sldMkLst>
        <pc:spChg chg="mod">
          <ac:chgData name="Christa Vercruysse" userId="S::christa.vercruysse@vrijclbnetwerk.be::4200ecb0-f1ab-4090-bbe4-209ba0ca2e7f" providerId="AD" clId="Web-{A4918A43-0A95-49D9-B9E1-6E27E0E530AC}" dt="2020-11-25T12:40:02.690" v="122" actId="20577"/>
          <ac:spMkLst>
            <pc:docMk/>
            <pc:sldMk cId="2356052469" sldId="649"/>
            <ac:spMk id="2" creationId="{F880B024-2AAC-4A93-BF67-BFC03CA874AA}"/>
          </ac:spMkLst>
        </pc:spChg>
      </pc:sldChg>
      <pc:sldChg chg="modSp">
        <pc:chgData name="Christa Vercruysse" userId="S::christa.vercruysse@vrijclbnetwerk.be::4200ecb0-f1ab-4090-bbe4-209ba0ca2e7f" providerId="AD" clId="Web-{A4918A43-0A95-49D9-B9E1-6E27E0E530AC}" dt="2020-11-25T12:36:05.324" v="50" actId="20577"/>
        <pc:sldMkLst>
          <pc:docMk/>
          <pc:sldMk cId="4134875567" sldId="652"/>
        </pc:sldMkLst>
        <pc:spChg chg="mod">
          <ac:chgData name="Christa Vercruysse" userId="S::christa.vercruysse@vrijclbnetwerk.be::4200ecb0-f1ab-4090-bbe4-209ba0ca2e7f" providerId="AD" clId="Web-{A4918A43-0A95-49D9-B9E1-6E27E0E530AC}" dt="2020-11-25T12:36:05.324" v="50" actId="20577"/>
          <ac:spMkLst>
            <pc:docMk/>
            <pc:sldMk cId="4134875567" sldId="652"/>
            <ac:spMk id="2" creationId="{2F6561EF-19F0-4A5F-A101-F41244F72609}"/>
          </ac:spMkLst>
        </pc:spChg>
      </pc:sldChg>
      <pc:sldChg chg="modSp">
        <pc:chgData name="Christa Vercruysse" userId="S::christa.vercruysse@vrijclbnetwerk.be::4200ecb0-f1ab-4090-bbe4-209ba0ca2e7f" providerId="AD" clId="Web-{A4918A43-0A95-49D9-B9E1-6E27E0E530AC}" dt="2020-11-25T12:38:45.141" v="98" actId="20577"/>
        <pc:sldMkLst>
          <pc:docMk/>
          <pc:sldMk cId="4238421695" sldId="656"/>
        </pc:sldMkLst>
        <pc:spChg chg="mod">
          <ac:chgData name="Christa Vercruysse" userId="S::christa.vercruysse@vrijclbnetwerk.be::4200ecb0-f1ab-4090-bbe4-209ba0ca2e7f" providerId="AD" clId="Web-{A4918A43-0A95-49D9-B9E1-6E27E0E530AC}" dt="2020-11-25T12:38:45.141" v="98" actId="20577"/>
          <ac:spMkLst>
            <pc:docMk/>
            <pc:sldMk cId="4238421695" sldId="656"/>
            <ac:spMk id="2" creationId="{3DAD1DB3-51F5-4D9D-90CC-E987B056A94C}"/>
          </ac:spMkLst>
        </pc:spChg>
      </pc:sldChg>
      <pc:sldChg chg="modSp mod modClrScheme chgLayout">
        <pc:chgData name="Christa Vercruysse" userId="S::christa.vercruysse@vrijclbnetwerk.be::4200ecb0-f1ab-4090-bbe4-209ba0ca2e7f" providerId="AD" clId="Web-{A4918A43-0A95-49D9-B9E1-6E27E0E530AC}" dt="2020-11-25T12:34:46.869" v="35"/>
        <pc:sldMkLst>
          <pc:docMk/>
          <pc:sldMk cId="155441173" sldId="659"/>
        </pc:sldMkLst>
        <pc:spChg chg="mod ord">
          <ac:chgData name="Christa Vercruysse" userId="S::christa.vercruysse@vrijclbnetwerk.be::4200ecb0-f1ab-4090-bbe4-209ba0ca2e7f" providerId="AD" clId="Web-{A4918A43-0A95-49D9-B9E1-6E27E0E530AC}" dt="2020-11-25T12:34:46.869" v="35"/>
          <ac:spMkLst>
            <pc:docMk/>
            <pc:sldMk cId="155441173" sldId="659"/>
            <ac:spMk id="2" creationId="{3C1FA159-CF54-42EB-9580-36FAF90EAD43}"/>
          </ac:spMkLst>
        </pc:spChg>
        <pc:spChg chg="mod ord">
          <ac:chgData name="Christa Vercruysse" userId="S::christa.vercruysse@vrijclbnetwerk.be::4200ecb0-f1ab-4090-bbe4-209ba0ca2e7f" providerId="AD" clId="Web-{A4918A43-0A95-49D9-B9E1-6E27E0E530AC}" dt="2020-11-25T12:34:46.869" v="35"/>
          <ac:spMkLst>
            <pc:docMk/>
            <pc:sldMk cId="155441173" sldId="659"/>
            <ac:spMk id="3" creationId="{D35F46E3-0A31-457F-A035-E10601495F45}"/>
          </ac:spMkLst>
        </pc:spChg>
        <pc:spChg chg="mod ord">
          <ac:chgData name="Christa Vercruysse" userId="S::christa.vercruysse@vrijclbnetwerk.be::4200ecb0-f1ab-4090-bbe4-209ba0ca2e7f" providerId="AD" clId="Web-{A4918A43-0A95-49D9-B9E1-6E27E0E530AC}" dt="2020-11-25T12:34:46.869" v="35"/>
          <ac:spMkLst>
            <pc:docMk/>
            <pc:sldMk cId="155441173" sldId="659"/>
            <ac:spMk id="4" creationId="{1EE16858-F2FD-4240-9B2C-D614F146A5EF}"/>
          </ac:spMkLst>
        </pc:spChg>
      </pc:sldChg>
      <pc:sldChg chg="modSp">
        <pc:chgData name="Christa Vercruysse" userId="S::christa.vercruysse@vrijclbnetwerk.be::4200ecb0-f1ab-4090-bbe4-209ba0ca2e7f" providerId="AD" clId="Web-{A4918A43-0A95-49D9-B9E1-6E27E0E530AC}" dt="2020-11-25T12:40:08.299" v="125" actId="20577"/>
        <pc:sldMkLst>
          <pc:docMk/>
          <pc:sldMk cId="1380896357" sldId="661"/>
        </pc:sldMkLst>
        <pc:spChg chg="mod">
          <ac:chgData name="Christa Vercruysse" userId="S::christa.vercruysse@vrijclbnetwerk.be::4200ecb0-f1ab-4090-bbe4-209ba0ca2e7f" providerId="AD" clId="Web-{A4918A43-0A95-49D9-B9E1-6E27E0E530AC}" dt="2020-11-25T12:40:08.299" v="125" actId="20577"/>
          <ac:spMkLst>
            <pc:docMk/>
            <pc:sldMk cId="1380896357" sldId="661"/>
            <ac:spMk id="2" creationId="{F880B024-2AAC-4A93-BF67-BFC03CA874AA}"/>
          </ac:spMkLst>
        </pc:spChg>
      </pc:sldChg>
      <pc:sldChg chg="modSp">
        <pc:chgData name="Christa Vercruysse" userId="S::christa.vercruysse@vrijclbnetwerk.be::4200ecb0-f1ab-4090-bbe4-209ba0ca2e7f" providerId="AD" clId="Web-{A4918A43-0A95-49D9-B9E1-6E27E0E530AC}" dt="2020-11-25T12:39:41.705" v="119" actId="20577"/>
        <pc:sldMkLst>
          <pc:docMk/>
          <pc:sldMk cId="3205949495" sldId="662"/>
        </pc:sldMkLst>
        <pc:spChg chg="mod">
          <ac:chgData name="Christa Vercruysse" userId="S::christa.vercruysse@vrijclbnetwerk.be::4200ecb0-f1ab-4090-bbe4-209ba0ca2e7f" providerId="AD" clId="Web-{A4918A43-0A95-49D9-B9E1-6E27E0E530AC}" dt="2020-11-25T12:39:41.705" v="119" actId="20577"/>
          <ac:spMkLst>
            <pc:docMk/>
            <pc:sldMk cId="3205949495" sldId="662"/>
            <ac:spMk id="2" creationId="{8ACC94C7-768D-4F20-848C-B5D2EE46080D}"/>
          </ac:spMkLst>
        </pc:spChg>
      </pc:sldChg>
      <pc:sldChg chg="modSp">
        <pc:chgData name="Christa Vercruysse" userId="S::christa.vercruysse@vrijclbnetwerk.be::4200ecb0-f1ab-4090-bbe4-209ba0ca2e7f" providerId="AD" clId="Web-{A4918A43-0A95-49D9-B9E1-6E27E0E530AC}" dt="2020-11-25T12:37:12.857" v="77" actId="20577"/>
        <pc:sldMkLst>
          <pc:docMk/>
          <pc:sldMk cId="3248216199" sldId="664"/>
        </pc:sldMkLst>
        <pc:spChg chg="mod">
          <ac:chgData name="Christa Vercruysse" userId="S::christa.vercruysse@vrijclbnetwerk.be::4200ecb0-f1ab-4090-bbe4-209ba0ca2e7f" providerId="AD" clId="Web-{A4918A43-0A95-49D9-B9E1-6E27E0E530AC}" dt="2020-11-25T12:37:12.857" v="77" actId="20577"/>
          <ac:spMkLst>
            <pc:docMk/>
            <pc:sldMk cId="3248216199" sldId="664"/>
            <ac:spMk id="2" creationId="{8C11827C-5F38-47AE-8F07-61F7BE54D4B2}"/>
          </ac:spMkLst>
        </pc:spChg>
      </pc:sldChg>
      <pc:sldChg chg="modSp">
        <pc:chgData name="Christa Vercruysse" userId="S::christa.vercruysse@vrijclbnetwerk.be::4200ecb0-f1ab-4090-bbe4-209ba0ca2e7f" providerId="AD" clId="Web-{A4918A43-0A95-49D9-B9E1-6E27E0E530AC}" dt="2020-11-25T12:36:18.856" v="56" actId="20577"/>
        <pc:sldMkLst>
          <pc:docMk/>
          <pc:sldMk cId="3921224901" sldId="665"/>
        </pc:sldMkLst>
        <pc:spChg chg="mod">
          <ac:chgData name="Christa Vercruysse" userId="S::christa.vercruysse@vrijclbnetwerk.be::4200ecb0-f1ab-4090-bbe4-209ba0ca2e7f" providerId="AD" clId="Web-{A4918A43-0A95-49D9-B9E1-6E27E0E530AC}" dt="2020-11-25T12:36:18.856" v="56" actId="20577"/>
          <ac:spMkLst>
            <pc:docMk/>
            <pc:sldMk cId="3921224901" sldId="665"/>
            <ac:spMk id="2" creationId="{75CF648F-334D-4F06-A226-9F4A98321207}"/>
          </ac:spMkLst>
        </pc:spChg>
      </pc:sldChg>
      <pc:sldChg chg="modSp">
        <pc:chgData name="Christa Vercruysse" userId="S::christa.vercruysse@vrijclbnetwerk.be::4200ecb0-f1ab-4090-bbe4-209ba0ca2e7f" providerId="AD" clId="Web-{A4918A43-0A95-49D9-B9E1-6E27E0E530AC}" dt="2020-11-25T12:39:36.111" v="116" actId="20577"/>
        <pc:sldMkLst>
          <pc:docMk/>
          <pc:sldMk cId="3712915411" sldId="667"/>
        </pc:sldMkLst>
        <pc:spChg chg="mod">
          <ac:chgData name="Christa Vercruysse" userId="S::christa.vercruysse@vrijclbnetwerk.be::4200ecb0-f1ab-4090-bbe4-209ba0ca2e7f" providerId="AD" clId="Web-{A4918A43-0A95-49D9-B9E1-6E27E0E530AC}" dt="2020-11-25T12:39:36.111" v="116" actId="20577"/>
          <ac:spMkLst>
            <pc:docMk/>
            <pc:sldMk cId="3712915411" sldId="667"/>
            <ac:spMk id="2" creationId="{8ED75496-6714-450F-99B1-6B794CBD9FC6}"/>
          </ac:spMkLst>
        </pc:spChg>
      </pc:sldChg>
      <pc:sldChg chg="modSp">
        <pc:chgData name="Christa Vercruysse" userId="S::christa.vercruysse@vrijclbnetwerk.be::4200ecb0-f1ab-4090-bbe4-209ba0ca2e7f" providerId="AD" clId="Web-{A4918A43-0A95-49D9-B9E1-6E27E0E530AC}" dt="2020-11-25T12:39:31.048" v="113" actId="20577"/>
        <pc:sldMkLst>
          <pc:docMk/>
          <pc:sldMk cId="3495466367" sldId="670"/>
        </pc:sldMkLst>
        <pc:spChg chg="mod">
          <ac:chgData name="Christa Vercruysse" userId="S::christa.vercruysse@vrijclbnetwerk.be::4200ecb0-f1ab-4090-bbe4-209ba0ca2e7f" providerId="AD" clId="Web-{A4918A43-0A95-49D9-B9E1-6E27E0E530AC}" dt="2020-11-25T12:39:31.048" v="113" actId="20577"/>
          <ac:spMkLst>
            <pc:docMk/>
            <pc:sldMk cId="3495466367" sldId="670"/>
            <ac:spMk id="2" creationId="{2AF9EE1A-CF67-4755-9E29-9067E1A00021}"/>
          </ac:spMkLst>
        </pc:spChg>
      </pc:sldChg>
      <pc:sldChg chg="modSp">
        <pc:chgData name="Christa Vercruysse" userId="S::christa.vercruysse@vrijclbnetwerk.be::4200ecb0-f1ab-4090-bbe4-209ba0ca2e7f" providerId="AD" clId="Web-{A4918A43-0A95-49D9-B9E1-6E27E0E530AC}" dt="2020-11-25T12:36:38.122" v="62" actId="20577"/>
        <pc:sldMkLst>
          <pc:docMk/>
          <pc:sldMk cId="1124174551" sldId="673"/>
        </pc:sldMkLst>
        <pc:spChg chg="mod">
          <ac:chgData name="Christa Vercruysse" userId="S::christa.vercruysse@vrijclbnetwerk.be::4200ecb0-f1ab-4090-bbe4-209ba0ca2e7f" providerId="AD" clId="Web-{A4918A43-0A95-49D9-B9E1-6E27E0E530AC}" dt="2020-11-25T12:36:38.122" v="62" actId="20577"/>
          <ac:spMkLst>
            <pc:docMk/>
            <pc:sldMk cId="1124174551" sldId="673"/>
            <ac:spMk id="2" creationId="{E3904088-1313-4581-894F-6FE3F4058303}"/>
          </ac:spMkLst>
        </pc:spChg>
      </pc:sldChg>
      <pc:sldChg chg="modSp">
        <pc:chgData name="Christa Vercruysse" userId="S::christa.vercruysse@vrijclbnetwerk.be::4200ecb0-f1ab-4090-bbe4-209ba0ca2e7f" providerId="AD" clId="Web-{A4918A43-0A95-49D9-B9E1-6E27E0E530AC}" dt="2020-11-25T12:37:03.919" v="74" actId="20577"/>
        <pc:sldMkLst>
          <pc:docMk/>
          <pc:sldMk cId="410409881" sldId="674"/>
        </pc:sldMkLst>
        <pc:spChg chg="mod">
          <ac:chgData name="Christa Vercruysse" userId="S::christa.vercruysse@vrijclbnetwerk.be::4200ecb0-f1ab-4090-bbe4-209ba0ca2e7f" providerId="AD" clId="Web-{A4918A43-0A95-49D9-B9E1-6E27E0E530AC}" dt="2020-11-25T12:37:03.919" v="74" actId="20577"/>
          <ac:spMkLst>
            <pc:docMk/>
            <pc:sldMk cId="410409881" sldId="674"/>
            <ac:spMk id="2" creationId="{83CF486E-1ED4-4702-B07A-C89124764ADC}"/>
          </ac:spMkLst>
        </pc:spChg>
      </pc:sldChg>
      <pc:sldChg chg="modSp">
        <pc:chgData name="Christa Vercruysse" userId="S::christa.vercruysse@vrijclbnetwerk.be::4200ecb0-f1ab-4090-bbe4-209ba0ca2e7f" providerId="AD" clId="Web-{A4918A43-0A95-49D9-B9E1-6E27E0E530AC}" dt="2020-11-25T12:36:47.075" v="65" actId="20577"/>
        <pc:sldMkLst>
          <pc:docMk/>
          <pc:sldMk cId="2369830589" sldId="675"/>
        </pc:sldMkLst>
        <pc:spChg chg="mod">
          <ac:chgData name="Christa Vercruysse" userId="S::christa.vercruysse@vrijclbnetwerk.be::4200ecb0-f1ab-4090-bbe4-209ba0ca2e7f" providerId="AD" clId="Web-{A4918A43-0A95-49D9-B9E1-6E27E0E530AC}" dt="2020-11-25T12:36:47.075" v="65" actId="20577"/>
          <ac:spMkLst>
            <pc:docMk/>
            <pc:sldMk cId="2369830589" sldId="675"/>
            <ac:spMk id="2" creationId="{FCC4FC19-3777-45CE-B339-EF8BDE03E365}"/>
          </ac:spMkLst>
        </pc:spChg>
      </pc:sldChg>
      <pc:sldChg chg="modSp">
        <pc:chgData name="Christa Vercruysse" userId="S::christa.vercruysse@vrijclbnetwerk.be::4200ecb0-f1ab-4090-bbe4-209ba0ca2e7f" providerId="AD" clId="Web-{A4918A43-0A95-49D9-B9E1-6E27E0E530AC}" dt="2020-11-25T12:36:54.044" v="68" actId="20577"/>
        <pc:sldMkLst>
          <pc:docMk/>
          <pc:sldMk cId="2280833467" sldId="676"/>
        </pc:sldMkLst>
        <pc:spChg chg="mod">
          <ac:chgData name="Christa Vercruysse" userId="S::christa.vercruysse@vrijclbnetwerk.be::4200ecb0-f1ab-4090-bbe4-209ba0ca2e7f" providerId="AD" clId="Web-{A4918A43-0A95-49D9-B9E1-6E27E0E530AC}" dt="2020-11-25T12:36:54.044" v="68" actId="20577"/>
          <ac:spMkLst>
            <pc:docMk/>
            <pc:sldMk cId="2280833467" sldId="676"/>
            <ac:spMk id="2" creationId="{F7C61A8E-A8E6-4DF1-9B53-3920CC255711}"/>
          </ac:spMkLst>
        </pc:spChg>
      </pc:sldChg>
      <pc:sldChg chg="modSp">
        <pc:chgData name="Christa Vercruysse" userId="S::christa.vercruysse@vrijclbnetwerk.be::4200ecb0-f1ab-4090-bbe4-209ba0ca2e7f" providerId="AD" clId="Web-{A4918A43-0A95-49D9-B9E1-6E27E0E530AC}" dt="2020-11-25T12:36:58.591" v="71" actId="20577"/>
        <pc:sldMkLst>
          <pc:docMk/>
          <pc:sldMk cId="3041430743" sldId="677"/>
        </pc:sldMkLst>
        <pc:spChg chg="mod">
          <ac:chgData name="Christa Vercruysse" userId="S::christa.vercruysse@vrijclbnetwerk.be::4200ecb0-f1ab-4090-bbe4-209ba0ca2e7f" providerId="AD" clId="Web-{A4918A43-0A95-49D9-B9E1-6E27E0E530AC}" dt="2020-11-25T12:36:58.591" v="71" actId="20577"/>
          <ac:spMkLst>
            <pc:docMk/>
            <pc:sldMk cId="3041430743" sldId="677"/>
            <ac:spMk id="2" creationId="{DDD85954-9D0F-454A-A0C3-9F7968E99201}"/>
          </ac:spMkLst>
        </pc:spChg>
      </pc:sldChg>
      <pc:sldChg chg="addSp delSp modSp new del mod ord modClrScheme chgLayout">
        <pc:chgData name="Christa Vercruysse" userId="S::christa.vercruysse@vrijclbnetwerk.be::4200ecb0-f1ab-4090-bbe4-209ba0ca2e7f" providerId="AD" clId="Web-{A4918A43-0A95-49D9-B9E1-6E27E0E530AC}" dt="2020-11-25T12:17:04.465" v="26"/>
        <pc:sldMkLst>
          <pc:docMk/>
          <pc:sldMk cId="265795177" sldId="683"/>
        </pc:sldMkLst>
        <pc:spChg chg="add mod">
          <ac:chgData name="Christa Vercruysse" userId="S::christa.vercruysse@vrijclbnetwerk.be::4200ecb0-f1ab-4090-bbe4-209ba0ca2e7f" providerId="AD" clId="Web-{A4918A43-0A95-49D9-B9E1-6E27E0E530AC}" dt="2020-11-25T12:16:22.682" v="4"/>
          <ac:spMkLst>
            <pc:docMk/>
            <pc:sldMk cId="265795177" sldId="683"/>
            <ac:spMk id="3" creationId="{ED21FB49-1A47-407F-A56D-31BB382C63D3}"/>
          </ac:spMkLst>
        </pc:spChg>
        <pc:spChg chg="add mod">
          <ac:chgData name="Christa Vercruysse" userId="S::christa.vercruysse@vrijclbnetwerk.be::4200ecb0-f1ab-4090-bbe4-209ba0ca2e7f" providerId="AD" clId="Web-{A4918A43-0A95-49D9-B9E1-6E27E0E530AC}" dt="2020-11-25T12:16:59.183" v="23" actId="20577"/>
          <ac:spMkLst>
            <pc:docMk/>
            <pc:sldMk cId="265795177" sldId="683"/>
            <ac:spMk id="4" creationId="{4337CFEA-474D-415A-8C16-6F8C3CE82A42}"/>
          </ac:spMkLst>
        </pc:spChg>
        <pc:picChg chg="add del mod">
          <ac:chgData name="Christa Vercruysse" userId="S::christa.vercruysse@vrijclbnetwerk.be::4200ecb0-f1ab-4090-bbe4-209ba0ca2e7f" providerId="AD" clId="Web-{A4918A43-0A95-49D9-B9E1-6E27E0E530AC}" dt="2020-11-25T12:15:44.291" v="3"/>
          <ac:picMkLst>
            <pc:docMk/>
            <pc:sldMk cId="265795177" sldId="683"/>
            <ac:picMk id="2" creationId="{6E30B75A-6296-43E4-B03B-89748261A51F}"/>
          </ac:picMkLst>
        </pc:picChg>
      </pc:sldChg>
      <pc:sldChg chg="modSp">
        <pc:chgData name="Christa Vercruysse" userId="S::christa.vercruysse@vrijclbnetwerk.be::4200ecb0-f1ab-4090-bbe4-209ba0ca2e7f" providerId="AD" clId="Web-{A4918A43-0A95-49D9-B9E1-6E27E0E530AC}" dt="2020-11-25T12:38:57.735" v="104" actId="20577"/>
        <pc:sldMkLst>
          <pc:docMk/>
          <pc:sldMk cId="983318599" sldId="683"/>
        </pc:sldMkLst>
        <pc:spChg chg="mod">
          <ac:chgData name="Christa Vercruysse" userId="S::christa.vercruysse@vrijclbnetwerk.be::4200ecb0-f1ab-4090-bbe4-209ba0ca2e7f" providerId="AD" clId="Web-{A4918A43-0A95-49D9-B9E1-6E27E0E530AC}" dt="2020-11-25T12:38:57.735" v="104" actId="20577"/>
          <ac:spMkLst>
            <pc:docMk/>
            <pc:sldMk cId="983318599" sldId="683"/>
            <ac:spMk id="2" creationId="{6714CBAB-024B-4F7A-B692-4C2B5DEFCD7A}"/>
          </ac:spMkLst>
        </pc:spChg>
      </pc:sldChg>
      <pc:sldChg chg="modSp">
        <pc:chgData name="Christa Vercruysse" userId="S::christa.vercruysse@vrijclbnetwerk.be::4200ecb0-f1ab-4090-bbe4-209ba0ca2e7f" providerId="AD" clId="Web-{A4918A43-0A95-49D9-B9E1-6E27E0E530AC}" dt="2020-11-25T12:39:11.016" v="110" actId="20577"/>
        <pc:sldMkLst>
          <pc:docMk/>
          <pc:sldMk cId="2586719710" sldId="684"/>
        </pc:sldMkLst>
        <pc:spChg chg="mod">
          <ac:chgData name="Christa Vercruysse" userId="S::christa.vercruysse@vrijclbnetwerk.be::4200ecb0-f1ab-4090-bbe4-209ba0ca2e7f" providerId="AD" clId="Web-{A4918A43-0A95-49D9-B9E1-6E27E0E530AC}" dt="2020-11-25T12:39:11.016" v="110" actId="20577"/>
          <ac:spMkLst>
            <pc:docMk/>
            <pc:sldMk cId="2586719710" sldId="684"/>
            <ac:spMk id="2" creationId="{CCDDD89E-251C-4970-B73E-E88BC7E0155B}"/>
          </ac:spMkLst>
        </pc:spChg>
      </pc:sldChg>
    </pc:docChg>
  </pc:docChgLst>
  <pc:docChgLst>
    <pc:chgData name="Liesbeth Werrebrouck" userId="S::liesbeth.werrebrouck@vrijclbnetwerk.be::fd464afc-61c6-468a-8f9e-ef687cb7113a" providerId="AD" clId="Web-{C9F678FE-1C50-442F-AD77-B73981F116C9}"/>
    <pc:docChg chg="modSld">
      <pc:chgData name="Liesbeth Werrebrouck" userId="S::liesbeth.werrebrouck@vrijclbnetwerk.be::fd464afc-61c6-468a-8f9e-ef687cb7113a" providerId="AD" clId="Web-{C9F678FE-1C50-442F-AD77-B73981F116C9}" dt="2020-11-25T16:27:57.307" v="1"/>
      <pc:docMkLst>
        <pc:docMk/>
      </pc:docMkLst>
      <pc:sldChg chg="addSp delSp modSp">
        <pc:chgData name="Liesbeth Werrebrouck" userId="S::liesbeth.werrebrouck@vrijclbnetwerk.be::fd464afc-61c6-468a-8f9e-ef687cb7113a" providerId="AD" clId="Web-{C9F678FE-1C50-442F-AD77-B73981F116C9}" dt="2020-11-25T16:27:57.307" v="1"/>
        <pc:sldMkLst>
          <pc:docMk/>
          <pc:sldMk cId="1034529548" sldId="359"/>
        </pc:sldMkLst>
        <pc:spChg chg="add del mod">
          <ac:chgData name="Liesbeth Werrebrouck" userId="S::liesbeth.werrebrouck@vrijclbnetwerk.be::fd464afc-61c6-468a-8f9e-ef687cb7113a" providerId="AD" clId="Web-{C9F678FE-1C50-442F-AD77-B73981F116C9}" dt="2020-11-25T16:27:57.307" v="1"/>
          <ac:spMkLst>
            <pc:docMk/>
            <pc:sldMk cId="1034529548" sldId="359"/>
            <ac:spMk id="3" creationId="{8AB4F81B-F62E-4FD9-9952-3064A4D4979D}"/>
          </ac:spMkLst>
        </pc:spChg>
        <pc:picChg chg="add del">
          <ac:chgData name="Liesbeth Werrebrouck" userId="S::liesbeth.werrebrouck@vrijclbnetwerk.be::fd464afc-61c6-468a-8f9e-ef687cb7113a" providerId="AD" clId="Web-{C9F678FE-1C50-442F-AD77-B73981F116C9}" dt="2020-11-25T16:27:57.307" v="1"/>
          <ac:picMkLst>
            <pc:docMk/>
            <pc:sldMk cId="1034529548" sldId="359"/>
            <ac:picMk id="4" creationId="{8447F475-529D-47B4-9A83-704B734E4826}"/>
          </ac:picMkLst>
        </pc:picChg>
      </pc:sldChg>
    </pc:docChg>
  </pc:docChgLst>
  <pc:docChgLst>
    <pc:chgData name="Christa Vercruysse" userId="S::christa.vercruysse@vrijclbnetwerk.be::4200ecb0-f1ab-4090-bbe4-209ba0ca2e7f" providerId="AD" clId="Web-{1D0B1D78-4F86-4DF0-BED4-43C81A6E182C}"/>
    <pc:docChg chg="modSld">
      <pc:chgData name="Christa Vercruysse" userId="S::christa.vercruysse@vrijclbnetwerk.be::4200ecb0-f1ab-4090-bbe4-209ba0ca2e7f" providerId="AD" clId="Web-{1D0B1D78-4F86-4DF0-BED4-43C81A6E182C}" dt="2020-11-25T09:43:17.283" v="65" actId="20577"/>
      <pc:docMkLst>
        <pc:docMk/>
      </pc:docMkLst>
      <pc:sldChg chg="modSp">
        <pc:chgData name="Christa Vercruysse" userId="S::christa.vercruysse@vrijclbnetwerk.be::4200ecb0-f1ab-4090-bbe4-209ba0ca2e7f" providerId="AD" clId="Web-{1D0B1D78-4F86-4DF0-BED4-43C81A6E182C}" dt="2020-11-25T09:43:17.283" v="64" actId="20577"/>
        <pc:sldMkLst>
          <pc:docMk/>
          <pc:sldMk cId="2356052469" sldId="649"/>
        </pc:sldMkLst>
        <pc:spChg chg="mod">
          <ac:chgData name="Christa Vercruysse" userId="S::christa.vercruysse@vrijclbnetwerk.be::4200ecb0-f1ab-4090-bbe4-209ba0ca2e7f" providerId="AD" clId="Web-{1D0B1D78-4F86-4DF0-BED4-43C81A6E182C}" dt="2020-11-25T09:43:17.283" v="64" actId="20577"/>
          <ac:spMkLst>
            <pc:docMk/>
            <pc:sldMk cId="2356052469" sldId="649"/>
            <ac:spMk id="3" creationId="{2EA48BA6-D907-4A74-9A0D-E38587E23947}"/>
          </ac:spMkLst>
        </pc:spChg>
      </pc:sldChg>
      <pc:sldChg chg="modSp">
        <pc:chgData name="Christa Vercruysse" userId="S::christa.vercruysse@vrijclbnetwerk.be::4200ecb0-f1ab-4090-bbe4-209ba0ca2e7f" providerId="AD" clId="Web-{1D0B1D78-4F86-4DF0-BED4-43C81A6E182C}" dt="2020-11-25T09:42:42.470" v="51"/>
        <pc:sldMkLst>
          <pc:docMk/>
          <pc:sldMk cId="3205949495" sldId="662"/>
        </pc:sldMkLst>
        <pc:graphicFrameChg chg="mod modGraphic">
          <ac:chgData name="Christa Vercruysse" userId="S::christa.vercruysse@vrijclbnetwerk.be::4200ecb0-f1ab-4090-bbe4-209ba0ca2e7f" providerId="AD" clId="Web-{1D0B1D78-4F86-4DF0-BED4-43C81A6E182C}" dt="2020-11-25T09:42:42.470" v="51"/>
          <ac:graphicFrameMkLst>
            <pc:docMk/>
            <pc:sldMk cId="3205949495" sldId="662"/>
            <ac:graphicFrameMk id="6" creationId="{C168606A-073B-4AD9-8692-D9475FB437B7}"/>
          </ac:graphicFrameMkLst>
        </pc:graphicFrameChg>
      </pc:sldChg>
      <pc:sldChg chg="addSp modSp mod modClrScheme chgLayout">
        <pc:chgData name="Christa Vercruysse" userId="S::christa.vercruysse@vrijclbnetwerk.be::4200ecb0-f1ab-4090-bbe4-209ba0ca2e7f" providerId="AD" clId="Web-{1D0B1D78-4F86-4DF0-BED4-43C81A6E182C}" dt="2020-11-25T09:41:58.454" v="1"/>
        <pc:sldMkLst>
          <pc:docMk/>
          <pc:sldMk cId="3490874275" sldId="682"/>
        </pc:sldMkLst>
        <pc:picChg chg="add mod">
          <ac:chgData name="Christa Vercruysse" userId="S::christa.vercruysse@vrijclbnetwerk.be::4200ecb0-f1ab-4090-bbe4-209ba0ca2e7f" providerId="AD" clId="Web-{1D0B1D78-4F86-4DF0-BED4-43C81A6E182C}" dt="2020-11-25T09:41:58.454" v="1"/>
          <ac:picMkLst>
            <pc:docMk/>
            <pc:sldMk cId="3490874275" sldId="682"/>
            <ac:picMk id="2" creationId="{637D113F-466F-4D94-88DA-1D29B6164D02}"/>
          </ac:picMkLst>
        </pc:picChg>
      </pc:sldChg>
    </pc:docChg>
  </pc:docChgLst>
  <pc:docChgLst>
    <pc:chgData name="Christa Vercruysse" userId="S::christa.vercruysse@vrijclbnetwerk.be::4200ecb0-f1ab-4090-bbe4-209ba0ca2e7f" providerId="AD" clId="Web-{ADA39382-8A30-4E03-8E8A-350D1B800A35}"/>
    <pc:docChg chg="modSld">
      <pc:chgData name="Christa Vercruysse" userId="S::christa.vercruysse@vrijclbnetwerk.be::4200ecb0-f1ab-4090-bbe4-209ba0ca2e7f" providerId="AD" clId="Web-{ADA39382-8A30-4E03-8E8A-350D1B800A35}" dt="2020-11-24T08:23:48.513" v="193" actId="20577"/>
      <pc:docMkLst>
        <pc:docMk/>
      </pc:docMkLst>
      <pc:sldChg chg="addSp delSp modSp modNotes">
        <pc:chgData name="Christa Vercruysse" userId="S::christa.vercruysse@vrijclbnetwerk.be::4200ecb0-f1ab-4090-bbe4-209ba0ca2e7f" providerId="AD" clId="Web-{ADA39382-8A30-4E03-8E8A-350D1B800A35}" dt="2020-11-24T08:23:48.513" v="192" actId="20577"/>
        <pc:sldMkLst>
          <pc:docMk/>
          <pc:sldMk cId="2774846442" sldId="642"/>
        </pc:sldMkLst>
        <pc:spChg chg="mod">
          <ac:chgData name="Christa Vercruysse" userId="S::christa.vercruysse@vrijclbnetwerk.be::4200ecb0-f1ab-4090-bbe4-209ba0ca2e7f" providerId="AD" clId="Web-{ADA39382-8A30-4E03-8E8A-350D1B800A35}" dt="2020-11-24T08:23:48.513" v="192" actId="20577"/>
          <ac:spMkLst>
            <pc:docMk/>
            <pc:sldMk cId="2774846442" sldId="642"/>
            <ac:spMk id="3" creationId="{58482169-E991-4492-83E6-AA61D422F5BC}"/>
          </ac:spMkLst>
        </pc:spChg>
        <pc:spChg chg="mod">
          <ac:chgData name="Christa Vercruysse" userId="S::christa.vercruysse@vrijclbnetwerk.be::4200ecb0-f1ab-4090-bbe4-209ba0ca2e7f" providerId="AD" clId="Web-{ADA39382-8A30-4E03-8E8A-350D1B800A35}" dt="2020-11-24T08:23:11.247" v="187" actId="20577"/>
          <ac:spMkLst>
            <pc:docMk/>
            <pc:sldMk cId="2774846442" sldId="642"/>
            <ac:spMk id="4" creationId="{24FB8200-3C53-4B85-8E0A-119AAFAE1373}"/>
          </ac:spMkLst>
        </pc:spChg>
        <pc:spChg chg="add del mod">
          <ac:chgData name="Christa Vercruysse" userId="S::christa.vercruysse@vrijclbnetwerk.be::4200ecb0-f1ab-4090-bbe4-209ba0ca2e7f" providerId="AD" clId="Web-{ADA39382-8A30-4E03-8E8A-350D1B800A35}" dt="2020-11-24T08:07:45.566" v="54"/>
          <ac:spMkLst>
            <pc:docMk/>
            <pc:sldMk cId="2774846442" sldId="642"/>
            <ac:spMk id="5" creationId="{DB8BF21E-ED63-491E-9351-4C82F32374C8}"/>
          </ac:spMkLst>
        </pc:spChg>
      </pc:sldChg>
      <pc:sldChg chg="modSp">
        <pc:chgData name="Christa Vercruysse" userId="S::christa.vercruysse@vrijclbnetwerk.be::4200ecb0-f1ab-4090-bbe4-209ba0ca2e7f" providerId="AD" clId="Web-{ADA39382-8A30-4E03-8E8A-350D1B800A35}" dt="2020-11-24T07:51:51.619" v="23" actId="20577"/>
        <pc:sldMkLst>
          <pc:docMk/>
          <pc:sldMk cId="4006149794" sldId="646"/>
        </pc:sldMkLst>
        <pc:spChg chg="mod">
          <ac:chgData name="Christa Vercruysse" userId="S::christa.vercruysse@vrijclbnetwerk.be::4200ecb0-f1ab-4090-bbe4-209ba0ca2e7f" providerId="AD" clId="Web-{ADA39382-8A30-4E03-8E8A-350D1B800A35}" dt="2020-11-24T07:51:51.619" v="23" actId="20577"/>
          <ac:spMkLst>
            <pc:docMk/>
            <pc:sldMk cId="4006149794" sldId="646"/>
            <ac:spMk id="3" creationId="{4B450041-8522-403E-B0F6-F6291969D9A7}"/>
          </ac:spMkLst>
        </pc:spChg>
      </pc:sldChg>
    </pc:docChg>
  </pc:docChgLst>
  <pc:docChgLst>
    <pc:chgData name="Christa Vercruysse" userId="S::christa.vercruysse@vrijclbnetwerk.be::4200ecb0-f1ab-4090-bbe4-209ba0ca2e7f" providerId="AD" clId="Web-{1816892B-DD4A-4410-A83F-E95BEE19E9C5}"/>
    <pc:docChg chg="modSld">
      <pc:chgData name="Christa Vercruysse" userId="S::christa.vercruysse@vrijclbnetwerk.be::4200ecb0-f1ab-4090-bbe4-209ba0ca2e7f" providerId="AD" clId="Web-{1816892B-DD4A-4410-A83F-E95BEE19E9C5}" dt="2020-11-25T15:49:42.276" v="11" actId="20577"/>
      <pc:docMkLst>
        <pc:docMk/>
      </pc:docMkLst>
      <pc:sldChg chg="modSp">
        <pc:chgData name="Christa Vercruysse" userId="S::christa.vercruysse@vrijclbnetwerk.be::4200ecb0-f1ab-4090-bbe4-209ba0ca2e7f" providerId="AD" clId="Web-{1816892B-DD4A-4410-A83F-E95BEE19E9C5}" dt="2020-11-25T15:49:35.526" v="9" actId="20577"/>
        <pc:sldMkLst>
          <pc:docMk/>
          <pc:sldMk cId="4006149794" sldId="646"/>
        </pc:sldMkLst>
        <pc:spChg chg="mod">
          <ac:chgData name="Christa Vercruysse" userId="S::christa.vercruysse@vrijclbnetwerk.be::4200ecb0-f1ab-4090-bbe4-209ba0ca2e7f" providerId="AD" clId="Web-{1816892B-DD4A-4410-A83F-E95BEE19E9C5}" dt="2020-11-25T15:49:35.526" v="9" actId="20577"/>
          <ac:spMkLst>
            <pc:docMk/>
            <pc:sldMk cId="4006149794" sldId="646"/>
            <ac:spMk id="2" creationId="{56169672-36AF-4778-986C-226C46B9047A}"/>
          </ac:spMkLst>
        </pc:spChg>
      </pc:sldChg>
      <pc:sldChg chg="modSp">
        <pc:chgData name="Christa Vercruysse" userId="S::christa.vercruysse@vrijclbnetwerk.be::4200ecb0-f1ab-4090-bbe4-209ba0ca2e7f" providerId="AD" clId="Web-{1816892B-DD4A-4410-A83F-E95BEE19E9C5}" dt="2020-11-25T15:49:29.494" v="6" actId="20577"/>
        <pc:sldMkLst>
          <pc:docMk/>
          <pc:sldMk cId="155441173" sldId="659"/>
        </pc:sldMkLst>
        <pc:spChg chg="mod">
          <ac:chgData name="Christa Vercruysse" userId="S::christa.vercruysse@vrijclbnetwerk.be::4200ecb0-f1ab-4090-bbe4-209ba0ca2e7f" providerId="AD" clId="Web-{1816892B-DD4A-4410-A83F-E95BEE19E9C5}" dt="2020-11-25T15:49:29.494" v="6" actId="20577"/>
          <ac:spMkLst>
            <pc:docMk/>
            <pc:sldMk cId="155441173" sldId="659"/>
            <ac:spMk id="2" creationId="{3C1FA159-CF54-42EB-9580-36FAF90EAD43}"/>
          </ac:spMkLst>
        </pc:spChg>
      </pc:sldChg>
    </pc:docChg>
  </pc:docChgLst>
  <pc:docChgLst>
    <pc:chgData name="Christa Vercruysse" userId="S::christa.vercruysse@vrijclbnetwerk.be::4200ecb0-f1ab-4090-bbe4-209ba0ca2e7f" providerId="AD" clId="Web-{3B8851E5-170F-4E3C-86E9-23D2DD9E3D55}"/>
    <pc:docChg chg="addSld modSld">
      <pc:chgData name="Christa Vercruysse" userId="S::christa.vercruysse@vrijclbnetwerk.be::4200ecb0-f1ab-4090-bbe4-209ba0ca2e7f" providerId="AD" clId="Web-{3B8851E5-170F-4E3C-86E9-23D2DD9E3D55}" dt="2020-11-23T13:56:25.499" v="2" actId="20577"/>
      <pc:docMkLst>
        <pc:docMk/>
      </pc:docMkLst>
      <pc:sldChg chg="modSp new">
        <pc:chgData name="Christa Vercruysse" userId="S::christa.vercruysse@vrijclbnetwerk.be::4200ecb0-f1ab-4090-bbe4-209ba0ca2e7f" providerId="AD" clId="Web-{3B8851E5-170F-4E3C-86E9-23D2DD9E3D55}" dt="2020-11-23T13:56:25.499" v="1" actId="20577"/>
        <pc:sldMkLst>
          <pc:docMk/>
          <pc:sldMk cId="4006149794" sldId="646"/>
        </pc:sldMkLst>
        <pc:spChg chg="mod">
          <ac:chgData name="Christa Vercruysse" userId="S::christa.vercruysse@vrijclbnetwerk.be::4200ecb0-f1ab-4090-bbe4-209ba0ca2e7f" providerId="AD" clId="Web-{3B8851E5-170F-4E3C-86E9-23D2DD9E3D55}" dt="2020-11-23T13:56:25.499" v="1" actId="20577"/>
          <ac:spMkLst>
            <pc:docMk/>
            <pc:sldMk cId="4006149794" sldId="646"/>
            <ac:spMk id="2" creationId="{56169672-36AF-4778-986C-226C46B9047A}"/>
          </ac:spMkLst>
        </pc:spChg>
      </pc:sldChg>
    </pc:docChg>
  </pc:docChgLst>
  <pc:docChgLst>
    <pc:chgData name="Liesbeth Werrebrouck" userId="S::liesbeth.werrebrouck@vrijclbnetwerk.be::fd464afc-61c6-468a-8f9e-ef687cb7113a" providerId="AD" clId="Web-{26EE1C53-0984-4D12-8F8D-9B8862BFDC3C}"/>
    <pc:docChg chg="modSld">
      <pc:chgData name="Liesbeth Werrebrouck" userId="S::liesbeth.werrebrouck@vrijclbnetwerk.be::fd464afc-61c6-468a-8f9e-ef687cb7113a" providerId="AD" clId="Web-{26EE1C53-0984-4D12-8F8D-9B8862BFDC3C}" dt="2020-11-24T10:45:01.680" v="83" actId="20577"/>
      <pc:docMkLst>
        <pc:docMk/>
      </pc:docMkLst>
      <pc:sldChg chg="modSp">
        <pc:chgData name="Liesbeth Werrebrouck" userId="S::liesbeth.werrebrouck@vrijclbnetwerk.be::fd464afc-61c6-468a-8f9e-ef687cb7113a" providerId="AD" clId="Web-{26EE1C53-0984-4D12-8F8D-9B8862BFDC3C}" dt="2020-11-24T10:45:01.665" v="82" actId="20577"/>
        <pc:sldMkLst>
          <pc:docMk/>
          <pc:sldMk cId="1321290015" sldId="653"/>
        </pc:sldMkLst>
        <pc:spChg chg="mod">
          <ac:chgData name="Liesbeth Werrebrouck" userId="S::liesbeth.werrebrouck@vrijclbnetwerk.be::fd464afc-61c6-468a-8f9e-ef687cb7113a" providerId="AD" clId="Web-{26EE1C53-0984-4D12-8F8D-9B8862BFDC3C}" dt="2020-11-24T10:45:01.665" v="82" actId="20577"/>
          <ac:spMkLst>
            <pc:docMk/>
            <pc:sldMk cId="1321290015" sldId="653"/>
            <ac:spMk id="3" creationId="{7E0107FD-6FF1-46B4-8962-8FCD4E0976E9}"/>
          </ac:spMkLst>
        </pc:spChg>
      </pc:sldChg>
    </pc:docChg>
  </pc:docChgLst>
  <pc:docChgLst>
    <pc:chgData name="Christa Vercruysse" userId="S::christa.vercruysse@vrijclbnetwerk.be::4200ecb0-f1ab-4090-bbe4-209ba0ca2e7f" providerId="AD" clId="Web-{78A0C20D-5BA5-4ADF-8AE1-10BFCC731E32}"/>
    <pc:docChg chg="modSld">
      <pc:chgData name="Christa Vercruysse" userId="S::christa.vercruysse@vrijclbnetwerk.be::4200ecb0-f1ab-4090-bbe4-209ba0ca2e7f" providerId="AD" clId="Web-{78A0C20D-5BA5-4ADF-8AE1-10BFCC731E32}" dt="2020-11-25T17:27:04.683" v="1712"/>
      <pc:docMkLst>
        <pc:docMk/>
      </pc:docMkLst>
      <pc:sldChg chg="modNotes">
        <pc:chgData name="Christa Vercruysse" userId="S::christa.vercruysse@vrijclbnetwerk.be::4200ecb0-f1ab-4090-bbe4-209ba0ca2e7f" providerId="AD" clId="Web-{78A0C20D-5BA5-4ADF-8AE1-10BFCC731E32}" dt="2020-11-25T16:58:41.169" v="794"/>
        <pc:sldMkLst>
          <pc:docMk/>
          <pc:sldMk cId="3265491167" sldId="343"/>
        </pc:sldMkLst>
      </pc:sldChg>
      <pc:sldChg chg="modNotes">
        <pc:chgData name="Christa Vercruysse" userId="S::christa.vercruysse@vrijclbnetwerk.be::4200ecb0-f1ab-4090-bbe4-209ba0ca2e7f" providerId="AD" clId="Web-{78A0C20D-5BA5-4ADF-8AE1-10BFCC731E32}" dt="2020-11-25T16:54:38.214" v="173"/>
        <pc:sldMkLst>
          <pc:docMk/>
          <pc:sldMk cId="448555570" sldId="362"/>
        </pc:sldMkLst>
      </pc:sldChg>
      <pc:sldChg chg="modSp">
        <pc:chgData name="Christa Vercruysse" userId="S::christa.vercruysse@vrijclbnetwerk.be::4200ecb0-f1ab-4090-bbe4-209ba0ca2e7f" providerId="AD" clId="Web-{78A0C20D-5BA5-4ADF-8AE1-10BFCC731E32}" dt="2020-11-25T16:30:01.623" v="0" actId="20577"/>
        <pc:sldMkLst>
          <pc:docMk/>
          <pc:sldMk cId="824360965" sldId="539"/>
        </pc:sldMkLst>
        <pc:spChg chg="mod">
          <ac:chgData name="Christa Vercruysse" userId="S::christa.vercruysse@vrijclbnetwerk.be::4200ecb0-f1ab-4090-bbe4-209ba0ca2e7f" providerId="AD" clId="Web-{78A0C20D-5BA5-4ADF-8AE1-10BFCC731E32}" dt="2020-11-25T16:30:01.623" v="0" actId="20577"/>
          <ac:spMkLst>
            <pc:docMk/>
            <pc:sldMk cId="824360965" sldId="539"/>
            <ac:spMk id="2" creationId="{B4FF4A68-CEF1-4E8D-A9C5-B59303DDE814}"/>
          </ac:spMkLst>
        </pc:spChg>
      </pc:sldChg>
      <pc:sldChg chg="modSp">
        <pc:chgData name="Christa Vercruysse" userId="S::christa.vercruysse@vrijclbnetwerk.be::4200ecb0-f1ab-4090-bbe4-209ba0ca2e7f" providerId="AD" clId="Web-{78A0C20D-5BA5-4ADF-8AE1-10BFCC731E32}" dt="2020-11-25T16:30:14.733" v="3" actId="20577"/>
        <pc:sldMkLst>
          <pc:docMk/>
          <pc:sldMk cId="2883262447" sldId="542"/>
        </pc:sldMkLst>
        <pc:spChg chg="mod">
          <ac:chgData name="Christa Vercruysse" userId="S::christa.vercruysse@vrijclbnetwerk.be::4200ecb0-f1ab-4090-bbe4-209ba0ca2e7f" providerId="AD" clId="Web-{78A0C20D-5BA5-4ADF-8AE1-10BFCC731E32}" dt="2020-11-25T16:30:14.733" v="3" actId="20577"/>
          <ac:spMkLst>
            <pc:docMk/>
            <pc:sldMk cId="2883262447" sldId="542"/>
            <ac:spMk id="2" creationId="{B4FF4A68-CEF1-4E8D-A9C5-B59303DDE814}"/>
          </ac:spMkLst>
        </pc:spChg>
      </pc:sldChg>
      <pc:sldChg chg="modSp">
        <pc:chgData name="Christa Vercruysse" userId="S::christa.vercruysse@vrijclbnetwerk.be::4200ecb0-f1ab-4090-bbe4-209ba0ca2e7f" providerId="AD" clId="Web-{78A0C20D-5BA5-4ADF-8AE1-10BFCC731E32}" dt="2020-11-25T16:51:56.103" v="62" actId="20577"/>
        <pc:sldMkLst>
          <pc:docMk/>
          <pc:sldMk cId="1806581004" sldId="635"/>
        </pc:sldMkLst>
        <pc:spChg chg="mod">
          <ac:chgData name="Christa Vercruysse" userId="S::christa.vercruysse@vrijclbnetwerk.be::4200ecb0-f1ab-4090-bbe4-209ba0ca2e7f" providerId="AD" clId="Web-{78A0C20D-5BA5-4ADF-8AE1-10BFCC731E32}" dt="2020-11-25T16:51:56.103" v="62" actId="20577"/>
          <ac:spMkLst>
            <pc:docMk/>
            <pc:sldMk cId="1806581004" sldId="635"/>
            <ac:spMk id="2" creationId="{81053C32-5289-4977-B3AA-5B65F73F37BA}"/>
          </ac:spMkLst>
        </pc:spChg>
      </pc:sldChg>
      <pc:sldChg chg="modSp">
        <pc:chgData name="Christa Vercruysse" userId="S::christa.vercruysse@vrijclbnetwerk.be::4200ecb0-f1ab-4090-bbe4-209ba0ca2e7f" providerId="AD" clId="Web-{78A0C20D-5BA5-4ADF-8AE1-10BFCC731E32}" dt="2020-11-25T16:52:51.853" v="68" actId="20577"/>
        <pc:sldMkLst>
          <pc:docMk/>
          <pc:sldMk cId="625794980" sldId="641"/>
        </pc:sldMkLst>
        <pc:spChg chg="mod">
          <ac:chgData name="Christa Vercruysse" userId="S::christa.vercruysse@vrijclbnetwerk.be::4200ecb0-f1ab-4090-bbe4-209ba0ca2e7f" providerId="AD" clId="Web-{78A0C20D-5BA5-4ADF-8AE1-10BFCC731E32}" dt="2020-11-25T16:52:51.853" v="68" actId="20577"/>
          <ac:spMkLst>
            <pc:docMk/>
            <pc:sldMk cId="625794980" sldId="641"/>
            <ac:spMk id="7" creationId="{38F59CAC-E5E7-4176-BF69-4B671368D3A5}"/>
          </ac:spMkLst>
        </pc:spChg>
      </pc:sldChg>
      <pc:sldChg chg="modSp">
        <pc:chgData name="Christa Vercruysse" userId="S::christa.vercruysse@vrijclbnetwerk.be::4200ecb0-f1ab-4090-bbe4-209ba0ca2e7f" providerId="AD" clId="Web-{78A0C20D-5BA5-4ADF-8AE1-10BFCC731E32}" dt="2020-11-25T16:52:29.088" v="66" actId="20577"/>
        <pc:sldMkLst>
          <pc:docMk/>
          <pc:sldMk cId="2774846442" sldId="642"/>
        </pc:sldMkLst>
        <pc:spChg chg="mod">
          <ac:chgData name="Christa Vercruysse" userId="S::christa.vercruysse@vrijclbnetwerk.be::4200ecb0-f1ab-4090-bbe4-209ba0ca2e7f" providerId="AD" clId="Web-{78A0C20D-5BA5-4ADF-8AE1-10BFCC731E32}" dt="2020-11-25T16:52:29.088" v="66" actId="20577"/>
          <ac:spMkLst>
            <pc:docMk/>
            <pc:sldMk cId="2774846442" sldId="642"/>
            <ac:spMk id="3" creationId="{58482169-E991-4492-83E6-AA61D422F5BC}"/>
          </ac:spMkLst>
        </pc:spChg>
      </pc:sldChg>
      <pc:sldChg chg="modSp">
        <pc:chgData name="Christa Vercruysse" userId="S::christa.vercruysse@vrijclbnetwerk.be::4200ecb0-f1ab-4090-bbe4-209ba0ca2e7f" providerId="AD" clId="Web-{78A0C20D-5BA5-4ADF-8AE1-10BFCC731E32}" dt="2020-11-25T16:43:24.005" v="35" actId="20577"/>
        <pc:sldMkLst>
          <pc:docMk/>
          <pc:sldMk cId="2356052469" sldId="649"/>
        </pc:sldMkLst>
        <pc:spChg chg="mod">
          <ac:chgData name="Christa Vercruysse" userId="S::christa.vercruysse@vrijclbnetwerk.be::4200ecb0-f1ab-4090-bbe4-209ba0ca2e7f" providerId="AD" clId="Web-{78A0C20D-5BA5-4ADF-8AE1-10BFCC731E32}" dt="2020-11-25T16:31:24.264" v="17" actId="20577"/>
          <ac:spMkLst>
            <pc:docMk/>
            <pc:sldMk cId="2356052469" sldId="649"/>
            <ac:spMk id="2" creationId="{F880B024-2AAC-4A93-BF67-BFC03CA874AA}"/>
          </ac:spMkLst>
        </pc:spChg>
        <pc:spChg chg="mod">
          <ac:chgData name="Christa Vercruysse" userId="S::christa.vercruysse@vrijclbnetwerk.be::4200ecb0-f1ab-4090-bbe4-209ba0ca2e7f" providerId="AD" clId="Web-{78A0C20D-5BA5-4ADF-8AE1-10BFCC731E32}" dt="2020-11-25T16:43:24.005" v="35" actId="20577"/>
          <ac:spMkLst>
            <pc:docMk/>
            <pc:sldMk cId="2356052469" sldId="649"/>
            <ac:spMk id="3" creationId="{2EA48BA6-D907-4A74-9A0D-E38587E23947}"/>
          </ac:spMkLst>
        </pc:spChg>
      </pc:sldChg>
      <pc:sldChg chg="modSp">
        <pc:chgData name="Christa Vercruysse" userId="S::christa.vercruysse@vrijclbnetwerk.be::4200ecb0-f1ab-4090-bbe4-209ba0ca2e7f" providerId="AD" clId="Web-{78A0C20D-5BA5-4ADF-8AE1-10BFCC731E32}" dt="2020-11-25T16:30:20.733" v="6" actId="20577"/>
        <pc:sldMkLst>
          <pc:docMk/>
          <pc:sldMk cId="4238421695" sldId="656"/>
        </pc:sldMkLst>
        <pc:spChg chg="mod">
          <ac:chgData name="Christa Vercruysse" userId="S::christa.vercruysse@vrijclbnetwerk.be::4200ecb0-f1ab-4090-bbe4-209ba0ca2e7f" providerId="AD" clId="Web-{78A0C20D-5BA5-4ADF-8AE1-10BFCC731E32}" dt="2020-11-25T16:30:20.733" v="6" actId="20577"/>
          <ac:spMkLst>
            <pc:docMk/>
            <pc:sldMk cId="4238421695" sldId="656"/>
            <ac:spMk id="2" creationId="{3DAD1DB3-51F5-4D9D-90CC-E987B056A94C}"/>
          </ac:spMkLst>
        </pc:spChg>
      </pc:sldChg>
      <pc:sldChg chg="modSp">
        <pc:chgData name="Christa Vercruysse" userId="S::christa.vercruysse@vrijclbnetwerk.be::4200ecb0-f1ab-4090-bbe4-209ba0ca2e7f" providerId="AD" clId="Web-{78A0C20D-5BA5-4ADF-8AE1-10BFCC731E32}" dt="2020-11-25T16:31:24.593" v="24" actId="20577"/>
        <pc:sldMkLst>
          <pc:docMk/>
          <pc:sldMk cId="1380896357" sldId="661"/>
        </pc:sldMkLst>
        <pc:spChg chg="mod">
          <ac:chgData name="Christa Vercruysse" userId="S::christa.vercruysse@vrijclbnetwerk.be::4200ecb0-f1ab-4090-bbe4-209ba0ca2e7f" providerId="AD" clId="Web-{78A0C20D-5BA5-4ADF-8AE1-10BFCC731E32}" dt="2020-11-25T16:31:24.593" v="24" actId="20577"/>
          <ac:spMkLst>
            <pc:docMk/>
            <pc:sldMk cId="1380896357" sldId="661"/>
            <ac:spMk id="2" creationId="{F880B024-2AAC-4A93-BF67-BFC03CA874AA}"/>
          </ac:spMkLst>
        </pc:spChg>
      </pc:sldChg>
      <pc:sldChg chg="addSp delSp modSp addAnim modAnim modNotes">
        <pc:chgData name="Christa Vercruysse" userId="S::christa.vercruysse@vrijclbnetwerk.be::4200ecb0-f1ab-4090-bbe4-209ba0ca2e7f" providerId="AD" clId="Web-{78A0C20D-5BA5-4ADF-8AE1-10BFCC731E32}" dt="2020-11-25T17:27:04.683" v="1712"/>
        <pc:sldMkLst>
          <pc:docMk/>
          <pc:sldMk cId="3205949495" sldId="662"/>
        </pc:sldMkLst>
        <pc:spChg chg="mod">
          <ac:chgData name="Christa Vercruysse" userId="S::christa.vercruysse@vrijclbnetwerk.be::4200ecb0-f1ab-4090-bbe4-209ba0ca2e7f" providerId="AD" clId="Web-{78A0C20D-5BA5-4ADF-8AE1-10BFCC731E32}" dt="2020-11-25T16:40:55.832" v="26" actId="20577"/>
          <ac:spMkLst>
            <pc:docMk/>
            <pc:sldMk cId="3205949495" sldId="662"/>
            <ac:spMk id="2" creationId="{8ACC94C7-768D-4F20-848C-B5D2EE46080D}"/>
          </ac:spMkLst>
        </pc:spChg>
        <pc:spChg chg="add del mod">
          <ac:chgData name="Christa Vercruysse" userId="S::christa.vercruysse@vrijclbnetwerk.be::4200ecb0-f1ab-4090-bbe4-209ba0ca2e7f" providerId="AD" clId="Web-{78A0C20D-5BA5-4ADF-8AE1-10BFCC731E32}" dt="2020-11-25T17:06:20.579" v="1146"/>
          <ac:spMkLst>
            <pc:docMk/>
            <pc:sldMk cId="3205949495" sldId="662"/>
            <ac:spMk id="8" creationId="{25C33FE6-8793-4E8F-B62A-78AF9778968B}"/>
          </ac:spMkLst>
        </pc:spChg>
        <pc:spChg chg="add mod">
          <ac:chgData name="Christa Vercruysse" userId="S::christa.vercruysse@vrijclbnetwerk.be::4200ecb0-f1ab-4090-bbe4-209ba0ca2e7f" providerId="AD" clId="Web-{78A0C20D-5BA5-4ADF-8AE1-10BFCC731E32}" dt="2020-11-25T17:15:02.052" v="1414" actId="1076"/>
          <ac:spMkLst>
            <pc:docMk/>
            <pc:sldMk cId="3205949495" sldId="662"/>
            <ac:spMk id="9" creationId="{C2962642-3870-4D17-84DD-35B21DB65FE9}"/>
          </ac:spMkLst>
        </pc:spChg>
        <pc:graphicFrameChg chg="add mod modGraphic">
          <ac:chgData name="Christa Vercruysse" userId="S::christa.vercruysse@vrijclbnetwerk.be::4200ecb0-f1ab-4090-bbe4-209ba0ca2e7f" providerId="AD" clId="Web-{78A0C20D-5BA5-4ADF-8AE1-10BFCC731E32}" dt="2020-11-25T17:17:31.491" v="1703"/>
          <ac:graphicFrameMkLst>
            <pc:docMk/>
            <pc:sldMk cId="3205949495" sldId="662"/>
            <ac:graphicFrameMk id="5" creationId="{C68D0609-FEE5-4A60-981F-4C7225644988}"/>
          </ac:graphicFrameMkLst>
        </pc:graphicFrameChg>
        <pc:graphicFrameChg chg="del mod modGraphic">
          <ac:chgData name="Christa Vercruysse" userId="S::christa.vercruysse@vrijclbnetwerk.be::4200ecb0-f1ab-4090-bbe4-209ba0ca2e7f" providerId="AD" clId="Web-{78A0C20D-5BA5-4ADF-8AE1-10BFCC731E32}" dt="2020-11-25T17:06:16.141" v="1145"/>
          <ac:graphicFrameMkLst>
            <pc:docMk/>
            <pc:sldMk cId="3205949495" sldId="662"/>
            <ac:graphicFrameMk id="6" creationId="{C168606A-073B-4AD9-8692-D9475FB437B7}"/>
          </ac:graphicFrameMkLst>
        </pc:graphicFrameChg>
        <pc:picChg chg="add mod">
          <ac:chgData name="Christa Vercruysse" userId="S::christa.vercruysse@vrijclbnetwerk.be::4200ecb0-f1ab-4090-bbe4-209ba0ca2e7f" providerId="AD" clId="Web-{78A0C20D-5BA5-4ADF-8AE1-10BFCC731E32}" dt="2020-11-25T17:14:21.395" v="1327" actId="1076"/>
          <ac:picMkLst>
            <pc:docMk/>
            <pc:sldMk cId="3205949495" sldId="662"/>
            <ac:picMk id="3" creationId="{EDAE3AD4-DD87-4449-8CB8-8814AE4F08D2}"/>
          </ac:picMkLst>
        </pc:picChg>
      </pc:sldChg>
      <pc:sldChg chg="modSp">
        <pc:chgData name="Christa Vercruysse" userId="S::christa.vercruysse@vrijclbnetwerk.be::4200ecb0-f1ab-4090-bbe4-209ba0ca2e7f" providerId="AD" clId="Web-{78A0C20D-5BA5-4ADF-8AE1-10BFCC731E32}" dt="2020-11-25T16:31:24.108" v="12" actId="20577"/>
        <pc:sldMkLst>
          <pc:docMk/>
          <pc:sldMk cId="3712915411" sldId="667"/>
        </pc:sldMkLst>
        <pc:spChg chg="mod">
          <ac:chgData name="Christa Vercruysse" userId="S::christa.vercruysse@vrijclbnetwerk.be::4200ecb0-f1ab-4090-bbe4-209ba0ca2e7f" providerId="AD" clId="Web-{78A0C20D-5BA5-4ADF-8AE1-10BFCC731E32}" dt="2020-11-25T16:31:24.108" v="12" actId="20577"/>
          <ac:spMkLst>
            <pc:docMk/>
            <pc:sldMk cId="3712915411" sldId="667"/>
            <ac:spMk id="2" creationId="{8ED75496-6714-450F-99B1-6B794CBD9FC6}"/>
          </ac:spMkLst>
        </pc:spChg>
      </pc:sldChg>
      <pc:sldChg chg="modSp">
        <pc:chgData name="Christa Vercruysse" userId="S::christa.vercruysse@vrijclbnetwerk.be::4200ecb0-f1ab-4090-bbe4-209ba0ca2e7f" providerId="AD" clId="Web-{78A0C20D-5BA5-4ADF-8AE1-10BFCC731E32}" dt="2020-11-25T16:30:40.186" v="9" actId="20577"/>
        <pc:sldMkLst>
          <pc:docMk/>
          <pc:sldMk cId="3495466367" sldId="670"/>
        </pc:sldMkLst>
        <pc:spChg chg="mod">
          <ac:chgData name="Christa Vercruysse" userId="S::christa.vercruysse@vrijclbnetwerk.be::4200ecb0-f1ab-4090-bbe4-209ba0ca2e7f" providerId="AD" clId="Web-{78A0C20D-5BA5-4ADF-8AE1-10BFCC731E32}" dt="2020-11-25T16:30:40.186" v="9" actId="20577"/>
          <ac:spMkLst>
            <pc:docMk/>
            <pc:sldMk cId="3495466367" sldId="670"/>
            <ac:spMk id="2" creationId="{2AF9EE1A-CF67-4755-9E29-9067E1A00021}"/>
          </ac:spMkLst>
        </pc:spChg>
      </pc:sldChg>
      <pc:sldChg chg="modSp modNotes">
        <pc:chgData name="Christa Vercruysse" userId="S::christa.vercruysse@vrijclbnetwerk.be::4200ecb0-f1ab-4090-bbe4-209ba0ca2e7f" providerId="AD" clId="Web-{78A0C20D-5BA5-4ADF-8AE1-10BFCC731E32}" dt="2020-11-25T16:50:16.086" v="55" actId="20577"/>
        <pc:sldMkLst>
          <pc:docMk/>
          <pc:sldMk cId="1009760251" sldId="686"/>
        </pc:sldMkLst>
        <pc:spChg chg="mod">
          <ac:chgData name="Christa Vercruysse" userId="S::christa.vercruysse@vrijclbnetwerk.be::4200ecb0-f1ab-4090-bbe4-209ba0ca2e7f" providerId="AD" clId="Web-{78A0C20D-5BA5-4ADF-8AE1-10BFCC731E32}" dt="2020-11-25T16:50:16.086" v="55" actId="20577"/>
          <ac:spMkLst>
            <pc:docMk/>
            <pc:sldMk cId="1009760251" sldId="686"/>
            <ac:spMk id="3" creationId="{23F94A65-04B0-4254-821D-FD9FA30A6618}"/>
          </ac:spMkLst>
        </pc:spChg>
      </pc:sldChg>
      <pc:sldChg chg="addSp delSp modSp">
        <pc:chgData name="Christa Vercruysse" userId="S::christa.vercruysse@vrijclbnetwerk.be::4200ecb0-f1ab-4090-bbe4-209ba0ca2e7f" providerId="AD" clId="Web-{78A0C20D-5BA5-4ADF-8AE1-10BFCC731E32}" dt="2020-11-25T17:20:47.711" v="1710"/>
        <pc:sldMkLst>
          <pc:docMk/>
          <pc:sldMk cId="3957994162" sldId="687"/>
        </pc:sldMkLst>
        <pc:spChg chg="add mod">
          <ac:chgData name="Christa Vercruysse" userId="S::christa.vercruysse@vrijclbnetwerk.be::4200ecb0-f1ab-4090-bbe4-209ba0ca2e7f" providerId="AD" clId="Web-{78A0C20D-5BA5-4ADF-8AE1-10BFCC731E32}" dt="2020-11-25T17:20:47.711" v="1710"/>
          <ac:spMkLst>
            <pc:docMk/>
            <pc:sldMk cId="3957994162" sldId="687"/>
            <ac:spMk id="7" creationId="{F33C6225-6764-4563-804A-7427906262A4}"/>
          </ac:spMkLst>
        </pc:spChg>
        <pc:picChg chg="add mod">
          <ac:chgData name="Christa Vercruysse" userId="S::christa.vercruysse@vrijclbnetwerk.be::4200ecb0-f1ab-4090-bbe4-209ba0ca2e7f" providerId="AD" clId="Web-{78A0C20D-5BA5-4ADF-8AE1-10BFCC731E32}" dt="2020-11-25T17:18:58.757" v="1706" actId="1076"/>
          <ac:picMkLst>
            <pc:docMk/>
            <pc:sldMk cId="3957994162" sldId="687"/>
            <ac:picMk id="3" creationId="{ACD774E2-18C3-47A2-9400-D3D8796B1A73}"/>
          </ac:picMkLst>
        </pc:picChg>
        <pc:picChg chg="add mod">
          <ac:chgData name="Christa Vercruysse" userId="S::christa.vercruysse@vrijclbnetwerk.be::4200ecb0-f1ab-4090-bbe4-209ba0ca2e7f" providerId="AD" clId="Web-{78A0C20D-5BA5-4ADF-8AE1-10BFCC731E32}" dt="2020-11-25T17:20:20.430" v="1709" actId="1076"/>
          <ac:picMkLst>
            <pc:docMk/>
            <pc:sldMk cId="3957994162" sldId="687"/>
            <ac:picMk id="5" creationId="{37C803F8-B79B-44E8-A3EF-8F29FFFB4FBD}"/>
          </ac:picMkLst>
        </pc:picChg>
        <pc:picChg chg="del mod">
          <ac:chgData name="Christa Vercruysse" userId="S::christa.vercruysse@vrijclbnetwerk.be::4200ecb0-f1ab-4090-bbe4-209ba0ca2e7f" providerId="AD" clId="Web-{78A0C20D-5BA5-4ADF-8AE1-10BFCC731E32}" dt="2020-11-25T17:20:47.711" v="1710"/>
          <ac:picMkLst>
            <pc:docMk/>
            <pc:sldMk cId="3957994162" sldId="687"/>
            <ac:picMk id="5124" creationId="{685412CE-65E7-47D8-A50B-5DEEF3E355D3}"/>
          </ac:picMkLst>
        </pc:picChg>
      </pc:sldChg>
      <pc:sldChg chg="modSp">
        <pc:chgData name="Christa Vercruysse" userId="S::christa.vercruysse@vrijclbnetwerk.be::4200ecb0-f1ab-4090-bbe4-209ba0ca2e7f" providerId="AD" clId="Web-{78A0C20D-5BA5-4ADF-8AE1-10BFCC731E32}" dt="2020-11-25T16:31:24.296" v="19" actId="20577"/>
        <pc:sldMkLst>
          <pc:docMk/>
          <pc:sldMk cId="990525939" sldId="688"/>
        </pc:sldMkLst>
        <pc:spChg chg="mod">
          <ac:chgData name="Christa Vercruysse" userId="S::christa.vercruysse@vrijclbnetwerk.be::4200ecb0-f1ab-4090-bbe4-209ba0ca2e7f" providerId="AD" clId="Web-{78A0C20D-5BA5-4ADF-8AE1-10BFCC731E32}" dt="2020-11-25T16:31:24.296" v="19" actId="20577"/>
          <ac:spMkLst>
            <pc:docMk/>
            <pc:sldMk cId="990525939" sldId="688"/>
            <ac:spMk id="2" creationId="{99983457-E925-401F-BC31-7FA44B301B0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95B63A-7616-455A-BC41-1C93F2027FB3}" type="doc">
      <dgm:prSet loTypeId="urn:microsoft.com/office/officeart/2005/8/layout/venn1" loCatId="relationship" qsTypeId="urn:microsoft.com/office/officeart/2005/8/quickstyle/3d4" qsCatId="3D" csTypeId="urn:microsoft.com/office/officeart/2005/8/colors/colorful4" csCatId="colorful" phldr="1"/>
      <dgm:spPr/>
    </dgm:pt>
    <dgm:pt modelId="{2319E400-A0FE-4D8C-B1D9-9E0A1DAC8A3C}">
      <dgm:prSet phldrT="[Tekst]"/>
      <dgm:spPr/>
      <dgm:t>
        <a:bodyPr/>
        <a:lstStyle/>
        <a:p>
          <a:pPr>
            <a:lnSpc>
              <a:spcPct val="100000"/>
            </a:lnSpc>
          </a:pPr>
          <a:r>
            <a:rPr lang="nl-BE"/>
            <a:t>Stel grenzen</a:t>
          </a:r>
        </a:p>
      </dgm:t>
    </dgm:pt>
    <dgm:pt modelId="{B890B971-19CA-4B50-A94B-F8FC4E10B094}" type="parTrans" cxnId="{204A3C95-670E-4ED5-B64F-31685E6F6F4C}">
      <dgm:prSet/>
      <dgm:spPr/>
      <dgm:t>
        <a:bodyPr/>
        <a:lstStyle/>
        <a:p>
          <a:endParaRPr lang="nl-BE"/>
        </a:p>
      </dgm:t>
    </dgm:pt>
    <dgm:pt modelId="{70E4CDF7-29AE-4BCC-B691-C62F9AB03E30}" type="sibTrans" cxnId="{204A3C95-670E-4ED5-B64F-31685E6F6F4C}">
      <dgm:prSet/>
      <dgm:spPr/>
      <dgm:t>
        <a:bodyPr/>
        <a:lstStyle/>
        <a:p>
          <a:endParaRPr lang="nl-BE"/>
        </a:p>
      </dgm:t>
    </dgm:pt>
    <dgm:pt modelId="{E8FFBD88-097B-42CA-A2A2-7F03EC457F2A}">
      <dgm:prSet phldrT="[Tekst]"/>
      <dgm:spPr/>
      <dgm:t>
        <a:bodyPr/>
        <a:lstStyle/>
        <a:p>
          <a:pPr>
            <a:lnSpc>
              <a:spcPct val="100000"/>
            </a:lnSpc>
          </a:pPr>
          <a:r>
            <a:rPr lang="nl-BE"/>
            <a:t>Creëer een WIJ-gevoel</a:t>
          </a:r>
        </a:p>
      </dgm:t>
    </dgm:pt>
    <dgm:pt modelId="{21C02746-74C7-43C0-8265-AC15AED583AF}" type="parTrans" cxnId="{09368ABA-CEC2-433D-A53F-A8C1C6DC2A7F}">
      <dgm:prSet/>
      <dgm:spPr/>
      <dgm:t>
        <a:bodyPr/>
        <a:lstStyle/>
        <a:p>
          <a:endParaRPr lang="nl-BE"/>
        </a:p>
      </dgm:t>
    </dgm:pt>
    <dgm:pt modelId="{FB2200C9-50BA-4F05-A7B1-4DDF78BA75A5}" type="sibTrans" cxnId="{09368ABA-CEC2-433D-A53F-A8C1C6DC2A7F}">
      <dgm:prSet/>
      <dgm:spPr/>
      <dgm:t>
        <a:bodyPr/>
        <a:lstStyle/>
        <a:p>
          <a:endParaRPr lang="nl-BE"/>
        </a:p>
      </dgm:t>
    </dgm:pt>
    <dgm:pt modelId="{8211E845-4E62-4441-BF52-60E90C067AB4}">
      <dgm:prSet phldrT="[Tekst]"/>
      <dgm:spPr/>
      <dgm:t>
        <a:bodyPr/>
        <a:lstStyle/>
        <a:p>
          <a:pPr>
            <a:lnSpc>
              <a:spcPct val="100000"/>
            </a:lnSpc>
          </a:pPr>
          <a:r>
            <a:rPr lang="nl-BE"/>
            <a:t>Ontstress emotioneeel</a:t>
          </a:r>
        </a:p>
      </dgm:t>
    </dgm:pt>
    <dgm:pt modelId="{B64B7110-0A46-4356-8203-706BBF48BA8C}" type="parTrans" cxnId="{CAAA1A4E-A6F6-4510-B500-A97411647A75}">
      <dgm:prSet/>
      <dgm:spPr/>
      <dgm:t>
        <a:bodyPr/>
        <a:lstStyle/>
        <a:p>
          <a:endParaRPr lang="nl-BE"/>
        </a:p>
      </dgm:t>
    </dgm:pt>
    <dgm:pt modelId="{E0DD48FF-9DDC-45BD-A1B6-059B37D32B67}" type="sibTrans" cxnId="{CAAA1A4E-A6F6-4510-B500-A97411647A75}">
      <dgm:prSet/>
      <dgm:spPr/>
      <dgm:t>
        <a:bodyPr/>
        <a:lstStyle/>
        <a:p>
          <a:endParaRPr lang="nl-BE"/>
        </a:p>
      </dgm:t>
    </dgm:pt>
    <dgm:pt modelId="{FC29E613-7A57-4098-8BC7-9CE1361714D4}" type="pres">
      <dgm:prSet presAssocID="{6D95B63A-7616-455A-BC41-1C93F2027FB3}" presName="compositeShape" presStyleCnt="0">
        <dgm:presLayoutVars>
          <dgm:chMax val="7"/>
          <dgm:dir/>
          <dgm:resizeHandles val="exact"/>
        </dgm:presLayoutVars>
      </dgm:prSet>
      <dgm:spPr/>
    </dgm:pt>
    <dgm:pt modelId="{B9FD13B5-ECAA-40B5-84B5-A5EA3DA7A42C}" type="pres">
      <dgm:prSet presAssocID="{2319E400-A0FE-4D8C-B1D9-9E0A1DAC8A3C}" presName="circ1" presStyleLbl="vennNode1" presStyleIdx="0" presStyleCnt="3"/>
      <dgm:spPr/>
    </dgm:pt>
    <dgm:pt modelId="{19E5AA32-0218-4B18-8B37-8FC5A934947F}" type="pres">
      <dgm:prSet presAssocID="{2319E400-A0FE-4D8C-B1D9-9E0A1DAC8A3C}" presName="circ1Tx" presStyleLbl="revTx" presStyleIdx="0" presStyleCnt="0">
        <dgm:presLayoutVars>
          <dgm:chMax val="0"/>
          <dgm:chPref val="0"/>
          <dgm:bulletEnabled val="1"/>
        </dgm:presLayoutVars>
      </dgm:prSet>
      <dgm:spPr/>
    </dgm:pt>
    <dgm:pt modelId="{9394F83A-7B73-4F74-954D-612649AD9EDE}" type="pres">
      <dgm:prSet presAssocID="{E8FFBD88-097B-42CA-A2A2-7F03EC457F2A}" presName="circ2" presStyleLbl="vennNode1" presStyleIdx="1" presStyleCnt="3"/>
      <dgm:spPr/>
    </dgm:pt>
    <dgm:pt modelId="{5CEB5AD3-2D56-4CC7-A0E7-28EBFDE59542}" type="pres">
      <dgm:prSet presAssocID="{E8FFBD88-097B-42CA-A2A2-7F03EC457F2A}" presName="circ2Tx" presStyleLbl="revTx" presStyleIdx="0" presStyleCnt="0">
        <dgm:presLayoutVars>
          <dgm:chMax val="0"/>
          <dgm:chPref val="0"/>
          <dgm:bulletEnabled val="1"/>
        </dgm:presLayoutVars>
      </dgm:prSet>
      <dgm:spPr/>
    </dgm:pt>
    <dgm:pt modelId="{5B4E5B79-29D3-4E93-94B0-7DA13293E2D9}" type="pres">
      <dgm:prSet presAssocID="{8211E845-4E62-4441-BF52-60E90C067AB4}" presName="circ3" presStyleLbl="vennNode1" presStyleIdx="2" presStyleCnt="3"/>
      <dgm:spPr/>
    </dgm:pt>
    <dgm:pt modelId="{B89D4FA7-00BD-42B0-97A5-28E92DC84261}" type="pres">
      <dgm:prSet presAssocID="{8211E845-4E62-4441-BF52-60E90C067AB4}" presName="circ3Tx" presStyleLbl="revTx" presStyleIdx="0" presStyleCnt="0">
        <dgm:presLayoutVars>
          <dgm:chMax val="0"/>
          <dgm:chPref val="0"/>
          <dgm:bulletEnabled val="1"/>
        </dgm:presLayoutVars>
      </dgm:prSet>
      <dgm:spPr/>
    </dgm:pt>
  </dgm:ptLst>
  <dgm:cxnLst>
    <dgm:cxn modelId="{EE450A3B-70A3-4523-ABB7-09C2FEAE1AE1}" type="presOf" srcId="{E8FFBD88-097B-42CA-A2A2-7F03EC457F2A}" destId="{5CEB5AD3-2D56-4CC7-A0E7-28EBFDE59542}" srcOrd="1" destOrd="0" presId="urn:microsoft.com/office/officeart/2005/8/layout/venn1"/>
    <dgm:cxn modelId="{90948A6A-9B1B-48BD-B26C-E75080C779C5}" type="presOf" srcId="{8211E845-4E62-4441-BF52-60E90C067AB4}" destId="{B89D4FA7-00BD-42B0-97A5-28E92DC84261}" srcOrd="1" destOrd="0" presId="urn:microsoft.com/office/officeart/2005/8/layout/venn1"/>
    <dgm:cxn modelId="{CAAA1A4E-A6F6-4510-B500-A97411647A75}" srcId="{6D95B63A-7616-455A-BC41-1C93F2027FB3}" destId="{8211E845-4E62-4441-BF52-60E90C067AB4}" srcOrd="2" destOrd="0" parTransId="{B64B7110-0A46-4356-8203-706BBF48BA8C}" sibTransId="{E0DD48FF-9DDC-45BD-A1B6-059B37D32B67}"/>
    <dgm:cxn modelId="{97C94E94-0718-4A75-B293-96D67F46D409}" type="presOf" srcId="{6D95B63A-7616-455A-BC41-1C93F2027FB3}" destId="{FC29E613-7A57-4098-8BC7-9CE1361714D4}" srcOrd="0" destOrd="0" presId="urn:microsoft.com/office/officeart/2005/8/layout/venn1"/>
    <dgm:cxn modelId="{204A3C95-670E-4ED5-B64F-31685E6F6F4C}" srcId="{6D95B63A-7616-455A-BC41-1C93F2027FB3}" destId="{2319E400-A0FE-4D8C-B1D9-9E0A1DAC8A3C}" srcOrd="0" destOrd="0" parTransId="{B890B971-19CA-4B50-A94B-F8FC4E10B094}" sibTransId="{70E4CDF7-29AE-4BCC-B691-C62F9AB03E30}"/>
    <dgm:cxn modelId="{34DD9498-5286-4E98-8C47-DB9D073B67F3}" type="presOf" srcId="{2319E400-A0FE-4D8C-B1D9-9E0A1DAC8A3C}" destId="{19E5AA32-0218-4B18-8B37-8FC5A934947F}" srcOrd="1" destOrd="0" presId="urn:microsoft.com/office/officeart/2005/8/layout/venn1"/>
    <dgm:cxn modelId="{41AE3C99-2FEB-40FD-A944-C6B31C41F053}" type="presOf" srcId="{2319E400-A0FE-4D8C-B1D9-9E0A1DAC8A3C}" destId="{B9FD13B5-ECAA-40B5-84B5-A5EA3DA7A42C}" srcOrd="0" destOrd="0" presId="urn:microsoft.com/office/officeart/2005/8/layout/venn1"/>
    <dgm:cxn modelId="{09368ABA-CEC2-433D-A53F-A8C1C6DC2A7F}" srcId="{6D95B63A-7616-455A-BC41-1C93F2027FB3}" destId="{E8FFBD88-097B-42CA-A2A2-7F03EC457F2A}" srcOrd="1" destOrd="0" parTransId="{21C02746-74C7-43C0-8265-AC15AED583AF}" sibTransId="{FB2200C9-50BA-4F05-A7B1-4DDF78BA75A5}"/>
    <dgm:cxn modelId="{F3F9ABD9-03CA-4DD5-93ED-B5A2E12F8A5D}" type="presOf" srcId="{E8FFBD88-097B-42CA-A2A2-7F03EC457F2A}" destId="{9394F83A-7B73-4F74-954D-612649AD9EDE}" srcOrd="0" destOrd="0" presId="urn:microsoft.com/office/officeart/2005/8/layout/venn1"/>
    <dgm:cxn modelId="{F495BBE9-EB40-4999-BD7E-94591611D4CB}" type="presOf" srcId="{8211E845-4E62-4441-BF52-60E90C067AB4}" destId="{5B4E5B79-29D3-4E93-94B0-7DA13293E2D9}" srcOrd="0" destOrd="0" presId="urn:microsoft.com/office/officeart/2005/8/layout/venn1"/>
    <dgm:cxn modelId="{A931BB02-745B-40D5-B76B-E178FCB7678A}" type="presParOf" srcId="{FC29E613-7A57-4098-8BC7-9CE1361714D4}" destId="{B9FD13B5-ECAA-40B5-84B5-A5EA3DA7A42C}" srcOrd="0" destOrd="0" presId="urn:microsoft.com/office/officeart/2005/8/layout/venn1"/>
    <dgm:cxn modelId="{8364E82C-392D-4384-B7E8-5459E39B318F}" type="presParOf" srcId="{FC29E613-7A57-4098-8BC7-9CE1361714D4}" destId="{19E5AA32-0218-4B18-8B37-8FC5A934947F}" srcOrd="1" destOrd="0" presId="urn:microsoft.com/office/officeart/2005/8/layout/venn1"/>
    <dgm:cxn modelId="{A7B8548B-2EAE-4610-8302-45A00D894371}" type="presParOf" srcId="{FC29E613-7A57-4098-8BC7-9CE1361714D4}" destId="{9394F83A-7B73-4F74-954D-612649AD9EDE}" srcOrd="2" destOrd="0" presId="urn:microsoft.com/office/officeart/2005/8/layout/venn1"/>
    <dgm:cxn modelId="{BB1BB7E9-4D6F-451F-A95E-7C31EEE65E4E}" type="presParOf" srcId="{FC29E613-7A57-4098-8BC7-9CE1361714D4}" destId="{5CEB5AD3-2D56-4CC7-A0E7-28EBFDE59542}" srcOrd="3" destOrd="0" presId="urn:microsoft.com/office/officeart/2005/8/layout/venn1"/>
    <dgm:cxn modelId="{18D18796-DBEC-4CFE-AB8D-F93BF47A0F13}" type="presParOf" srcId="{FC29E613-7A57-4098-8BC7-9CE1361714D4}" destId="{5B4E5B79-29D3-4E93-94B0-7DA13293E2D9}" srcOrd="4" destOrd="0" presId="urn:microsoft.com/office/officeart/2005/8/layout/venn1"/>
    <dgm:cxn modelId="{5298370E-22BA-4EDF-9B30-F50A36895773}" type="presParOf" srcId="{FC29E613-7A57-4098-8BC7-9CE1361714D4}" destId="{B89D4FA7-00BD-42B0-97A5-28E92DC8426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472FB7-F360-47DA-8290-762B8CA91F92}"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5A008DCC-B443-4368-B4FE-5E5C541E18AF}">
      <dgm:prSet custT="1"/>
      <dgm:spPr>
        <a:solidFill>
          <a:schemeClr val="accent1"/>
        </a:solidFill>
      </dgm:spPr>
      <dgm:t>
        <a:bodyPr/>
        <a:lstStyle/>
        <a:p>
          <a:r>
            <a:rPr lang="nl-NL" sz="2800" b="0"/>
            <a:t>(her)Organiseer</a:t>
          </a:r>
          <a:endParaRPr lang="en-US" sz="2800" b="0"/>
        </a:p>
      </dgm:t>
    </dgm:pt>
    <dgm:pt modelId="{9BD4B215-2C31-4930-A186-EED66F461D5C}" type="parTrans" cxnId="{16413C34-F8B5-437C-89C2-1593F2CF01C7}">
      <dgm:prSet/>
      <dgm:spPr/>
      <dgm:t>
        <a:bodyPr/>
        <a:lstStyle/>
        <a:p>
          <a:endParaRPr lang="en-US"/>
        </a:p>
      </dgm:t>
    </dgm:pt>
    <dgm:pt modelId="{8059F0E8-31A3-4541-A023-38EE20175972}" type="sibTrans" cxnId="{16413C34-F8B5-437C-89C2-1593F2CF01C7}">
      <dgm:prSet/>
      <dgm:spPr/>
      <dgm:t>
        <a:bodyPr/>
        <a:lstStyle/>
        <a:p>
          <a:endParaRPr lang="en-US"/>
        </a:p>
      </dgm:t>
    </dgm:pt>
    <dgm:pt modelId="{93DBA65C-FE8D-47C6-A344-4E8ED056B99C}">
      <dgm:prSet custT="1"/>
      <dgm:spPr>
        <a:solidFill>
          <a:schemeClr val="accent1"/>
        </a:solidFill>
      </dgm:spPr>
      <dgm:t>
        <a:bodyPr/>
        <a:lstStyle/>
        <a:p>
          <a:r>
            <a:rPr lang="nl-NL" sz="2800" b="0"/>
            <a:t>Prioriteer</a:t>
          </a:r>
          <a:endParaRPr lang="en-US" sz="1600" b="0"/>
        </a:p>
      </dgm:t>
    </dgm:pt>
    <dgm:pt modelId="{B814DA39-2AED-436B-9337-A35D430783FE}" type="parTrans" cxnId="{9638C461-AB95-49E7-B23A-7858B040533E}">
      <dgm:prSet/>
      <dgm:spPr/>
      <dgm:t>
        <a:bodyPr/>
        <a:lstStyle/>
        <a:p>
          <a:endParaRPr lang="en-US"/>
        </a:p>
      </dgm:t>
    </dgm:pt>
    <dgm:pt modelId="{5E70C711-5562-4013-BFF6-8A97F4C08940}" type="sibTrans" cxnId="{9638C461-AB95-49E7-B23A-7858B040533E}">
      <dgm:prSet/>
      <dgm:spPr/>
      <dgm:t>
        <a:bodyPr/>
        <a:lstStyle/>
        <a:p>
          <a:endParaRPr lang="en-US"/>
        </a:p>
      </dgm:t>
    </dgm:pt>
    <dgm:pt modelId="{8B5C0C27-F2F9-47FF-A25E-6BC9FC721C64}">
      <dgm:prSet custT="1"/>
      <dgm:spPr>
        <a:solidFill>
          <a:schemeClr val="accent1"/>
        </a:solidFill>
      </dgm:spPr>
      <dgm:t>
        <a:bodyPr/>
        <a:lstStyle/>
        <a:p>
          <a:r>
            <a:rPr lang="nl-NL" sz="2800" b="0"/>
            <a:t>Maak keuzes in functie van de haalbaarheid:  </a:t>
          </a:r>
          <a:endParaRPr lang="en-US" sz="2800" b="0"/>
        </a:p>
      </dgm:t>
    </dgm:pt>
    <dgm:pt modelId="{B9C2E73C-392E-4F19-BBA7-C40894BB6F43}" type="parTrans" cxnId="{A6623AAD-6899-41D7-967C-8B38F823C969}">
      <dgm:prSet/>
      <dgm:spPr/>
      <dgm:t>
        <a:bodyPr/>
        <a:lstStyle/>
        <a:p>
          <a:endParaRPr lang="en-US"/>
        </a:p>
      </dgm:t>
    </dgm:pt>
    <dgm:pt modelId="{BAC85C15-6AB3-4105-A7F4-85F93F65BA83}" type="sibTrans" cxnId="{A6623AAD-6899-41D7-967C-8B38F823C969}">
      <dgm:prSet/>
      <dgm:spPr/>
      <dgm:t>
        <a:bodyPr/>
        <a:lstStyle/>
        <a:p>
          <a:endParaRPr lang="en-US"/>
        </a:p>
      </dgm:t>
    </dgm:pt>
    <dgm:pt modelId="{35879B84-086D-4EC3-A333-FDDB3C8075B9}">
      <dgm:prSet custT="1"/>
      <dgm:spPr/>
      <dgm:t>
        <a:bodyPr/>
        <a:lstStyle/>
        <a:p>
          <a:r>
            <a:rPr lang="nl-NL" sz="2400"/>
            <a:t>pandemiescenario voor CLB bepaalt welke opdrachten (niet) prioritair zijn</a:t>
          </a:r>
          <a:endParaRPr lang="en-US" sz="2400"/>
        </a:p>
      </dgm:t>
    </dgm:pt>
    <dgm:pt modelId="{86947939-94D4-4150-91C3-4B9F1B6170AD}" type="parTrans" cxnId="{C7124163-347B-4BE3-BFBE-0E1F3D34E582}">
      <dgm:prSet/>
      <dgm:spPr/>
      <dgm:t>
        <a:bodyPr/>
        <a:lstStyle/>
        <a:p>
          <a:endParaRPr lang="en-US"/>
        </a:p>
      </dgm:t>
    </dgm:pt>
    <dgm:pt modelId="{0CDEEBEB-F950-4B01-9593-17A359F09D94}" type="sibTrans" cxnId="{C7124163-347B-4BE3-BFBE-0E1F3D34E582}">
      <dgm:prSet/>
      <dgm:spPr/>
      <dgm:t>
        <a:bodyPr/>
        <a:lstStyle/>
        <a:p>
          <a:endParaRPr lang="en-US"/>
        </a:p>
      </dgm:t>
    </dgm:pt>
    <dgm:pt modelId="{B63A3082-03F6-47FE-B172-83877948609A}">
      <dgm:prSet custT="1"/>
      <dgm:spPr/>
      <dgm:t>
        <a:bodyPr/>
        <a:lstStyle/>
        <a:p>
          <a:r>
            <a:rPr lang="nl-NL" sz="2400"/>
            <a:t>voor andere taken zal zich een taakverschuiving opdringen. </a:t>
          </a:r>
          <a:endParaRPr lang="en-US" sz="2400"/>
        </a:p>
      </dgm:t>
    </dgm:pt>
    <dgm:pt modelId="{902C8F53-F10D-41AE-B571-11FB04FFE313}" type="parTrans" cxnId="{231A7401-488B-4D75-B892-D1F8EAE2D85A}">
      <dgm:prSet/>
      <dgm:spPr/>
      <dgm:t>
        <a:bodyPr/>
        <a:lstStyle/>
        <a:p>
          <a:endParaRPr lang="en-US"/>
        </a:p>
      </dgm:t>
    </dgm:pt>
    <dgm:pt modelId="{A4EBFC74-99D8-4C22-B7F3-E9EE5B22A9F1}" type="sibTrans" cxnId="{231A7401-488B-4D75-B892-D1F8EAE2D85A}">
      <dgm:prSet/>
      <dgm:spPr/>
      <dgm:t>
        <a:bodyPr/>
        <a:lstStyle/>
        <a:p>
          <a:endParaRPr lang="en-US"/>
        </a:p>
      </dgm:t>
    </dgm:pt>
    <dgm:pt modelId="{BF1BB620-8608-4AB9-9D28-308958478C00}">
      <dgm:prSet custT="1"/>
      <dgm:spPr>
        <a:solidFill>
          <a:schemeClr val="accent1"/>
        </a:solidFill>
      </dgm:spPr>
      <dgm:t>
        <a:bodyPr/>
        <a:lstStyle/>
        <a:p>
          <a:r>
            <a:rPr lang="nl-NL" sz="2800" b="0"/>
            <a:t>Maak het compenseren van overuren mogelijk</a:t>
          </a:r>
          <a:endParaRPr lang="en-US" sz="2800" b="0"/>
        </a:p>
      </dgm:t>
    </dgm:pt>
    <dgm:pt modelId="{DFDB7B7E-F241-4E25-A885-78243A0C1A71}" type="parTrans" cxnId="{3C918860-BC41-4391-B75C-441656CF913D}">
      <dgm:prSet/>
      <dgm:spPr/>
      <dgm:t>
        <a:bodyPr/>
        <a:lstStyle/>
        <a:p>
          <a:endParaRPr lang="en-US"/>
        </a:p>
      </dgm:t>
    </dgm:pt>
    <dgm:pt modelId="{8A9FF884-69CF-4154-A6EA-705B153F2082}" type="sibTrans" cxnId="{3C918860-BC41-4391-B75C-441656CF913D}">
      <dgm:prSet/>
      <dgm:spPr/>
      <dgm:t>
        <a:bodyPr/>
        <a:lstStyle/>
        <a:p>
          <a:endParaRPr lang="en-US"/>
        </a:p>
      </dgm:t>
    </dgm:pt>
    <dgm:pt modelId="{F5FDADD7-9FCE-45DC-9E3F-52209856ACAA}">
      <dgm:prSet custT="1"/>
      <dgm:spPr>
        <a:solidFill>
          <a:schemeClr val="accent1"/>
        </a:solidFill>
      </dgm:spPr>
      <dgm:t>
        <a:bodyPr/>
        <a:lstStyle/>
        <a:p>
          <a:r>
            <a:rPr lang="nl-BE" sz="2800" b="0"/>
            <a:t>Gebruik de extra middelen</a:t>
          </a:r>
          <a:endParaRPr lang="en-US" sz="2800" b="0"/>
        </a:p>
      </dgm:t>
    </dgm:pt>
    <dgm:pt modelId="{3B2A4468-6582-4076-85B1-0D33DB70FD7B}" type="parTrans" cxnId="{782E2351-662F-4BD9-B143-1108657BFDE8}">
      <dgm:prSet/>
      <dgm:spPr/>
      <dgm:t>
        <a:bodyPr/>
        <a:lstStyle/>
        <a:p>
          <a:endParaRPr lang="en-US"/>
        </a:p>
      </dgm:t>
    </dgm:pt>
    <dgm:pt modelId="{294BBCB8-9385-422B-A2C7-728AFA846308}" type="sibTrans" cxnId="{782E2351-662F-4BD9-B143-1108657BFDE8}">
      <dgm:prSet/>
      <dgm:spPr/>
      <dgm:t>
        <a:bodyPr/>
        <a:lstStyle/>
        <a:p>
          <a:endParaRPr lang="en-US"/>
        </a:p>
      </dgm:t>
    </dgm:pt>
    <dgm:pt modelId="{1658E190-9738-41CC-8B11-E5D6E3D773DE}">
      <dgm:prSet custT="1"/>
      <dgm:spPr/>
      <dgm:t>
        <a:bodyPr/>
        <a:lstStyle/>
        <a:p>
          <a:r>
            <a:rPr lang="nl-NL" sz="2400"/>
            <a:t>sommige taken moeten noodgedwongen wegvallen. </a:t>
          </a:r>
          <a:endParaRPr lang="en-US" sz="2400"/>
        </a:p>
      </dgm:t>
    </dgm:pt>
    <dgm:pt modelId="{B461406E-B731-43A9-992E-D4F54995E3EC}" type="parTrans" cxnId="{4E03A9D1-DD3A-4FD2-8A4B-DB545B458447}">
      <dgm:prSet/>
      <dgm:spPr/>
    </dgm:pt>
    <dgm:pt modelId="{D64B9B3D-8953-4429-AC26-867D54AAB66B}" type="sibTrans" cxnId="{4E03A9D1-DD3A-4FD2-8A4B-DB545B458447}">
      <dgm:prSet/>
      <dgm:spPr/>
    </dgm:pt>
    <dgm:pt modelId="{8A509CEE-8749-4C7E-98F1-0E2CC21BB5C0}" type="pres">
      <dgm:prSet presAssocID="{4C472FB7-F360-47DA-8290-762B8CA91F92}" presName="linear" presStyleCnt="0">
        <dgm:presLayoutVars>
          <dgm:dir/>
          <dgm:animLvl val="lvl"/>
          <dgm:resizeHandles val="exact"/>
        </dgm:presLayoutVars>
      </dgm:prSet>
      <dgm:spPr/>
    </dgm:pt>
    <dgm:pt modelId="{ACBF6477-F34D-4BA3-9568-3292153A4460}" type="pres">
      <dgm:prSet presAssocID="{5A008DCC-B443-4368-B4FE-5E5C541E18AF}" presName="parentLin" presStyleCnt="0"/>
      <dgm:spPr/>
    </dgm:pt>
    <dgm:pt modelId="{67B63F52-8A4C-4EB8-9ED7-CF13DABFEF0A}" type="pres">
      <dgm:prSet presAssocID="{5A008DCC-B443-4368-B4FE-5E5C541E18AF}" presName="parentLeftMargin" presStyleLbl="node1" presStyleIdx="0" presStyleCnt="5"/>
      <dgm:spPr/>
    </dgm:pt>
    <dgm:pt modelId="{3622B593-6A4A-48D6-8453-CF05FCD5E8F6}" type="pres">
      <dgm:prSet presAssocID="{5A008DCC-B443-4368-B4FE-5E5C541E18AF}" presName="parentText" presStyleLbl="node1" presStyleIdx="0" presStyleCnt="5">
        <dgm:presLayoutVars>
          <dgm:chMax val="0"/>
          <dgm:bulletEnabled val="1"/>
        </dgm:presLayoutVars>
      </dgm:prSet>
      <dgm:spPr/>
    </dgm:pt>
    <dgm:pt modelId="{78C3F7A9-D8C4-4292-8E6C-92A410FEBB69}" type="pres">
      <dgm:prSet presAssocID="{5A008DCC-B443-4368-B4FE-5E5C541E18AF}" presName="negativeSpace" presStyleCnt="0"/>
      <dgm:spPr/>
    </dgm:pt>
    <dgm:pt modelId="{7DC287AF-382D-4FEF-9BBC-BD36FE418ADF}" type="pres">
      <dgm:prSet presAssocID="{5A008DCC-B443-4368-B4FE-5E5C541E18AF}" presName="childText" presStyleLbl="conFgAcc1" presStyleIdx="0" presStyleCnt="5">
        <dgm:presLayoutVars>
          <dgm:bulletEnabled val="1"/>
        </dgm:presLayoutVars>
      </dgm:prSet>
      <dgm:spPr/>
    </dgm:pt>
    <dgm:pt modelId="{19A898FF-B8FF-4990-9DAC-DA66A2283F33}" type="pres">
      <dgm:prSet presAssocID="{8059F0E8-31A3-4541-A023-38EE20175972}" presName="spaceBetweenRectangles" presStyleCnt="0"/>
      <dgm:spPr/>
    </dgm:pt>
    <dgm:pt modelId="{4B7EA9A0-8C99-49C4-BF0B-AF33A5DCE5DC}" type="pres">
      <dgm:prSet presAssocID="{93DBA65C-FE8D-47C6-A344-4E8ED056B99C}" presName="parentLin" presStyleCnt="0"/>
      <dgm:spPr/>
    </dgm:pt>
    <dgm:pt modelId="{1C9E3E28-9590-4F90-929C-899C996DE089}" type="pres">
      <dgm:prSet presAssocID="{93DBA65C-FE8D-47C6-A344-4E8ED056B99C}" presName="parentLeftMargin" presStyleLbl="node1" presStyleIdx="0" presStyleCnt="5"/>
      <dgm:spPr/>
    </dgm:pt>
    <dgm:pt modelId="{C468C07F-C2C7-48A2-8FF7-039935353E89}" type="pres">
      <dgm:prSet presAssocID="{93DBA65C-FE8D-47C6-A344-4E8ED056B99C}" presName="parentText" presStyleLbl="node1" presStyleIdx="1" presStyleCnt="5">
        <dgm:presLayoutVars>
          <dgm:chMax val="0"/>
          <dgm:bulletEnabled val="1"/>
        </dgm:presLayoutVars>
      </dgm:prSet>
      <dgm:spPr/>
    </dgm:pt>
    <dgm:pt modelId="{E7EE9C1A-F5AE-414F-B63F-B5AAB2D864C0}" type="pres">
      <dgm:prSet presAssocID="{93DBA65C-FE8D-47C6-A344-4E8ED056B99C}" presName="negativeSpace" presStyleCnt="0"/>
      <dgm:spPr/>
    </dgm:pt>
    <dgm:pt modelId="{DE057101-EC2D-40CD-8A1C-99E4D2811DF0}" type="pres">
      <dgm:prSet presAssocID="{93DBA65C-FE8D-47C6-A344-4E8ED056B99C}" presName="childText" presStyleLbl="conFgAcc1" presStyleIdx="1" presStyleCnt="5">
        <dgm:presLayoutVars>
          <dgm:bulletEnabled val="1"/>
        </dgm:presLayoutVars>
      </dgm:prSet>
      <dgm:spPr/>
    </dgm:pt>
    <dgm:pt modelId="{3F60369C-B623-4506-A2B5-3FBBAFDF1357}" type="pres">
      <dgm:prSet presAssocID="{5E70C711-5562-4013-BFF6-8A97F4C08940}" presName="spaceBetweenRectangles" presStyleCnt="0"/>
      <dgm:spPr/>
    </dgm:pt>
    <dgm:pt modelId="{C2D05C7D-ED2B-4A5B-ACDC-B077BEC3C9BD}" type="pres">
      <dgm:prSet presAssocID="{8B5C0C27-F2F9-47FF-A25E-6BC9FC721C64}" presName="parentLin" presStyleCnt="0"/>
      <dgm:spPr/>
    </dgm:pt>
    <dgm:pt modelId="{96C2F1CD-7B93-425C-A17B-A160D07F654B}" type="pres">
      <dgm:prSet presAssocID="{8B5C0C27-F2F9-47FF-A25E-6BC9FC721C64}" presName="parentLeftMargin" presStyleLbl="node1" presStyleIdx="1" presStyleCnt="5"/>
      <dgm:spPr/>
    </dgm:pt>
    <dgm:pt modelId="{10425415-43A2-42AA-A50C-6D0B09267A03}" type="pres">
      <dgm:prSet presAssocID="{8B5C0C27-F2F9-47FF-A25E-6BC9FC721C64}" presName="parentText" presStyleLbl="node1" presStyleIdx="2" presStyleCnt="5">
        <dgm:presLayoutVars>
          <dgm:chMax val="0"/>
          <dgm:bulletEnabled val="1"/>
        </dgm:presLayoutVars>
      </dgm:prSet>
      <dgm:spPr/>
    </dgm:pt>
    <dgm:pt modelId="{8CC894BC-5CC2-4FAD-99A9-01DF24498509}" type="pres">
      <dgm:prSet presAssocID="{8B5C0C27-F2F9-47FF-A25E-6BC9FC721C64}" presName="negativeSpace" presStyleCnt="0"/>
      <dgm:spPr/>
    </dgm:pt>
    <dgm:pt modelId="{30A81BE0-86C1-4036-B378-AD2DFEC1776F}" type="pres">
      <dgm:prSet presAssocID="{8B5C0C27-F2F9-47FF-A25E-6BC9FC721C64}" presName="childText" presStyleLbl="conFgAcc1" presStyleIdx="2" presStyleCnt="5">
        <dgm:presLayoutVars>
          <dgm:bulletEnabled val="1"/>
        </dgm:presLayoutVars>
      </dgm:prSet>
      <dgm:spPr/>
    </dgm:pt>
    <dgm:pt modelId="{715A58AC-DD69-44CD-B41D-B8F934833E23}" type="pres">
      <dgm:prSet presAssocID="{BAC85C15-6AB3-4105-A7F4-85F93F65BA83}" presName="spaceBetweenRectangles" presStyleCnt="0"/>
      <dgm:spPr/>
    </dgm:pt>
    <dgm:pt modelId="{A991C654-ADA0-4731-8DED-A0F13C9D4F62}" type="pres">
      <dgm:prSet presAssocID="{BF1BB620-8608-4AB9-9D28-308958478C00}" presName="parentLin" presStyleCnt="0"/>
      <dgm:spPr/>
    </dgm:pt>
    <dgm:pt modelId="{1EBC99A3-96C9-4AA7-83A6-6B36C7B0D2B2}" type="pres">
      <dgm:prSet presAssocID="{BF1BB620-8608-4AB9-9D28-308958478C00}" presName="parentLeftMargin" presStyleLbl="node1" presStyleIdx="2" presStyleCnt="5"/>
      <dgm:spPr/>
    </dgm:pt>
    <dgm:pt modelId="{ECDB04F5-C443-4E7F-B655-3B0B2FD5E1DF}" type="pres">
      <dgm:prSet presAssocID="{BF1BB620-8608-4AB9-9D28-308958478C00}" presName="parentText" presStyleLbl="node1" presStyleIdx="3" presStyleCnt="5">
        <dgm:presLayoutVars>
          <dgm:chMax val="0"/>
          <dgm:bulletEnabled val="1"/>
        </dgm:presLayoutVars>
      </dgm:prSet>
      <dgm:spPr/>
    </dgm:pt>
    <dgm:pt modelId="{BA42E37C-1B0D-484E-8BBB-20A07BE1CC83}" type="pres">
      <dgm:prSet presAssocID="{BF1BB620-8608-4AB9-9D28-308958478C00}" presName="negativeSpace" presStyleCnt="0"/>
      <dgm:spPr/>
    </dgm:pt>
    <dgm:pt modelId="{592F893E-4F33-4A0D-A7AC-F5FE6D46352D}" type="pres">
      <dgm:prSet presAssocID="{BF1BB620-8608-4AB9-9D28-308958478C00}" presName="childText" presStyleLbl="conFgAcc1" presStyleIdx="3" presStyleCnt="5">
        <dgm:presLayoutVars>
          <dgm:bulletEnabled val="1"/>
        </dgm:presLayoutVars>
      </dgm:prSet>
      <dgm:spPr/>
    </dgm:pt>
    <dgm:pt modelId="{941F0A83-B527-4A85-80D2-F3052279814C}" type="pres">
      <dgm:prSet presAssocID="{8A9FF884-69CF-4154-A6EA-705B153F2082}" presName="spaceBetweenRectangles" presStyleCnt="0"/>
      <dgm:spPr/>
    </dgm:pt>
    <dgm:pt modelId="{75F62B47-47C2-44E5-B1CA-21963CD0AE62}" type="pres">
      <dgm:prSet presAssocID="{F5FDADD7-9FCE-45DC-9E3F-52209856ACAA}" presName="parentLin" presStyleCnt="0"/>
      <dgm:spPr/>
    </dgm:pt>
    <dgm:pt modelId="{5E104C20-75A3-4030-9C8C-833E4DC2D031}" type="pres">
      <dgm:prSet presAssocID="{F5FDADD7-9FCE-45DC-9E3F-52209856ACAA}" presName="parentLeftMargin" presStyleLbl="node1" presStyleIdx="3" presStyleCnt="5"/>
      <dgm:spPr/>
    </dgm:pt>
    <dgm:pt modelId="{374D19DB-46EE-495A-BC18-FBFD1E17EECC}" type="pres">
      <dgm:prSet presAssocID="{F5FDADD7-9FCE-45DC-9E3F-52209856ACAA}" presName="parentText" presStyleLbl="node1" presStyleIdx="4" presStyleCnt="5">
        <dgm:presLayoutVars>
          <dgm:chMax val="0"/>
          <dgm:bulletEnabled val="1"/>
        </dgm:presLayoutVars>
      </dgm:prSet>
      <dgm:spPr/>
    </dgm:pt>
    <dgm:pt modelId="{372D98FE-4545-4351-9DF6-7D297B59CAAC}" type="pres">
      <dgm:prSet presAssocID="{F5FDADD7-9FCE-45DC-9E3F-52209856ACAA}" presName="negativeSpace" presStyleCnt="0"/>
      <dgm:spPr/>
    </dgm:pt>
    <dgm:pt modelId="{66FC350B-8F9B-43EE-BE65-29B0E0F6CEB6}" type="pres">
      <dgm:prSet presAssocID="{F5FDADD7-9FCE-45DC-9E3F-52209856ACAA}" presName="childText" presStyleLbl="conFgAcc1" presStyleIdx="4" presStyleCnt="5">
        <dgm:presLayoutVars>
          <dgm:bulletEnabled val="1"/>
        </dgm:presLayoutVars>
      </dgm:prSet>
      <dgm:spPr/>
    </dgm:pt>
  </dgm:ptLst>
  <dgm:cxnLst>
    <dgm:cxn modelId="{231A7401-488B-4D75-B892-D1F8EAE2D85A}" srcId="{8B5C0C27-F2F9-47FF-A25E-6BC9FC721C64}" destId="{B63A3082-03F6-47FE-B172-83877948609A}" srcOrd="2" destOrd="0" parTransId="{902C8F53-F10D-41AE-B571-11FB04FFE313}" sibTransId="{A4EBFC74-99D8-4C22-B7F3-E9EE5B22A9F1}"/>
    <dgm:cxn modelId="{46229D05-12FE-4098-A5A4-080F3265DE87}" type="presOf" srcId="{F5FDADD7-9FCE-45DC-9E3F-52209856ACAA}" destId="{374D19DB-46EE-495A-BC18-FBFD1E17EECC}" srcOrd="1" destOrd="0" presId="urn:microsoft.com/office/officeart/2005/8/layout/list1"/>
    <dgm:cxn modelId="{228C9207-D867-404F-A645-B0E948465BF3}" type="presOf" srcId="{BF1BB620-8608-4AB9-9D28-308958478C00}" destId="{ECDB04F5-C443-4E7F-B655-3B0B2FD5E1DF}" srcOrd="1" destOrd="0" presId="urn:microsoft.com/office/officeart/2005/8/layout/list1"/>
    <dgm:cxn modelId="{6E78081D-47A0-435F-AB2F-75A639FA03D5}" type="presOf" srcId="{35879B84-086D-4EC3-A333-FDDB3C8075B9}" destId="{30A81BE0-86C1-4036-B378-AD2DFEC1776F}" srcOrd="0" destOrd="0" presId="urn:microsoft.com/office/officeart/2005/8/layout/list1"/>
    <dgm:cxn modelId="{16413C34-F8B5-437C-89C2-1593F2CF01C7}" srcId="{4C472FB7-F360-47DA-8290-762B8CA91F92}" destId="{5A008DCC-B443-4368-B4FE-5E5C541E18AF}" srcOrd="0" destOrd="0" parTransId="{9BD4B215-2C31-4930-A186-EED66F461D5C}" sibTransId="{8059F0E8-31A3-4541-A023-38EE20175972}"/>
    <dgm:cxn modelId="{1D2C6C34-A95D-476F-BEB7-C4BC6B88636D}" type="presOf" srcId="{93DBA65C-FE8D-47C6-A344-4E8ED056B99C}" destId="{1C9E3E28-9590-4F90-929C-899C996DE089}" srcOrd="0" destOrd="0" presId="urn:microsoft.com/office/officeart/2005/8/layout/list1"/>
    <dgm:cxn modelId="{3984153F-CED9-4A5A-B8E5-95F7D5B47BC6}" type="presOf" srcId="{B63A3082-03F6-47FE-B172-83877948609A}" destId="{30A81BE0-86C1-4036-B378-AD2DFEC1776F}" srcOrd="0" destOrd="2" presId="urn:microsoft.com/office/officeart/2005/8/layout/list1"/>
    <dgm:cxn modelId="{3C918860-BC41-4391-B75C-441656CF913D}" srcId="{4C472FB7-F360-47DA-8290-762B8CA91F92}" destId="{BF1BB620-8608-4AB9-9D28-308958478C00}" srcOrd="3" destOrd="0" parTransId="{DFDB7B7E-F241-4E25-A885-78243A0C1A71}" sibTransId="{8A9FF884-69CF-4154-A6EA-705B153F2082}"/>
    <dgm:cxn modelId="{9638C461-AB95-49E7-B23A-7858B040533E}" srcId="{4C472FB7-F360-47DA-8290-762B8CA91F92}" destId="{93DBA65C-FE8D-47C6-A344-4E8ED056B99C}" srcOrd="1" destOrd="0" parTransId="{B814DA39-2AED-436B-9337-A35D430783FE}" sibTransId="{5E70C711-5562-4013-BFF6-8A97F4C08940}"/>
    <dgm:cxn modelId="{C7124163-347B-4BE3-BFBE-0E1F3D34E582}" srcId="{8B5C0C27-F2F9-47FF-A25E-6BC9FC721C64}" destId="{35879B84-086D-4EC3-A333-FDDB3C8075B9}" srcOrd="0" destOrd="0" parTransId="{86947939-94D4-4150-91C3-4B9F1B6170AD}" sibTransId="{0CDEEBEB-F950-4B01-9593-17A359F09D94}"/>
    <dgm:cxn modelId="{82ABB368-2421-438E-AE57-97ACD3383958}" type="presOf" srcId="{5A008DCC-B443-4368-B4FE-5E5C541E18AF}" destId="{3622B593-6A4A-48D6-8453-CF05FCD5E8F6}" srcOrd="1" destOrd="0" presId="urn:microsoft.com/office/officeart/2005/8/layout/list1"/>
    <dgm:cxn modelId="{E62A694B-BE99-47D1-8D0D-F69D12A62D83}" type="presOf" srcId="{1658E190-9738-41CC-8B11-E5D6E3D773DE}" destId="{30A81BE0-86C1-4036-B378-AD2DFEC1776F}" srcOrd="0" destOrd="1" presId="urn:microsoft.com/office/officeart/2005/8/layout/list1"/>
    <dgm:cxn modelId="{35C5AA4D-AB2E-4103-9061-B86BB514D05D}" type="presOf" srcId="{8B5C0C27-F2F9-47FF-A25E-6BC9FC721C64}" destId="{10425415-43A2-42AA-A50C-6D0B09267A03}" srcOrd="1" destOrd="0" presId="urn:microsoft.com/office/officeart/2005/8/layout/list1"/>
    <dgm:cxn modelId="{782E2351-662F-4BD9-B143-1108657BFDE8}" srcId="{4C472FB7-F360-47DA-8290-762B8CA91F92}" destId="{F5FDADD7-9FCE-45DC-9E3F-52209856ACAA}" srcOrd="4" destOrd="0" parTransId="{3B2A4468-6582-4076-85B1-0D33DB70FD7B}" sibTransId="{294BBCB8-9385-422B-A2C7-728AFA846308}"/>
    <dgm:cxn modelId="{D76F308D-F28A-4EA7-8EC1-6E9363AC5904}" type="presOf" srcId="{8B5C0C27-F2F9-47FF-A25E-6BC9FC721C64}" destId="{96C2F1CD-7B93-425C-A17B-A160D07F654B}" srcOrd="0" destOrd="0" presId="urn:microsoft.com/office/officeart/2005/8/layout/list1"/>
    <dgm:cxn modelId="{3A151D95-F27E-449B-B7A2-16D14DCC1B92}" type="presOf" srcId="{4C472FB7-F360-47DA-8290-762B8CA91F92}" destId="{8A509CEE-8749-4C7E-98F1-0E2CC21BB5C0}" srcOrd="0" destOrd="0" presId="urn:microsoft.com/office/officeart/2005/8/layout/list1"/>
    <dgm:cxn modelId="{2AD719A2-EB0D-4113-9038-40F6B06E7571}" type="presOf" srcId="{5A008DCC-B443-4368-B4FE-5E5C541E18AF}" destId="{67B63F52-8A4C-4EB8-9ED7-CF13DABFEF0A}" srcOrd="0" destOrd="0" presId="urn:microsoft.com/office/officeart/2005/8/layout/list1"/>
    <dgm:cxn modelId="{A6623AAD-6899-41D7-967C-8B38F823C969}" srcId="{4C472FB7-F360-47DA-8290-762B8CA91F92}" destId="{8B5C0C27-F2F9-47FF-A25E-6BC9FC721C64}" srcOrd="2" destOrd="0" parTransId="{B9C2E73C-392E-4F19-BBA7-C40894BB6F43}" sibTransId="{BAC85C15-6AB3-4105-A7F4-85F93F65BA83}"/>
    <dgm:cxn modelId="{D09791CC-DAC2-449F-BBCF-FB165B55FE2E}" type="presOf" srcId="{93DBA65C-FE8D-47C6-A344-4E8ED056B99C}" destId="{C468C07F-C2C7-48A2-8FF7-039935353E89}" srcOrd="1" destOrd="0" presId="urn:microsoft.com/office/officeart/2005/8/layout/list1"/>
    <dgm:cxn modelId="{4E03A9D1-DD3A-4FD2-8A4B-DB545B458447}" srcId="{8B5C0C27-F2F9-47FF-A25E-6BC9FC721C64}" destId="{1658E190-9738-41CC-8B11-E5D6E3D773DE}" srcOrd="1" destOrd="0" parTransId="{B461406E-B731-43A9-992E-D4F54995E3EC}" sibTransId="{D64B9B3D-8953-4429-AC26-867D54AAB66B}"/>
    <dgm:cxn modelId="{CAC927DB-BD3A-4639-9787-0A1D0469F922}" type="presOf" srcId="{F5FDADD7-9FCE-45DC-9E3F-52209856ACAA}" destId="{5E104C20-75A3-4030-9C8C-833E4DC2D031}" srcOrd="0" destOrd="0" presId="urn:microsoft.com/office/officeart/2005/8/layout/list1"/>
    <dgm:cxn modelId="{6CFD6EF1-3856-4CCF-AA33-2FF86F7ED256}" type="presOf" srcId="{BF1BB620-8608-4AB9-9D28-308958478C00}" destId="{1EBC99A3-96C9-4AA7-83A6-6B36C7B0D2B2}" srcOrd="0" destOrd="0" presId="urn:microsoft.com/office/officeart/2005/8/layout/list1"/>
    <dgm:cxn modelId="{FA502459-BE0A-44A6-B219-D563A29D4A73}" type="presParOf" srcId="{8A509CEE-8749-4C7E-98F1-0E2CC21BB5C0}" destId="{ACBF6477-F34D-4BA3-9568-3292153A4460}" srcOrd="0" destOrd="0" presId="urn:microsoft.com/office/officeart/2005/8/layout/list1"/>
    <dgm:cxn modelId="{99C9E97F-AB0F-48D8-9979-E44C4C7C6DCF}" type="presParOf" srcId="{ACBF6477-F34D-4BA3-9568-3292153A4460}" destId="{67B63F52-8A4C-4EB8-9ED7-CF13DABFEF0A}" srcOrd="0" destOrd="0" presId="urn:microsoft.com/office/officeart/2005/8/layout/list1"/>
    <dgm:cxn modelId="{B9A01E18-6335-4B2F-BCDC-816DC7C3644D}" type="presParOf" srcId="{ACBF6477-F34D-4BA3-9568-3292153A4460}" destId="{3622B593-6A4A-48D6-8453-CF05FCD5E8F6}" srcOrd="1" destOrd="0" presId="urn:microsoft.com/office/officeart/2005/8/layout/list1"/>
    <dgm:cxn modelId="{7881B3A5-E00E-45FB-B0F1-631D2AD420B1}" type="presParOf" srcId="{8A509CEE-8749-4C7E-98F1-0E2CC21BB5C0}" destId="{78C3F7A9-D8C4-4292-8E6C-92A410FEBB69}" srcOrd="1" destOrd="0" presId="urn:microsoft.com/office/officeart/2005/8/layout/list1"/>
    <dgm:cxn modelId="{EDEDDC38-CECE-4CDE-A6CC-E506C55DD537}" type="presParOf" srcId="{8A509CEE-8749-4C7E-98F1-0E2CC21BB5C0}" destId="{7DC287AF-382D-4FEF-9BBC-BD36FE418ADF}" srcOrd="2" destOrd="0" presId="urn:microsoft.com/office/officeart/2005/8/layout/list1"/>
    <dgm:cxn modelId="{38005F0A-FE95-4515-84D2-9B61720F8B35}" type="presParOf" srcId="{8A509CEE-8749-4C7E-98F1-0E2CC21BB5C0}" destId="{19A898FF-B8FF-4990-9DAC-DA66A2283F33}" srcOrd="3" destOrd="0" presId="urn:microsoft.com/office/officeart/2005/8/layout/list1"/>
    <dgm:cxn modelId="{580D1DA1-B5E2-47E9-95DD-0C9D90C752BA}" type="presParOf" srcId="{8A509CEE-8749-4C7E-98F1-0E2CC21BB5C0}" destId="{4B7EA9A0-8C99-49C4-BF0B-AF33A5DCE5DC}" srcOrd="4" destOrd="0" presId="urn:microsoft.com/office/officeart/2005/8/layout/list1"/>
    <dgm:cxn modelId="{97A7BAF4-AFE9-4936-9B3E-696F8BE58668}" type="presParOf" srcId="{4B7EA9A0-8C99-49C4-BF0B-AF33A5DCE5DC}" destId="{1C9E3E28-9590-4F90-929C-899C996DE089}" srcOrd="0" destOrd="0" presId="urn:microsoft.com/office/officeart/2005/8/layout/list1"/>
    <dgm:cxn modelId="{4813D084-D737-4FF7-B585-D5878066EF62}" type="presParOf" srcId="{4B7EA9A0-8C99-49C4-BF0B-AF33A5DCE5DC}" destId="{C468C07F-C2C7-48A2-8FF7-039935353E89}" srcOrd="1" destOrd="0" presId="urn:microsoft.com/office/officeart/2005/8/layout/list1"/>
    <dgm:cxn modelId="{7F51867C-35B9-4FAE-99EF-DF8FE39CF145}" type="presParOf" srcId="{8A509CEE-8749-4C7E-98F1-0E2CC21BB5C0}" destId="{E7EE9C1A-F5AE-414F-B63F-B5AAB2D864C0}" srcOrd="5" destOrd="0" presId="urn:microsoft.com/office/officeart/2005/8/layout/list1"/>
    <dgm:cxn modelId="{4695A368-7DE0-4660-95EE-E6004D7C1E52}" type="presParOf" srcId="{8A509CEE-8749-4C7E-98F1-0E2CC21BB5C0}" destId="{DE057101-EC2D-40CD-8A1C-99E4D2811DF0}" srcOrd="6" destOrd="0" presId="urn:microsoft.com/office/officeart/2005/8/layout/list1"/>
    <dgm:cxn modelId="{427C95E6-60FA-42CF-AB43-2405A4C97A30}" type="presParOf" srcId="{8A509CEE-8749-4C7E-98F1-0E2CC21BB5C0}" destId="{3F60369C-B623-4506-A2B5-3FBBAFDF1357}" srcOrd="7" destOrd="0" presId="urn:microsoft.com/office/officeart/2005/8/layout/list1"/>
    <dgm:cxn modelId="{875AC47E-ADC9-437F-BAF0-18073D5F0494}" type="presParOf" srcId="{8A509CEE-8749-4C7E-98F1-0E2CC21BB5C0}" destId="{C2D05C7D-ED2B-4A5B-ACDC-B077BEC3C9BD}" srcOrd="8" destOrd="0" presId="urn:microsoft.com/office/officeart/2005/8/layout/list1"/>
    <dgm:cxn modelId="{E9B465E4-01D4-4EF0-B990-3DEB936E7780}" type="presParOf" srcId="{C2D05C7D-ED2B-4A5B-ACDC-B077BEC3C9BD}" destId="{96C2F1CD-7B93-425C-A17B-A160D07F654B}" srcOrd="0" destOrd="0" presId="urn:microsoft.com/office/officeart/2005/8/layout/list1"/>
    <dgm:cxn modelId="{9D022A8E-1FBF-4EBC-8676-0A669953A0AB}" type="presParOf" srcId="{C2D05C7D-ED2B-4A5B-ACDC-B077BEC3C9BD}" destId="{10425415-43A2-42AA-A50C-6D0B09267A03}" srcOrd="1" destOrd="0" presId="urn:microsoft.com/office/officeart/2005/8/layout/list1"/>
    <dgm:cxn modelId="{F563F3B5-2930-4AA5-B5F4-390EEEDE14C3}" type="presParOf" srcId="{8A509CEE-8749-4C7E-98F1-0E2CC21BB5C0}" destId="{8CC894BC-5CC2-4FAD-99A9-01DF24498509}" srcOrd="9" destOrd="0" presId="urn:microsoft.com/office/officeart/2005/8/layout/list1"/>
    <dgm:cxn modelId="{2ECECE77-A803-4F63-BC41-84D52F88A946}" type="presParOf" srcId="{8A509CEE-8749-4C7E-98F1-0E2CC21BB5C0}" destId="{30A81BE0-86C1-4036-B378-AD2DFEC1776F}" srcOrd="10" destOrd="0" presId="urn:microsoft.com/office/officeart/2005/8/layout/list1"/>
    <dgm:cxn modelId="{5629E730-B78E-44D2-ABDA-8F74D369D215}" type="presParOf" srcId="{8A509CEE-8749-4C7E-98F1-0E2CC21BB5C0}" destId="{715A58AC-DD69-44CD-B41D-B8F934833E23}" srcOrd="11" destOrd="0" presId="urn:microsoft.com/office/officeart/2005/8/layout/list1"/>
    <dgm:cxn modelId="{2B036B0E-15EC-45FB-A93C-86EA35A32F78}" type="presParOf" srcId="{8A509CEE-8749-4C7E-98F1-0E2CC21BB5C0}" destId="{A991C654-ADA0-4731-8DED-A0F13C9D4F62}" srcOrd="12" destOrd="0" presId="urn:microsoft.com/office/officeart/2005/8/layout/list1"/>
    <dgm:cxn modelId="{391E5035-BC32-42D2-9FB3-51FEF6E05F52}" type="presParOf" srcId="{A991C654-ADA0-4731-8DED-A0F13C9D4F62}" destId="{1EBC99A3-96C9-4AA7-83A6-6B36C7B0D2B2}" srcOrd="0" destOrd="0" presId="urn:microsoft.com/office/officeart/2005/8/layout/list1"/>
    <dgm:cxn modelId="{4B4FF614-2138-4481-803A-9DEFE1EA895B}" type="presParOf" srcId="{A991C654-ADA0-4731-8DED-A0F13C9D4F62}" destId="{ECDB04F5-C443-4E7F-B655-3B0B2FD5E1DF}" srcOrd="1" destOrd="0" presId="urn:microsoft.com/office/officeart/2005/8/layout/list1"/>
    <dgm:cxn modelId="{DDEA2247-C632-4C31-8BEE-C9B8F0F9D038}" type="presParOf" srcId="{8A509CEE-8749-4C7E-98F1-0E2CC21BB5C0}" destId="{BA42E37C-1B0D-484E-8BBB-20A07BE1CC83}" srcOrd="13" destOrd="0" presId="urn:microsoft.com/office/officeart/2005/8/layout/list1"/>
    <dgm:cxn modelId="{5F83F6A8-6943-4EDD-841D-6D86F70164C0}" type="presParOf" srcId="{8A509CEE-8749-4C7E-98F1-0E2CC21BB5C0}" destId="{592F893E-4F33-4A0D-A7AC-F5FE6D46352D}" srcOrd="14" destOrd="0" presId="urn:microsoft.com/office/officeart/2005/8/layout/list1"/>
    <dgm:cxn modelId="{72EC1D59-8013-429A-B8F0-EFD730633F2C}" type="presParOf" srcId="{8A509CEE-8749-4C7E-98F1-0E2CC21BB5C0}" destId="{941F0A83-B527-4A85-80D2-F3052279814C}" srcOrd="15" destOrd="0" presId="urn:microsoft.com/office/officeart/2005/8/layout/list1"/>
    <dgm:cxn modelId="{1EBAA67D-BDA8-4B64-8A2D-1438DD617D5A}" type="presParOf" srcId="{8A509CEE-8749-4C7E-98F1-0E2CC21BB5C0}" destId="{75F62B47-47C2-44E5-B1CA-21963CD0AE62}" srcOrd="16" destOrd="0" presId="urn:microsoft.com/office/officeart/2005/8/layout/list1"/>
    <dgm:cxn modelId="{80B8754B-2B38-4D8E-BCD9-36A053EF285D}" type="presParOf" srcId="{75F62B47-47C2-44E5-B1CA-21963CD0AE62}" destId="{5E104C20-75A3-4030-9C8C-833E4DC2D031}" srcOrd="0" destOrd="0" presId="urn:microsoft.com/office/officeart/2005/8/layout/list1"/>
    <dgm:cxn modelId="{3A0A6A81-415A-4C90-A1AB-BF17E902FE88}" type="presParOf" srcId="{75F62B47-47C2-44E5-B1CA-21963CD0AE62}" destId="{374D19DB-46EE-495A-BC18-FBFD1E17EECC}" srcOrd="1" destOrd="0" presId="urn:microsoft.com/office/officeart/2005/8/layout/list1"/>
    <dgm:cxn modelId="{FC4EEEAD-E3B2-4A42-8C80-80FCD054829A}" type="presParOf" srcId="{8A509CEE-8749-4C7E-98F1-0E2CC21BB5C0}" destId="{372D98FE-4545-4351-9DF6-7D297B59CAAC}" srcOrd="17" destOrd="0" presId="urn:microsoft.com/office/officeart/2005/8/layout/list1"/>
    <dgm:cxn modelId="{AB353019-AD73-448E-9139-E7B1D584E1D4}" type="presParOf" srcId="{8A509CEE-8749-4C7E-98F1-0E2CC21BB5C0}" destId="{66FC350B-8F9B-43EE-BE65-29B0E0F6CEB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13B5-ECAA-40B5-84B5-A5EA3DA7A42C}">
      <dsp:nvSpPr>
        <dsp:cNvPr id="0" name=""/>
        <dsp:cNvSpPr/>
      </dsp:nvSpPr>
      <dsp:spPr>
        <a:xfrm>
          <a:off x="2435173" y="59448"/>
          <a:ext cx="2853531" cy="2853531"/>
        </a:xfrm>
        <a:prstGeom prst="ellipse">
          <a:avLst/>
        </a:prstGeom>
        <a:solidFill>
          <a:schemeClr val="accent4">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100000"/>
            </a:lnSpc>
            <a:spcBef>
              <a:spcPct val="0"/>
            </a:spcBef>
            <a:spcAft>
              <a:spcPct val="35000"/>
            </a:spcAft>
            <a:buNone/>
          </a:pPr>
          <a:r>
            <a:rPr lang="nl-BE" sz="2600" kern="1200"/>
            <a:t>Stel grenzen</a:t>
          </a:r>
        </a:p>
      </dsp:txBody>
      <dsp:txXfrm>
        <a:off x="2815644" y="558816"/>
        <a:ext cx="2092589" cy="1284088"/>
      </dsp:txXfrm>
    </dsp:sp>
    <dsp:sp modelId="{9394F83A-7B73-4F74-954D-612649AD9EDE}">
      <dsp:nvSpPr>
        <dsp:cNvPr id="0" name=""/>
        <dsp:cNvSpPr/>
      </dsp:nvSpPr>
      <dsp:spPr>
        <a:xfrm>
          <a:off x="3464823" y="1842905"/>
          <a:ext cx="2853531" cy="2853531"/>
        </a:xfrm>
        <a:prstGeom prst="ellipse">
          <a:avLst/>
        </a:prstGeom>
        <a:solidFill>
          <a:schemeClr val="accent4">
            <a:alpha val="50000"/>
            <a:hueOff val="4900445"/>
            <a:satOff val="-20388"/>
            <a:lumOff val="480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100000"/>
            </a:lnSpc>
            <a:spcBef>
              <a:spcPct val="0"/>
            </a:spcBef>
            <a:spcAft>
              <a:spcPct val="35000"/>
            </a:spcAft>
            <a:buNone/>
          </a:pPr>
          <a:r>
            <a:rPr lang="nl-BE" sz="2600" kern="1200"/>
            <a:t>Creëer een WIJ-gevoel</a:t>
          </a:r>
        </a:p>
      </dsp:txBody>
      <dsp:txXfrm>
        <a:off x="4337528" y="2580067"/>
        <a:ext cx="1712118" cy="1569442"/>
      </dsp:txXfrm>
    </dsp:sp>
    <dsp:sp modelId="{5B4E5B79-29D3-4E93-94B0-7DA13293E2D9}">
      <dsp:nvSpPr>
        <dsp:cNvPr id="0" name=""/>
        <dsp:cNvSpPr/>
      </dsp:nvSpPr>
      <dsp:spPr>
        <a:xfrm>
          <a:off x="1405524" y="1842905"/>
          <a:ext cx="2853531" cy="2853531"/>
        </a:xfrm>
        <a:prstGeom prst="ellipse">
          <a:avLst/>
        </a:prstGeom>
        <a:solidFill>
          <a:schemeClr val="accent4">
            <a:alpha val="50000"/>
            <a:hueOff val="9800891"/>
            <a:satOff val="-40777"/>
            <a:lumOff val="960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55700">
            <a:lnSpc>
              <a:spcPct val="100000"/>
            </a:lnSpc>
            <a:spcBef>
              <a:spcPct val="0"/>
            </a:spcBef>
            <a:spcAft>
              <a:spcPct val="35000"/>
            </a:spcAft>
            <a:buNone/>
          </a:pPr>
          <a:r>
            <a:rPr lang="nl-BE" sz="2600" kern="1200"/>
            <a:t>Ontstress emotioneeel</a:t>
          </a:r>
        </a:p>
      </dsp:txBody>
      <dsp:txXfrm>
        <a:off x="1674232" y="2580067"/>
        <a:ext cx="1712118" cy="15694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287AF-382D-4FEF-9BBC-BD36FE418ADF}">
      <dsp:nvSpPr>
        <dsp:cNvPr id="0" name=""/>
        <dsp:cNvSpPr/>
      </dsp:nvSpPr>
      <dsp:spPr>
        <a:xfrm>
          <a:off x="0" y="215109"/>
          <a:ext cx="11323320"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622B593-6A4A-48D6-8453-CF05FCD5E8F6}">
      <dsp:nvSpPr>
        <dsp:cNvPr id="0" name=""/>
        <dsp:cNvSpPr/>
      </dsp:nvSpPr>
      <dsp:spPr>
        <a:xfrm>
          <a:off x="566166" y="8469"/>
          <a:ext cx="7926324"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9596" tIns="0" rIns="299596" bIns="0" numCol="1" spcCol="1270" anchor="ctr" anchorCtr="0">
          <a:noAutofit/>
        </a:bodyPr>
        <a:lstStyle/>
        <a:p>
          <a:pPr marL="0" lvl="0" indent="0" algn="l" defTabSz="1244600">
            <a:lnSpc>
              <a:spcPct val="90000"/>
            </a:lnSpc>
            <a:spcBef>
              <a:spcPct val="0"/>
            </a:spcBef>
            <a:spcAft>
              <a:spcPct val="35000"/>
            </a:spcAft>
            <a:buNone/>
          </a:pPr>
          <a:r>
            <a:rPr lang="nl-NL" sz="2800" b="0" kern="1200"/>
            <a:t>(her)Organiseer</a:t>
          </a:r>
          <a:endParaRPr lang="en-US" sz="2800" b="0" kern="1200"/>
        </a:p>
      </dsp:txBody>
      <dsp:txXfrm>
        <a:off x="586341" y="28644"/>
        <a:ext cx="7885974" cy="372930"/>
      </dsp:txXfrm>
    </dsp:sp>
    <dsp:sp modelId="{DE057101-EC2D-40CD-8A1C-99E4D2811DF0}">
      <dsp:nvSpPr>
        <dsp:cNvPr id="0" name=""/>
        <dsp:cNvSpPr/>
      </dsp:nvSpPr>
      <dsp:spPr>
        <a:xfrm>
          <a:off x="0" y="850149"/>
          <a:ext cx="11323320"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68C07F-C2C7-48A2-8FF7-039935353E89}">
      <dsp:nvSpPr>
        <dsp:cNvPr id="0" name=""/>
        <dsp:cNvSpPr/>
      </dsp:nvSpPr>
      <dsp:spPr>
        <a:xfrm>
          <a:off x="566166" y="643509"/>
          <a:ext cx="7926324"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9596" tIns="0" rIns="299596" bIns="0" numCol="1" spcCol="1270" anchor="ctr" anchorCtr="0">
          <a:noAutofit/>
        </a:bodyPr>
        <a:lstStyle/>
        <a:p>
          <a:pPr marL="0" lvl="0" indent="0" algn="l" defTabSz="1244600">
            <a:lnSpc>
              <a:spcPct val="90000"/>
            </a:lnSpc>
            <a:spcBef>
              <a:spcPct val="0"/>
            </a:spcBef>
            <a:spcAft>
              <a:spcPct val="35000"/>
            </a:spcAft>
            <a:buNone/>
          </a:pPr>
          <a:r>
            <a:rPr lang="nl-NL" sz="2800" b="0" kern="1200"/>
            <a:t>Prioriteer</a:t>
          </a:r>
          <a:endParaRPr lang="en-US" sz="1600" b="0" kern="1200"/>
        </a:p>
      </dsp:txBody>
      <dsp:txXfrm>
        <a:off x="586341" y="663684"/>
        <a:ext cx="7885974" cy="372930"/>
      </dsp:txXfrm>
    </dsp:sp>
    <dsp:sp modelId="{30A81BE0-86C1-4036-B378-AD2DFEC1776F}">
      <dsp:nvSpPr>
        <dsp:cNvPr id="0" name=""/>
        <dsp:cNvSpPr/>
      </dsp:nvSpPr>
      <dsp:spPr>
        <a:xfrm>
          <a:off x="0" y="1485189"/>
          <a:ext cx="11323320" cy="15876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8815" tIns="291592" rIns="878815" bIns="170688" numCol="1" spcCol="1270" anchor="t" anchorCtr="0">
          <a:noAutofit/>
        </a:bodyPr>
        <a:lstStyle/>
        <a:p>
          <a:pPr marL="228600" lvl="1" indent="-228600" algn="l" defTabSz="1066800">
            <a:lnSpc>
              <a:spcPct val="90000"/>
            </a:lnSpc>
            <a:spcBef>
              <a:spcPct val="0"/>
            </a:spcBef>
            <a:spcAft>
              <a:spcPct val="15000"/>
            </a:spcAft>
            <a:buChar char="•"/>
          </a:pPr>
          <a:r>
            <a:rPr lang="nl-NL" sz="2400" kern="1200"/>
            <a:t>pandemiescenario voor CLB bepaalt welke opdrachten (niet) prioritair zijn</a:t>
          </a:r>
          <a:endParaRPr lang="en-US" sz="2400" kern="1200"/>
        </a:p>
        <a:p>
          <a:pPr marL="228600" lvl="1" indent="-228600" algn="l" defTabSz="1066800">
            <a:lnSpc>
              <a:spcPct val="90000"/>
            </a:lnSpc>
            <a:spcBef>
              <a:spcPct val="0"/>
            </a:spcBef>
            <a:spcAft>
              <a:spcPct val="15000"/>
            </a:spcAft>
            <a:buChar char="•"/>
          </a:pPr>
          <a:r>
            <a:rPr lang="nl-NL" sz="2400" kern="1200"/>
            <a:t>sommige taken moeten noodgedwongen wegvallen. </a:t>
          </a:r>
          <a:endParaRPr lang="en-US" sz="2400" kern="1200"/>
        </a:p>
        <a:p>
          <a:pPr marL="228600" lvl="1" indent="-228600" algn="l" defTabSz="1066800">
            <a:lnSpc>
              <a:spcPct val="90000"/>
            </a:lnSpc>
            <a:spcBef>
              <a:spcPct val="0"/>
            </a:spcBef>
            <a:spcAft>
              <a:spcPct val="15000"/>
            </a:spcAft>
            <a:buChar char="•"/>
          </a:pPr>
          <a:r>
            <a:rPr lang="nl-NL" sz="2400" kern="1200"/>
            <a:t>voor andere taken zal zich een taakverschuiving opdringen. </a:t>
          </a:r>
          <a:endParaRPr lang="en-US" sz="2400" kern="1200"/>
        </a:p>
      </dsp:txBody>
      <dsp:txXfrm>
        <a:off x="0" y="1485189"/>
        <a:ext cx="11323320" cy="1587600"/>
      </dsp:txXfrm>
    </dsp:sp>
    <dsp:sp modelId="{10425415-43A2-42AA-A50C-6D0B09267A03}">
      <dsp:nvSpPr>
        <dsp:cNvPr id="0" name=""/>
        <dsp:cNvSpPr/>
      </dsp:nvSpPr>
      <dsp:spPr>
        <a:xfrm>
          <a:off x="566166" y="1278549"/>
          <a:ext cx="7926324"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9596" tIns="0" rIns="299596" bIns="0" numCol="1" spcCol="1270" anchor="ctr" anchorCtr="0">
          <a:noAutofit/>
        </a:bodyPr>
        <a:lstStyle/>
        <a:p>
          <a:pPr marL="0" lvl="0" indent="0" algn="l" defTabSz="1244600">
            <a:lnSpc>
              <a:spcPct val="90000"/>
            </a:lnSpc>
            <a:spcBef>
              <a:spcPct val="0"/>
            </a:spcBef>
            <a:spcAft>
              <a:spcPct val="35000"/>
            </a:spcAft>
            <a:buNone/>
          </a:pPr>
          <a:r>
            <a:rPr lang="nl-NL" sz="2800" b="0" kern="1200"/>
            <a:t>Maak keuzes in functie van de haalbaarheid:  </a:t>
          </a:r>
          <a:endParaRPr lang="en-US" sz="2800" b="0" kern="1200"/>
        </a:p>
      </dsp:txBody>
      <dsp:txXfrm>
        <a:off x="586341" y="1298724"/>
        <a:ext cx="7885974" cy="372930"/>
      </dsp:txXfrm>
    </dsp:sp>
    <dsp:sp modelId="{592F893E-4F33-4A0D-A7AC-F5FE6D46352D}">
      <dsp:nvSpPr>
        <dsp:cNvPr id="0" name=""/>
        <dsp:cNvSpPr/>
      </dsp:nvSpPr>
      <dsp:spPr>
        <a:xfrm>
          <a:off x="0" y="3355029"/>
          <a:ext cx="11323320"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DB04F5-C443-4E7F-B655-3B0B2FD5E1DF}">
      <dsp:nvSpPr>
        <dsp:cNvPr id="0" name=""/>
        <dsp:cNvSpPr/>
      </dsp:nvSpPr>
      <dsp:spPr>
        <a:xfrm>
          <a:off x="566166" y="3148389"/>
          <a:ext cx="7926324"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9596" tIns="0" rIns="299596" bIns="0" numCol="1" spcCol="1270" anchor="ctr" anchorCtr="0">
          <a:noAutofit/>
        </a:bodyPr>
        <a:lstStyle/>
        <a:p>
          <a:pPr marL="0" lvl="0" indent="0" algn="l" defTabSz="1244600">
            <a:lnSpc>
              <a:spcPct val="90000"/>
            </a:lnSpc>
            <a:spcBef>
              <a:spcPct val="0"/>
            </a:spcBef>
            <a:spcAft>
              <a:spcPct val="35000"/>
            </a:spcAft>
            <a:buNone/>
          </a:pPr>
          <a:r>
            <a:rPr lang="nl-NL" sz="2800" b="0" kern="1200"/>
            <a:t>Maak het compenseren van overuren mogelijk</a:t>
          </a:r>
          <a:endParaRPr lang="en-US" sz="2800" b="0" kern="1200"/>
        </a:p>
      </dsp:txBody>
      <dsp:txXfrm>
        <a:off x="586341" y="3168564"/>
        <a:ext cx="7885974" cy="372930"/>
      </dsp:txXfrm>
    </dsp:sp>
    <dsp:sp modelId="{66FC350B-8F9B-43EE-BE65-29B0E0F6CEB6}">
      <dsp:nvSpPr>
        <dsp:cNvPr id="0" name=""/>
        <dsp:cNvSpPr/>
      </dsp:nvSpPr>
      <dsp:spPr>
        <a:xfrm>
          <a:off x="0" y="3990069"/>
          <a:ext cx="11323320" cy="352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4D19DB-46EE-495A-BC18-FBFD1E17EECC}">
      <dsp:nvSpPr>
        <dsp:cNvPr id="0" name=""/>
        <dsp:cNvSpPr/>
      </dsp:nvSpPr>
      <dsp:spPr>
        <a:xfrm>
          <a:off x="566166" y="3783429"/>
          <a:ext cx="7926324" cy="413280"/>
        </a:xfrm>
        <a:prstGeom prst="roundRect">
          <a:avLst/>
        </a:prstGeom>
        <a:solidFill>
          <a:schemeClr val="accent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9596" tIns="0" rIns="299596" bIns="0" numCol="1" spcCol="1270" anchor="ctr" anchorCtr="0">
          <a:noAutofit/>
        </a:bodyPr>
        <a:lstStyle/>
        <a:p>
          <a:pPr marL="0" lvl="0" indent="0" algn="l" defTabSz="1244600">
            <a:lnSpc>
              <a:spcPct val="90000"/>
            </a:lnSpc>
            <a:spcBef>
              <a:spcPct val="0"/>
            </a:spcBef>
            <a:spcAft>
              <a:spcPct val="35000"/>
            </a:spcAft>
            <a:buNone/>
          </a:pPr>
          <a:r>
            <a:rPr lang="nl-BE" sz="2800" b="0" kern="1200"/>
            <a:t>Gebruik de extra middelen</a:t>
          </a:r>
          <a:endParaRPr lang="en-US" sz="2800" b="0" kern="1200"/>
        </a:p>
      </dsp:txBody>
      <dsp:txXfrm>
        <a:off x="586341" y="3803604"/>
        <a:ext cx="7885974" cy="37293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A307221-D1AA-644D-A019-066F112DB1A5}" type="datetimeFigureOut">
              <a:rPr lang="nl-BE" smtClean="0"/>
              <a:t>26/11/2020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2F57C1-CE4F-6642-AF1E-D3602E68FDC5}" type="slidenum">
              <a:rPr lang="nl-BE" smtClean="0"/>
              <a:t>‹#›</a:t>
            </a:fld>
            <a:endParaRPr lang="nl-BE"/>
          </a:p>
        </p:txBody>
      </p:sp>
    </p:spTree>
    <p:extLst>
      <p:ext uri="{BB962C8B-B14F-4D97-AF65-F5344CB8AC3E}">
        <p14:creationId xmlns:p14="http://schemas.microsoft.com/office/powerpoint/2010/main" val="15276458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osha.europa.eu/nl/themes/psychosocial-risks-and-stres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klasse.us1.list-manage.com/track/click?u=366d02e5625d901af645e2ac5&amp;id=ede60334f5&amp;e=6f49a6e93c"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covid-19.sciensano.be/sites/default/files/Covid19/COVID-19_procedure_contact_NL.pdf?ut" TargetMode="External"/><Relationship Id="rId4" Type="http://schemas.openxmlformats.org/officeDocument/2006/relationships/hyperlink" Target="https://travel.info-coronavirus.be/nl/public-health-passenger-locator-for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B32F57C1-CE4F-6642-AF1E-D3602E68FDC5}" type="slidenum">
              <a:rPr lang="nl-BE" smtClean="0"/>
              <a:t>1</a:t>
            </a:fld>
            <a:endParaRPr lang="nl-BE"/>
          </a:p>
        </p:txBody>
      </p:sp>
    </p:spTree>
    <p:extLst>
      <p:ext uri="{BB962C8B-B14F-4D97-AF65-F5344CB8AC3E}">
        <p14:creationId xmlns:p14="http://schemas.microsoft.com/office/powerpoint/2010/main" val="28090157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b="1"/>
              <a:t>De arbeidsorganisatie</a:t>
            </a:r>
            <a:r>
              <a:rPr lang="nl-BE"/>
              <a:t>: onder meer de structuur van de organisatie (horizontaal – verticaal), de wijze waarop de taken worden verdeeld, de werkprocedures, de beheersinstrumenten, de managementstijl, het algemeen beleid dat in de onderneming wordt gevoerd.</a:t>
            </a:r>
            <a:endParaRPr lang="nl-NL"/>
          </a:p>
          <a:p>
            <a:r>
              <a:rPr lang="nl-BE">
                <a:cs typeface="Calibri"/>
              </a:rPr>
              <a:t>Als we willen werken aan herstelnood dan is werken aan </a:t>
            </a:r>
            <a:r>
              <a:rPr lang="nl-BE" err="1">
                <a:cs typeface="Calibri"/>
              </a:rPr>
              <a:t>arbeidsorganistie</a:t>
            </a:r>
            <a:r>
              <a:rPr lang="nl-BE">
                <a:cs typeface="Calibri"/>
              </a:rPr>
              <a:t> de clou tot succes</a:t>
            </a:r>
          </a:p>
          <a:p>
            <a:r>
              <a:rPr lang="nl-BE" b="1">
                <a:cs typeface="Calibri"/>
              </a:rPr>
              <a:t>Als we hieraan willen werken</a:t>
            </a:r>
            <a:r>
              <a:rPr lang="nl-BE">
                <a:cs typeface="Calibri"/>
              </a:rPr>
              <a:t> dan moeten we inzetten op </a:t>
            </a:r>
          </a:p>
          <a:p>
            <a:r>
              <a:rPr lang="nl-BE">
                <a:cs typeface="Calibri"/>
              </a:rPr>
              <a:t>- werktempo, </a:t>
            </a:r>
          </a:p>
          <a:p>
            <a:r>
              <a:rPr lang="nl-BE">
                <a:cs typeface="Calibri"/>
              </a:rPr>
              <a:t>- rolonduidelijkheid vermijden, </a:t>
            </a:r>
          </a:p>
          <a:p>
            <a:r>
              <a:rPr lang="nl-BE">
                <a:cs typeface="Calibri"/>
              </a:rPr>
              <a:t>- we moeten zorgen voor appreciatie </a:t>
            </a:r>
          </a:p>
          <a:p>
            <a:r>
              <a:rPr lang="nl-BE">
                <a:cs typeface="Calibri"/>
              </a:rPr>
              <a:t>- aandacht hebben voor de emotionele belasting van de werknemers </a:t>
            </a:r>
          </a:p>
          <a:p>
            <a:endParaRPr lang="nl-BE">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23</a:t>
            </a:fld>
            <a:endParaRPr lang="nl-BE"/>
          </a:p>
        </p:txBody>
      </p:sp>
    </p:spTree>
    <p:extLst>
      <p:ext uri="{BB962C8B-B14F-4D97-AF65-F5344CB8AC3E}">
        <p14:creationId xmlns:p14="http://schemas.microsoft.com/office/powerpoint/2010/main" val="3363345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De </a:t>
            </a:r>
            <a:r>
              <a:rPr lang="en-US" b="1" err="1"/>
              <a:t>arbeidsinhoud</a:t>
            </a:r>
            <a:r>
              <a:rPr lang="en-US"/>
              <a:t>: </a:t>
            </a:r>
            <a:r>
              <a:rPr lang="en-US" err="1"/>
              <a:t>dit</a:t>
            </a:r>
            <a:r>
              <a:rPr lang="en-US"/>
              <a:t> begrip </a:t>
            </a:r>
            <a:r>
              <a:rPr lang="en-US" err="1"/>
              <a:t>heeft</a:t>
            </a:r>
            <a:r>
              <a:rPr lang="en-US"/>
              <a:t> </a:t>
            </a:r>
            <a:r>
              <a:rPr lang="en-US" err="1"/>
              <a:t>betrekking</a:t>
            </a:r>
            <a:r>
              <a:rPr lang="en-US"/>
              <a:t> op </a:t>
            </a:r>
            <a:r>
              <a:rPr lang="en-US" b="1"/>
              <a:t>de taken van de </a:t>
            </a:r>
            <a:r>
              <a:rPr lang="en-US" b="1" err="1"/>
              <a:t>werknemer</a:t>
            </a:r>
            <a:r>
              <a:rPr lang="en-US"/>
              <a:t> </a:t>
            </a:r>
            <a:r>
              <a:rPr lang="en-US" err="1"/>
              <a:t>als</a:t>
            </a:r>
            <a:r>
              <a:rPr lang="en-US"/>
              <a:t> </a:t>
            </a:r>
            <a:r>
              <a:rPr lang="en-US" err="1"/>
              <a:t>dusdanig</a:t>
            </a:r>
            <a:r>
              <a:rPr lang="en-US"/>
              <a:t>. </a:t>
            </a:r>
            <a:r>
              <a:rPr lang="en-US" err="1"/>
              <a:t>Deze</a:t>
            </a:r>
            <a:r>
              <a:rPr lang="en-US"/>
              <a:t> </a:t>
            </a:r>
            <a:r>
              <a:rPr lang="en-US" err="1"/>
              <a:t>categorie</a:t>
            </a:r>
            <a:r>
              <a:rPr lang="en-US"/>
              <a:t> </a:t>
            </a:r>
            <a:r>
              <a:rPr lang="en-US" err="1"/>
              <a:t>omvat</a:t>
            </a:r>
            <a:r>
              <a:rPr lang="en-US"/>
              <a:t> </a:t>
            </a:r>
            <a:r>
              <a:rPr lang="en-US" err="1"/>
              <a:t>alles</a:t>
            </a:r>
            <a:r>
              <a:rPr lang="en-US"/>
              <a:t> wat </a:t>
            </a:r>
            <a:r>
              <a:rPr lang="en-US" err="1"/>
              <a:t>betrekking</a:t>
            </a:r>
            <a:r>
              <a:rPr lang="en-US"/>
              <a:t> </a:t>
            </a:r>
            <a:r>
              <a:rPr lang="en-US" err="1"/>
              <a:t>heeft</a:t>
            </a:r>
            <a:r>
              <a:rPr lang="en-US"/>
              <a:t> op de </a:t>
            </a:r>
            <a:r>
              <a:rPr lang="en-US" err="1"/>
              <a:t>complexiteit</a:t>
            </a:r>
            <a:r>
              <a:rPr lang="en-US"/>
              <a:t> en de </a:t>
            </a:r>
            <a:r>
              <a:rPr lang="en-US" err="1"/>
              <a:t>variatie</a:t>
            </a:r>
            <a:r>
              <a:rPr lang="en-US"/>
              <a:t> van de taken, op de </a:t>
            </a:r>
            <a:r>
              <a:rPr lang="en-US" err="1"/>
              <a:t>emotionele</a:t>
            </a:r>
            <a:r>
              <a:rPr lang="en-US"/>
              <a:t> </a:t>
            </a:r>
            <a:r>
              <a:rPr lang="en-US" err="1"/>
              <a:t>belasting</a:t>
            </a:r>
            <a:r>
              <a:rPr lang="en-US"/>
              <a:t> (</a:t>
            </a:r>
            <a:r>
              <a:rPr lang="en-US" err="1"/>
              <a:t>relatie</a:t>
            </a:r>
            <a:r>
              <a:rPr lang="en-US"/>
              <a:t> met het </a:t>
            </a:r>
            <a:r>
              <a:rPr lang="en-US" err="1"/>
              <a:t>publiek</a:t>
            </a:r>
            <a:r>
              <a:rPr lang="en-US"/>
              <a:t>, contact met </a:t>
            </a:r>
            <a:r>
              <a:rPr lang="en-US" err="1"/>
              <a:t>leed</a:t>
            </a:r>
            <a:r>
              <a:rPr lang="en-US"/>
              <a:t>, </a:t>
            </a:r>
            <a:r>
              <a:rPr lang="en-US" err="1"/>
              <a:t>zijn</a:t>
            </a:r>
            <a:r>
              <a:rPr lang="en-US"/>
              <a:t> </a:t>
            </a:r>
            <a:r>
              <a:rPr lang="en-US" err="1"/>
              <a:t>emoties</a:t>
            </a:r>
            <a:r>
              <a:rPr lang="en-US"/>
              <a:t> </a:t>
            </a:r>
            <a:r>
              <a:rPr lang="en-US" err="1"/>
              <a:t>moeten</a:t>
            </a:r>
            <a:r>
              <a:rPr lang="en-US"/>
              <a:t> </a:t>
            </a:r>
            <a:r>
              <a:rPr lang="en-US" err="1"/>
              <a:t>verbergen</a:t>
            </a:r>
            <a:r>
              <a:rPr lang="en-US"/>
              <a:t>, …), op de </a:t>
            </a:r>
            <a:r>
              <a:rPr lang="en-US" err="1"/>
              <a:t>psychische</a:t>
            </a:r>
            <a:r>
              <a:rPr lang="en-US"/>
              <a:t> </a:t>
            </a:r>
            <a:r>
              <a:rPr lang="en-US" err="1"/>
              <a:t>belasting</a:t>
            </a:r>
            <a:r>
              <a:rPr lang="en-US"/>
              <a:t> (</a:t>
            </a:r>
            <a:r>
              <a:rPr lang="en-US" err="1"/>
              <a:t>onder</a:t>
            </a:r>
            <a:r>
              <a:rPr lang="en-US"/>
              <a:t> </a:t>
            </a:r>
            <a:r>
              <a:rPr lang="en-US" err="1"/>
              <a:t>meer</a:t>
            </a:r>
            <a:r>
              <a:rPr lang="en-US"/>
              <a:t> </a:t>
            </a:r>
            <a:r>
              <a:rPr lang="en-US" err="1"/>
              <a:t>verbonden</a:t>
            </a:r>
            <a:r>
              <a:rPr lang="en-US"/>
              <a:t> </a:t>
            </a:r>
            <a:r>
              <a:rPr lang="en-US" err="1"/>
              <a:t>aan</a:t>
            </a:r>
            <a:r>
              <a:rPr lang="en-US"/>
              <a:t> de </a:t>
            </a:r>
            <a:r>
              <a:rPr lang="en-US" err="1"/>
              <a:t>moeilijkheidsgraad</a:t>
            </a:r>
            <a:r>
              <a:rPr lang="en-US"/>
              <a:t> van de taken), op de </a:t>
            </a:r>
            <a:r>
              <a:rPr lang="en-US" err="1"/>
              <a:t>lichamelijke</a:t>
            </a:r>
            <a:r>
              <a:rPr lang="en-US"/>
              <a:t> </a:t>
            </a:r>
            <a:r>
              <a:rPr lang="en-US" err="1"/>
              <a:t>belasting</a:t>
            </a:r>
            <a:r>
              <a:rPr lang="en-US"/>
              <a:t>, op de </a:t>
            </a:r>
            <a:r>
              <a:rPr lang="en-US" err="1"/>
              <a:t>duidelijkheid</a:t>
            </a:r>
            <a:r>
              <a:rPr lang="en-US"/>
              <a:t> van de taken.</a:t>
            </a:r>
            <a:endParaRPr lang="nl-NL"/>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24</a:t>
            </a:fld>
            <a:endParaRPr lang="nl-BE"/>
          </a:p>
        </p:txBody>
      </p:sp>
    </p:spTree>
    <p:extLst>
      <p:ext uri="{BB962C8B-B14F-4D97-AF65-F5344CB8AC3E}">
        <p14:creationId xmlns:p14="http://schemas.microsoft.com/office/powerpoint/2010/main" val="1647937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De </a:t>
            </a:r>
            <a:r>
              <a:rPr lang="en-US" b="1" err="1"/>
              <a:t>arbeidsvoorwaarden</a:t>
            </a:r>
            <a:r>
              <a:rPr lang="en-US"/>
              <a:t>: </a:t>
            </a:r>
            <a:r>
              <a:rPr lang="en-US" err="1"/>
              <a:t>ze</a:t>
            </a:r>
            <a:r>
              <a:rPr lang="en-US"/>
              <a:t> </a:t>
            </a:r>
            <a:r>
              <a:rPr lang="en-US" err="1"/>
              <a:t>omvatten</a:t>
            </a:r>
            <a:r>
              <a:rPr lang="en-US"/>
              <a:t> </a:t>
            </a:r>
            <a:r>
              <a:rPr lang="en-US" b="1" err="1"/>
              <a:t>alles</a:t>
            </a:r>
            <a:r>
              <a:rPr lang="en-US" b="1"/>
              <a:t> wat </a:t>
            </a:r>
            <a:r>
              <a:rPr lang="en-US" b="1" err="1"/>
              <a:t>raakt</a:t>
            </a:r>
            <a:r>
              <a:rPr lang="en-US" b="1"/>
              <a:t> </a:t>
            </a:r>
            <a:r>
              <a:rPr lang="en-US" b="1" err="1"/>
              <a:t>aan</a:t>
            </a:r>
            <a:r>
              <a:rPr lang="en-US" b="1"/>
              <a:t> de </a:t>
            </a:r>
            <a:r>
              <a:rPr lang="en-US" b="1" err="1"/>
              <a:t>modaliteiten</a:t>
            </a:r>
            <a:r>
              <a:rPr lang="en-US" b="1"/>
              <a:t> </a:t>
            </a:r>
            <a:r>
              <a:rPr lang="en-US" b="1" err="1"/>
              <a:t>voor</a:t>
            </a:r>
            <a:r>
              <a:rPr lang="en-US" b="1"/>
              <a:t> de </a:t>
            </a:r>
            <a:r>
              <a:rPr lang="en-US" b="1" err="1"/>
              <a:t>uitvoering</a:t>
            </a:r>
            <a:r>
              <a:rPr lang="en-US" b="1"/>
              <a:t> van de </a:t>
            </a:r>
            <a:r>
              <a:rPr lang="en-US" b="1" err="1"/>
              <a:t>arbeidsverhouding</a:t>
            </a:r>
            <a:r>
              <a:rPr lang="en-US"/>
              <a:t>, </a:t>
            </a:r>
            <a:r>
              <a:rPr lang="en-US" err="1"/>
              <a:t>zoals</a:t>
            </a:r>
            <a:r>
              <a:rPr lang="en-US"/>
              <a:t> de </a:t>
            </a:r>
            <a:r>
              <a:rPr lang="en-US" err="1"/>
              <a:t>aard</a:t>
            </a:r>
            <a:r>
              <a:rPr lang="en-US"/>
              <a:t> van de </a:t>
            </a:r>
            <a:r>
              <a:rPr lang="en-US" err="1"/>
              <a:t>overeenkomst</a:t>
            </a:r>
            <a:r>
              <a:rPr lang="en-US"/>
              <a:t> en het type </a:t>
            </a:r>
            <a:r>
              <a:rPr lang="en-US" err="1"/>
              <a:t>werkrooster</a:t>
            </a:r>
            <a:r>
              <a:rPr lang="en-US"/>
              <a:t> (</a:t>
            </a:r>
            <a:r>
              <a:rPr lang="en-US" err="1"/>
              <a:t>nachtarbeid</a:t>
            </a:r>
            <a:r>
              <a:rPr lang="en-US"/>
              <a:t>, </a:t>
            </a:r>
            <a:r>
              <a:rPr lang="en-US" err="1"/>
              <a:t>werken</a:t>
            </a:r>
            <a:r>
              <a:rPr lang="en-US"/>
              <a:t> in </a:t>
            </a:r>
            <a:r>
              <a:rPr lang="en-US" err="1"/>
              <a:t>ploeg</a:t>
            </a:r>
            <a:r>
              <a:rPr lang="en-US"/>
              <a:t>, </a:t>
            </a:r>
            <a:r>
              <a:rPr lang="en-US" err="1"/>
              <a:t>atypische</a:t>
            </a:r>
            <a:r>
              <a:rPr lang="en-US"/>
              <a:t> </a:t>
            </a:r>
            <a:r>
              <a:rPr lang="en-US" err="1"/>
              <a:t>uren</a:t>
            </a:r>
            <a:r>
              <a:rPr lang="en-US"/>
              <a:t>, …), de </a:t>
            </a:r>
            <a:r>
              <a:rPr lang="en-US" err="1"/>
              <a:t>opleidingsmogelijkheden</a:t>
            </a:r>
            <a:r>
              <a:rPr lang="en-US"/>
              <a:t>, het </a:t>
            </a:r>
            <a:r>
              <a:rPr lang="en-US" err="1"/>
              <a:t>loopbaanbeheer</a:t>
            </a:r>
            <a:r>
              <a:rPr lang="en-US"/>
              <a:t>, de </a:t>
            </a:r>
            <a:r>
              <a:rPr lang="en-US" err="1"/>
              <a:t>evaluatieprocedures</a:t>
            </a:r>
            <a:r>
              <a:rPr lang="en-US"/>
              <a:t>.</a:t>
            </a:r>
            <a:endParaRPr lang="nl-NL"/>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25</a:t>
            </a:fld>
            <a:endParaRPr lang="nl-BE"/>
          </a:p>
        </p:txBody>
      </p:sp>
    </p:spTree>
    <p:extLst>
      <p:ext uri="{BB962C8B-B14F-4D97-AF65-F5344CB8AC3E}">
        <p14:creationId xmlns:p14="http://schemas.microsoft.com/office/powerpoint/2010/main" val="208460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De </a:t>
            </a:r>
            <a:r>
              <a:rPr lang="en-US" b="1" err="1"/>
              <a:t>arbeidsomstandigheden</a:t>
            </a:r>
            <a:r>
              <a:rPr lang="en-US"/>
              <a:t>: </a:t>
            </a:r>
            <a:r>
              <a:rPr lang="en-US" err="1"/>
              <a:t>deze</a:t>
            </a:r>
            <a:r>
              <a:rPr lang="en-US"/>
              <a:t> </a:t>
            </a:r>
            <a:r>
              <a:rPr lang="en-US" err="1"/>
              <a:t>beogen</a:t>
            </a:r>
            <a:r>
              <a:rPr lang="en-US"/>
              <a:t> de </a:t>
            </a:r>
            <a:r>
              <a:rPr lang="en-US" b="1" err="1"/>
              <a:t>materiële</a:t>
            </a:r>
            <a:r>
              <a:rPr lang="en-US" b="1"/>
              <a:t> </a:t>
            </a:r>
            <a:r>
              <a:rPr lang="en-US" b="1" err="1"/>
              <a:t>omgeving</a:t>
            </a:r>
            <a:r>
              <a:rPr lang="en-US"/>
              <a:t> </a:t>
            </a:r>
            <a:r>
              <a:rPr lang="en-US" err="1"/>
              <a:t>waarin</a:t>
            </a:r>
            <a:r>
              <a:rPr lang="en-US"/>
              <a:t> het </a:t>
            </a:r>
            <a:r>
              <a:rPr lang="en-US" err="1"/>
              <a:t>werk</a:t>
            </a:r>
            <a:r>
              <a:rPr lang="en-US"/>
              <a:t> </a:t>
            </a:r>
            <a:r>
              <a:rPr lang="en-US" err="1"/>
              <a:t>wordt</a:t>
            </a:r>
            <a:r>
              <a:rPr lang="en-US"/>
              <a:t> </a:t>
            </a:r>
            <a:r>
              <a:rPr lang="en-US" err="1"/>
              <a:t>verricht</a:t>
            </a:r>
            <a:r>
              <a:rPr lang="en-US"/>
              <a:t>, </a:t>
            </a:r>
            <a:r>
              <a:rPr lang="en-US" err="1"/>
              <a:t>zoals</a:t>
            </a:r>
            <a:r>
              <a:rPr lang="en-US"/>
              <a:t> de </a:t>
            </a:r>
            <a:r>
              <a:rPr lang="en-US" err="1"/>
              <a:t>inrichting</a:t>
            </a:r>
            <a:r>
              <a:rPr lang="en-US"/>
              <a:t> van de </a:t>
            </a:r>
            <a:r>
              <a:rPr lang="en-US" err="1"/>
              <a:t>arbeidsplaatsen</a:t>
            </a:r>
            <a:r>
              <a:rPr lang="en-US"/>
              <a:t>, de </a:t>
            </a:r>
            <a:r>
              <a:rPr lang="en-US" err="1"/>
              <a:t>arbeidsmiddelen</a:t>
            </a:r>
            <a:r>
              <a:rPr lang="en-US"/>
              <a:t>, het </a:t>
            </a:r>
            <a:r>
              <a:rPr lang="en-US" err="1"/>
              <a:t>lawaai</a:t>
            </a:r>
            <a:r>
              <a:rPr lang="en-US"/>
              <a:t>, de </a:t>
            </a:r>
            <a:r>
              <a:rPr lang="en-US" err="1"/>
              <a:t>verlichting</a:t>
            </a:r>
            <a:r>
              <a:rPr lang="en-US"/>
              <a:t>, de </a:t>
            </a:r>
            <a:r>
              <a:rPr lang="en-US" err="1"/>
              <a:t>gebruikte</a:t>
            </a:r>
            <a:r>
              <a:rPr lang="en-US"/>
              <a:t> </a:t>
            </a:r>
            <a:r>
              <a:rPr lang="en-US" err="1"/>
              <a:t>stoffen</a:t>
            </a:r>
            <a:r>
              <a:rPr lang="en-US"/>
              <a:t>, de </a:t>
            </a:r>
            <a:r>
              <a:rPr lang="en-US" err="1"/>
              <a:t>werkhoudingen</a:t>
            </a:r>
            <a:endParaRPr lang="nl-NL" err="1"/>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26</a:t>
            </a:fld>
            <a:endParaRPr lang="nl-BE"/>
          </a:p>
        </p:txBody>
      </p:sp>
    </p:spTree>
    <p:extLst>
      <p:ext uri="{BB962C8B-B14F-4D97-AF65-F5344CB8AC3E}">
        <p14:creationId xmlns:p14="http://schemas.microsoft.com/office/powerpoint/2010/main" val="4163910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a:t>De </a:t>
            </a:r>
            <a:r>
              <a:rPr lang="en-US" b="1" err="1"/>
              <a:t>interpersoonlijke</a:t>
            </a:r>
            <a:r>
              <a:rPr lang="en-US" b="1"/>
              <a:t> </a:t>
            </a:r>
            <a:r>
              <a:rPr lang="en-US" b="1" err="1"/>
              <a:t>relaties</a:t>
            </a:r>
            <a:r>
              <a:rPr lang="en-US" b="1"/>
              <a:t> op het </a:t>
            </a:r>
            <a:r>
              <a:rPr lang="en-US" b="1" err="1"/>
              <a:t>werk</a:t>
            </a:r>
            <a:r>
              <a:rPr lang="en-US"/>
              <a:t>: </a:t>
            </a:r>
            <a:r>
              <a:rPr lang="en-US" err="1"/>
              <a:t>dit</a:t>
            </a:r>
            <a:r>
              <a:rPr lang="en-US"/>
              <a:t> </a:t>
            </a:r>
            <a:r>
              <a:rPr lang="en-US" err="1"/>
              <a:t>omvat</a:t>
            </a:r>
            <a:r>
              <a:rPr lang="en-US"/>
              <a:t> de</a:t>
            </a:r>
            <a:r>
              <a:rPr lang="en-US" b="1"/>
              <a:t> interne </a:t>
            </a:r>
            <a:r>
              <a:rPr lang="en-US" b="1" err="1"/>
              <a:t>relaties</a:t>
            </a:r>
            <a:r>
              <a:rPr lang="en-US" b="1"/>
              <a:t> </a:t>
            </a:r>
            <a:r>
              <a:rPr lang="en-US"/>
              <a:t>(</a:t>
            </a:r>
            <a:r>
              <a:rPr lang="en-US" err="1"/>
              <a:t>tussen</a:t>
            </a:r>
            <a:r>
              <a:rPr lang="en-US"/>
              <a:t> </a:t>
            </a:r>
            <a:r>
              <a:rPr lang="en-US" err="1"/>
              <a:t>werknemers</a:t>
            </a:r>
            <a:r>
              <a:rPr lang="en-US"/>
              <a:t>, met de </a:t>
            </a:r>
            <a:r>
              <a:rPr lang="en-US" err="1"/>
              <a:t>directe</a:t>
            </a:r>
            <a:r>
              <a:rPr lang="en-US"/>
              <a:t> chef, met de </a:t>
            </a:r>
            <a:r>
              <a:rPr lang="en-US" err="1"/>
              <a:t>hiërarchische</a:t>
            </a:r>
            <a:r>
              <a:rPr lang="en-US"/>
              <a:t> </a:t>
            </a:r>
            <a:r>
              <a:rPr lang="en-US" err="1"/>
              <a:t>lijn</a:t>
            </a:r>
            <a:r>
              <a:rPr lang="en-US"/>
              <a:t>, …) maar </a:t>
            </a:r>
            <a:r>
              <a:rPr lang="en-US" err="1"/>
              <a:t>eveneens</a:t>
            </a:r>
            <a:r>
              <a:rPr lang="en-US"/>
              <a:t> de </a:t>
            </a:r>
            <a:r>
              <a:rPr lang="en-US" err="1"/>
              <a:t>relaties</a:t>
            </a:r>
            <a:r>
              <a:rPr lang="en-US"/>
              <a:t> met </a:t>
            </a:r>
            <a:r>
              <a:rPr lang="en-US" err="1"/>
              <a:t>derden</a:t>
            </a:r>
            <a:r>
              <a:rPr lang="en-US"/>
              <a:t>, de </a:t>
            </a:r>
            <a:r>
              <a:rPr lang="en-US" err="1"/>
              <a:t>mogelijkheden</a:t>
            </a:r>
            <a:r>
              <a:rPr lang="en-US"/>
              <a:t> tot contact, de </a:t>
            </a:r>
            <a:r>
              <a:rPr lang="en-US" err="1"/>
              <a:t>communicatie</a:t>
            </a:r>
            <a:r>
              <a:rPr lang="en-US"/>
              <a:t>, ... Ook de </a:t>
            </a:r>
            <a:r>
              <a:rPr lang="en-US" err="1"/>
              <a:t>kwaliteit</a:t>
            </a:r>
            <a:r>
              <a:rPr lang="en-US"/>
              <a:t> van de </a:t>
            </a:r>
            <a:r>
              <a:rPr lang="en-US" err="1"/>
              <a:t>relaties</a:t>
            </a:r>
            <a:r>
              <a:rPr lang="en-US"/>
              <a:t> (</a:t>
            </a:r>
            <a:r>
              <a:rPr lang="en-US" err="1"/>
              <a:t>samenwerking</a:t>
            </a:r>
            <a:r>
              <a:rPr lang="en-US"/>
              <a:t>, </a:t>
            </a:r>
            <a:r>
              <a:rPr lang="en-US" err="1"/>
              <a:t>integratie</a:t>
            </a:r>
            <a:r>
              <a:rPr lang="en-US"/>
              <a:t>, …) </a:t>
            </a:r>
            <a:r>
              <a:rPr lang="en-US" err="1"/>
              <a:t>vallen</a:t>
            </a:r>
            <a:r>
              <a:rPr lang="en-US"/>
              <a:t> </a:t>
            </a:r>
            <a:r>
              <a:rPr lang="en-US" err="1"/>
              <a:t>hieronder</a:t>
            </a:r>
            <a:r>
              <a:rPr lang="en-US"/>
              <a:t>.</a:t>
            </a:r>
            <a:endParaRPr lang="nl-NL"/>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27</a:t>
            </a:fld>
            <a:endParaRPr lang="nl-BE"/>
          </a:p>
        </p:txBody>
      </p:sp>
    </p:spTree>
    <p:extLst>
      <p:ext uri="{BB962C8B-B14F-4D97-AF65-F5344CB8AC3E}">
        <p14:creationId xmlns:p14="http://schemas.microsoft.com/office/powerpoint/2010/main" val="596010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Stress</a:t>
            </a:r>
            <a:endParaRPr lang="nl-NL"/>
          </a:p>
          <a:p>
            <a:r>
              <a:rPr lang="nl-NL"/>
              <a:t>Volgens het Europees Agentschap voor veiligheid en gezondheid op het werk</a:t>
            </a:r>
            <a:endParaRPr lang="nl-NL">
              <a:cs typeface="Calibri"/>
            </a:endParaRPr>
          </a:p>
          <a:p>
            <a:r>
              <a:rPr lang="nl-NL"/>
              <a:t>ontstaat een stresstoestand wanneer er een onevenwicht bestaat tussen de perceptie die een persoon heeft van de eisen die zijn omgeving hem opleggen en de perceptie die hij heeft omtrent zijn responsmogelijkheden. Hoewel het proces van evaluatie van de eisen en de responsmogelijkheden van psychologische aard is, zijn de effecten van stress niet enkel van die aard. Stress tast namelijk ook de lichamelijke gezondheid, het welzijn en de productiviteit van de persoon aan.</a:t>
            </a:r>
            <a:endParaRPr lang="nl-NL">
              <a:cs typeface="Calibri"/>
            </a:endParaRPr>
          </a:p>
          <a:p>
            <a:r>
              <a:rPr lang="nl-NL"/>
              <a:t>In België wordt stress enkel gedefinieerd in de collectieve arbeidsovereenkomst (cao) nr. 72 van 30 maart 1999 betreffende het beleid ter voorkoming van stress door het werk, gesloten in de Nationale Arbeidsraad en algemeen verbindend verklaard bij koninklijk besluit van 21 juni 1999 (Belgisch Staatsblad 9 juli 1999):</a:t>
            </a:r>
            <a:endParaRPr lang="nl-NL">
              <a:cs typeface="Calibri"/>
            </a:endParaRPr>
          </a:p>
          <a:p>
            <a:r>
              <a:rPr lang="nl-NL" b="1"/>
              <a:t>“Stress is de door een groep van werknemers als negatief ervaren toestand die gepaard gaat met klachten of disfunctioneren in lichamelijk, psychisch en/of sociaal opzicht en die het gevolg is van het feit dat werknemers niet in staat zijn om aan de eisen en verwachtingen die hen vanuit de werksituatie gesteld worden te voldoen.”</a:t>
            </a:r>
            <a:endParaRPr lang="nl-NL" b="1">
              <a:cs typeface="Calibri"/>
            </a:endParaRPr>
          </a:p>
          <a:p>
            <a:r>
              <a:rPr lang="nl-NL"/>
              <a:t>De regelgeving betreffende de preventie van psychosociale risico’s op het werk, in 2014 in werking getreden, houdt voortaan ook rekening met stress op het werk van een enkele werknemer en stelt de individuele procedures open voor deze problematiek.</a:t>
            </a:r>
            <a:endParaRPr lang="nl-NL">
              <a:cs typeface="Calibri"/>
            </a:endParaRPr>
          </a:p>
          <a:p>
            <a:r>
              <a:rPr lang="nl-NL">
                <a:hlinkClick r:id="rId3"/>
              </a:rPr>
              <a:t>(</a:t>
            </a:r>
            <a:r>
              <a:rPr lang="nl-NL" b="1">
                <a:hlinkClick r:id="rId3"/>
              </a:rPr>
              <a:t>Psychosociale risico's en stress op het werk</a:t>
            </a:r>
            <a:r>
              <a:rPr lang="nl-NL">
                <a:hlinkClick r:id="rId3"/>
              </a:rPr>
              <a:t>)</a:t>
            </a:r>
            <a:endParaRPr lang="nl-NL">
              <a:cs typeface="Calibri"/>
              <a:hlinkClick r:id="rId3"/>
            </a:endParaRPr>
          </a:p>
          <a:p>
            <a:r>
              <a:rPr lang="nl-NL" b="1"/>
              <a:t>Burn-out</a:t>
            </a:r>
            <a:endParaRPr lang="nl-NL"/>
          </a:p>
          <a:p>
            <a:r>
              <a:rPr lang="nl-NL"/>
              <a:t>Het begrip burn-out wordt niet gedefinieerd in de regelgeving. Het wordt enkel vermeld in artikel I.3-1 van de codex over het welzijn op het werk als één van de uitingen van psychosociale risico’s op het werk.</a:t>
            </a:r>
            <a:endParaRPr lang="nl-NL">
              <a:cs typeface="Calibri"/>
            </a:endParaRPr>
          </a:p>
          <a:p>
            <a:r>
              <a:rPr lang="nl-NL"/>
              <a:t>Ook al is er momenteel geen wetenschappelijke eensgezindheid over een definitie van burn-out, toch verwijst de wetenschap naar de volgende </a:t>
            </a:r>
            <a:r>
              <a:rPr lang="nl-NL" b="1"/>
              <a:t>drie belangrijke dimensies om te kunnen spreken van burn-out:</a:t>
            </a:r>
            <a:endParaRPr lang="nl-NL" b="1">
              <a:cs typeface="Calibri"/>
            </a:endParaRPr>
          </a:p>
          <a:p>
            <a:r>
              <a:rPr lang="nl-NL" b="1"/>
              <a:t>Emotionele uitputting: </a:t>
            </a:r>
            <a:r>
              <a:rPr lang="nl-NL"/>
              <a:t>een toestand van vermoeidheid, een gebrek aan energie op fysiek, emotioneel en cognitief vlak. Dit is de centrale maar niet de enige dimensie van burn-out.</a:t>
            </a:r>
            <a:endParaRPr lang="nl-NL">
              <a:cs typeface="Calibri"/>
            </a:endParaRPr>
          </a:p>
          <a:p>
            <a:r>
              <a:rPr lang="nl-NL" b="1"/>
              <a:t>Depersonalisatie:</a:t>
            </a:r>
            <a:r>
              <a:rPr lang="nl-NL"/>
              <a:t> een negatieve reactie tegen anderen, een verlies aan waardering voor de patiënten, de gebruikers, de collega’s, de studenten, de klanten, enz. Dit kan zich eveneens uiten in geïrriteerdheid, een gebrek aan idealisme, cynisme of een teruggetrokken houding.</a:t>
            </a:r>
            <a:endParaRPr lang="nl-NL">
              <a:cs typeface="Calibri"/>
            </a:endParaRPr>
          </a:p>
          <a:p>
            <a:r>
              <a:rPr lang="nl-NL" b="1"/>
              <a:t>Vermindering van de zelfontplooiing: </a:t>
            </a:r>
            <a:r>
              <a:rPr lang="nl-NL"/>
              <a:t>de neiging om zijn of haar werk negatief te beoordelen, men heeft het gevoel dat men minder kan, minder succes heeft, minder efficiënt is.</a:t>
            </a:r>
            <a:endParaRPr lang="nl-NL">
              <a:cs typeface="Calibri"/>
            </a:endParaRPr>
          </a:p>
          <a:p>
            <a:r>
              <a:rPr lang="nl-NL"/>
              <a:t>Er wordt vastgesteld dat:</a:t>
            </a:r>
            <a:endParaRPr lang="nl-NL">
              <a:cs typeface="Calibri"/>
            </a:endParaRPr>
          </a:p>
          <a:p>
            <a:r>
              <a:rPr lang="nl-NL"/>
              <a:t>- burn-out optreedt bij zogenaamde “normale” personen.</a:t>
            </a:r>
            <a:endParaRPr lang="nl-NL">
              <a:cs typeface="Calibri"/>
            </a:endParaRPr>
          </a:p>
          <a:p>
            <a:r>
              <a:rPr lang="nl-NL"/>
              <a:t>- emotionele uitputting een centraal kenmerk is, waaruit vermoeidheid en eventueel een depressie voortvloeien.</a:t>
            </a:r>
            <a:endParaRPr lang="nl-NL">
              <a:cs typeface="Calibri"/>
            </a:endParaRPr>
          </a:p>
          <a:p>
            <a:r>
              <a:rPr lang="nl-NL"/>
              <a:t>- de klemtoon niet zozeer wordt gelegd op fysieke symptomen, maar wel op de mentale toestand en het gedrag.</a:t>
            </a:r>
            <a:endParaRPr lang="nl-NL">
              <a:cs typeface="Calibri"/>
            </a:endParaRPr>
          </a:p>
          <a:p>
            <a:r>
              <a:rPr lang="nl-NL"/>
              <a:t>- het gaat om een individuele negatieve ervaring die een invloed heeft op de gevoelens, het gedrag, de motivatie en de verwachtingen.</a:t>
            </a:r>
            <a:endParaRPr lang="nl-NL">
              <a:cs typeface="Calibri"/>
            </a:endParaRPr>
          </a:p>
          <a:p>
            <a:r>
              <a:rPr lang="nl-NL"/>
              <a:t>- burn-out verband houdt met het werk.</a:t>
            </a:r>
            <a:endParaRPr lang="nl-NL">
              <a:cs typeface="Calibri"/>
            </a:endParaRPr>
          </a:p>
          <a:p>
            <a:r>
              <a:rPr lang="nl-NL"/>
              <a:t>Burn-out kan geassocieerd zijn met een langdurige blootstelling aan stress. Het kan leiden tot professioneel afhaken en een veralgemeende depressie.</a:t>
            </a:r>
            <a:endParaRPr lang="nl-NL">
              <a:cs typeface="Calibri"/>
            </a:endParaRPr>
          </a:p>
          <a:p>
            <a:r>
              <a:rPr lang="nl-NL"/>
              <a:t>In het algemeen verschijnt burn-out wanneer de werknemer in de onmogelijkheid verkeert om zijn werk naar behoren te vervullen of het te vervullen zoals hij zou willen. Deze onmogelijkheid vloeit voort uit:</a:t>
            </a:r>
            <a:endParaRPr lang="nl-NL">
              <a:cs typeface="Calibri"/>
            </a:endParaRPr>
          </a:p>
          <a:p>
            <a:r>
              <a:rPr lang="nl-NL"/>
              <a:t>- de verplichtingen van het werk: een overmaat aan werk, onrealistisch gestelde doelen, gebrek aan opleiding, gebrek aan erkenning, een te groot verschil tussen het “ideale” werk voor de werknemer (m.a.w. zijn eigen voorstelling van de functie) en het concrete werk, …</a:t>
            </a:r>
            <a:endParaRPr lang="nl-NL">
              <a:cs typeface="Calibri"/>
            </a:endParaRPr>
          </a:p>
          <a:p>
            <a:r>
              <a:rPr lang="nl-NL"/>
              <a:t>- de middelen van de werknemer: zijn competenties, bewegingsvrijheid, steun van collega’s, van de hiërarchie, …</a:t>
            </a:r>
            <a:endParaRPr lang="nl-NL">
              <a:cs typeface="Calibri"/>
            </a:endParaRPr>
          </a:p>
          <a:p>
            <a:endParaRPr lang="nl-NL">
              <a:cs typeface="Calibri"/>
            </a:endParaRPr>
          </a:p>
          <a:p>
            <a:endParaRPr lang="nl-NL">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28</a:t>
            </a:fld>
            <a:endParaRPr lang="nl-BE"/>
          </a:p>
        </p:txBody>
      </p:sp>
    </p:spTree>
    <p:extLst>
      <p:ext uri="{BB962C8B-B14F-4D97-AF65-F5344CB8AC3E}">
        <p14:creationId xmlns:p14="http://schemas.microsoft.com/office/powerpoint/2010/main" val="3433880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rtl="0" fontAlgn="base"/>
            <a:r>
              <a:rPr lang="nl-NL" b="1" i="0" u="none" strike="noStrike">
                <a:solidFill>
                  <a:srgbClr val="000000"/>
                </a:solidFill>
                <a:effectLst/>
                <a:latin typeface="Calibri"/>
                <a:cs typeface="Calibri"/>
              </a:rPr>
              <a:t>Voordelen thuiswerk:</a:t>
            </a:r>
          </a:p>
          <a:p>
            <a:pPr algn="just" rtl="0" fontAlgn="base"/>
            <a:r>
              <a:rPr lang="nl-NL" b="0" i="0" u="none" strike="noStrike">
                <a:solidFill>
                  <a:srgbClr val="000000"/>
                </a:solidFill>
                <a:effectLst/>
                <a:latin typeface="Calibri"/>
                <a:cs typeface="Calibri"/>
              </a:rPr>
              <a:t>Thuiswerk kan de levenskwaliteit verhogen</a:t>
            </a:r>
            <a:r>
              <a:rPr lang="en-US" b="0" i="0">
                <a:solidFill>
                  <a:srgbClr val="000000"/>
                </a:solidFill>
                <a:effectLst/>
                <a:latin typeface="Calibri"/>
                <a:cs typeface="Calibri"/>
              </a:rPr>
              <a:t>​</a:t>
            </a:r>
          </a:p>
          <a:p>
            <a:pPr algn="just" rtl="0" fontAlgn="base"/>
            <a:r>
              <a:rPr lang="nl-NL" b="0" i="0" u="none" strike="noStrike">
                <a:solidFill>
                  <a:srgbClr val="000000"/>
                </a:solidFill>
                <a:effectLst/>
                <a:latin typeface="Calibri"/>
                <a:cs typeface="Calibri"/>
              </a:rPr>
              <a:t>Thuiswerk verhoogt de autonomie</a:t>
            </a:r>
            <a:r>
              <a:rPr lang="en-US" b="0" i="0">
                <a:solidFill>
                  <a:srgbClr val="000000"/>
                </a:solidFill>
                <a:effectLst/>
                <a:latin typeface="Calibri"/>
                <a:cs typeface="Calibri"/>
              </a:rPr>
              <a:t>​</a:t>
            </a:r>
          </a:p>
          <a:p>
            <a:pPr algn="just" rtl="0" fontAlgn="base"/>
            <a:r>
              <a:rPr lang="en-US" b="1" i="0" err="1">
                <a:solidFill>
                  <a:srgbClr val="000000"/>
                </a:solidFill>
                <a:effectLst/>
                <a:latin typeface="Calibri"/>
                <a:cs typeface="Calibri"/>
              </a:rPr>
              <a:t>Nadelen</a:t>
            </a:r>
            <a:r>
              <a:rPr lang="en-US" b="1" i="0">
                <a:solidFill>
                  <a:srgbClr val="000000"/>
                </a:solidFill>
                <a:effectLst/>
                <a:latin typeface="Calibri"/>
                <a:cs typeface="Calibri"/>
              </a:rPr>
              <a:t> </a:t>
            </a:r>
            <a:r>
              <a:rPr lang="en-US" b="1" i="0" err="1">
                <a:solidFill>
                  <a:srgbClr val="000000"/>
                </a:solidFill>
                <a:effectLst/>
                <a:latin typeface="Calibri"/>
                <a:cs typeface="Calibri"/>
              </a:rPr>
              <a:t>thuiswerk</a:t>
            </a:r>
            <a:r>
              <a:rPr lang="en-US" b="1"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Contact met sommige collega’s valt weg </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Werkdagen worden niet écht afgesloten</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Het familie- en privéleven komt onder druk te staan</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Grenzen vervagen</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Minder ruimte voor herstel</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Opgesloten gevoel</a:t>
            </a:r>
            <a:r>
              <a:rPr lang="en-US" b="0" i="0">
                <a:solidFill>
                  <a:srgbClr val="000000"/>
                </a:solidFill>
                <a:effectLst/>
                <a:latin typeface="Calibri"/>
                <a:cs typeface="Calibri"/>
              </a:rPr>
              <a:t>​</a:t>
            </a:r>
          </a:p>
          <a:p>
            <a:pPr algn="just" rtl="0" fontAlgn="base">
              <a:buFont typeface="Arial" panose="020B0604020202020204" pitchFamily="34" charset="0"/>
              <a:buChar char="•"/>
            </a:pPr>
            <a:r>
              <a:rPr lang="nl-NL" b="0" i="0" u="none" strike="noStrike">
                <a:solidFill>
                  <a:srgbClr val="000000"/>
                </a:solidFill>
                <a:effectLst/>
                <a:latin typeface="Calibri"/>
                <a:cs typeface="Calibri"/>
              </a:rPr>
              <a:t>Eenzaam…</a:t>
            </a:r>
            <a:r>
              <a:rPr lang="en-US" b="0" i="0">
                <a:solidFill>
                  <a:srgbClr val="000000"/>
                </a:solidFill>
                <a:effectLst/>
                <a:latin typeface="Calibri"/>
                <a:cs typeface="Calibri"/>
              </a:rPr>
              <a:t>​</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29</a:t>
            </a:fld>
            <a:endParaRPr lang="nl-BE"/>
          </a:p>
        </p:txBody>
      </p:sp>
    </p:spTree>
    <p:extLst>
      <p:ext uri="{BB962C8B-B14F-4D97-AF65-F5344CB8AC3E}">
        <p14:creationId xmlns:p14="http://schemas.microsoft.com/office/powerpoint/2010/main" val="1741948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3 </a:t>
            </a:r>
            <a:r>
              <a:rPr lang="en-US" err="1">
                <a:cs typeface="Calibri"/>
              </a:rPr>
              <a:t>belangrijke</a:t>
            </a:r>
            <a:r>
              <a:rPr lang="en-US">
                <a:cs typeface="Calibri"/>
              </a:rPr>
              <a:t> </a:t>
            </a:r>
            <a:r>
              <a:rPr lang="en-US" err="1">
                <a:cs typeface="Calibri"/>
              </a:rPr>
              <a:t>elementen</a:t>
            </a:r>
            <a:r>
              <a:rPr lang="en-US">
                <a:cs typeface="Calibri"/>
              </a:rPr>
              <a:t> die </a:t>
            </a:r>
            <a:r>
              <a:rPr lang="en-US" err="1">
                <a:cs typeface="Calibri"/>
              </a:rPr>
              <a:t>kunnen</a:t>
            </a:r>
            <a:r>
              <a:rPr lang="en-US">
                <a:cs typeface="Calibri"/>
              </a:rPr>
              <a:t> </a:t>
            </a:r>
            <a:r>
              <a:rPr lang="en-US" err="1">
                <a:cs typeface="Calibri"/>
              </a:rPr>
              <a:t>zorgen</a:t>
            </a:r>
            <a:r>
              <a:rPr lang="en-US">
                <a:cs typeface="Calibri"/>
              </a:rPr>
              <a:t> </a:t>
            </a:r>
            <a:r>
              <a:rPr lang="en-US" err="1">
                <a:cs typeface="Calibri"/>
              </a:rPr>
              <a:t>dat</a:t>
            </a:r>
            <a:r>
              <a:rPr lang="en-US">
                <a:cs typeface="Calibri"/>
              </a:rPr>
              <a:t> we </a:t>
            </a:r>
            <a:r>
              <a:rPr lang="en-US" err="1">
                <a:cs typeface="Calibri"/>
              </a:rPr>
              <a:t>minden</a:t>
            </a:r>
            <a:r>
              <a:rPr lang="en-US">
                <a:cs typeface="Calibri"/>
              </a:rPr>
              <a:t> '</a:t>
            </a:r>
            <a:r>
              <a:rPr lang="en-US" err="1">
                <a:cs typeface="Calibri"/>
              </a:rPr>
              <a:t>hyperen</a:t>
            </a:r>
            <a:r>
              <a:rPr lang="en-US">
                <a:cs typeface="Calibri"/>
              </a:rPr>
              <a:t>' of </a:t>
            </a:r>
            <a:r>
              <a:rPr lang="en-US" err="1">
                <a:cs typeface="Calibri"/>
              </a:rPr>
              <a:t>stressen</a:t>
            </a:r>
            <a:r>
              <a:rPr lang="en-US">
                <a:cs typeface="Calibri"/>
              </a:rPr>
              <a:t> </a:t>
            </a:r>
          </a:p>
          <a:p>
            <a:r>
              <a:rPr lang="en-US" err="1">
                <a:cs typeface="Calibri"/>
              </a:rPr>
              <a:t>Vandaag</a:t>
            </a:r>
            <a:r>
              <a:rPr lang="en-US">
                <a:cs typeface="Calibri"/>
              </a:rPr>
              <a:t> </a:t>
            </a:r>
            <a:r>
              <a:rPr lang="en-US" err="1">
                <a:cs typeface="Calibri"/>
              </a:rPr>
              <a:t>gaan</a:t>
            </a:r>
            <a:r>
              <a:rPr lang="en-US">
                <a:cs typeface="Calibri"/>
              </a:rPr>
              <a:t> we </a:t>
            </a:r>
            <a:r>
              <a:rPr lang="en-US" err="1">
                <a:cs typeface="Calibri"/>
              </a:rPr>
              <a:t>vooral</a:t>
            </a:r>
            <a:r>
              <a:rPr lang="en-US">
                <a:cs typeface="Calibri"/>
              </a:rPr>
              <a:t> in op </a:t>
            </a:r>
            <a:r>
              <a:rPr lang="en-US" err="1">
                <a:cs typeface="Calibri"/>
              </a:rPr>
              <a:t>stel</a:t>
            </a:r>
            <a:r>
              <a:rPr lang="en-US">
                <a:cs typeface="Calibri"/>
              </a:rPr>
              <a:t> </a:t>
            </a:r>
            <a:r>
              <a:rPr lang="en-US" err="1">
                <a:cs typeface="Calibri"/>
              </a:rPr>
              <a:t>grenzen</a:t>
            </a:r>
            <a:r>
              <a:rPr lang="en-US">
                <a:cs typeface="Calibri"/>
              </a:rPr>
              <a:t> en </a:t>
            </a:r>
            <a:r>
              <a:rPr lang="en-US" err="1">
                <a:cs typeface="Calibri"/>
              </a:rPr>
              <a:t>creëer</a:t>
            </a:r>
            <a:r>
              <a:rPr lang="en-US">
                <a:cs typeface="Calibri"/>
              </a:rPr>
              <a:t> </a:t>
            </a:r>
            <a:r>
              <a:rPr lang="en-US" err="1">
                <a:cs typeface="Calibri"/>
              </a:rPr>
              <a:t>een</a:t>
            </a:r>
            <a:r>
              <a:rPr lang="en-US">
                <a:cs typeface="Calibri"/>
              </a:rPr>
              <a:t> </a:t>
            </a:r>
            <a:r>
              <a:rPr lang="en-US" err="1">
                <a:cs typeface="Calibri"/>
              </a:rPr>
              <a:t>Wij</a:t>
            </a:r>
            <a:r>
              <a:rPr lang="en-US">
                <a:cs typeface="Calibri"/>
              </a:rPr>
              <a:t> </a:t>
            </a:r>
            <a:r>
              <a:rPr lang="en-US" err="1">
                <a:cs typeface="Calibri"/>
              </a:rPr>
              <a:t>gevoel</a:t>
            </a:r>
            <a:r>
              <a:rPr lang="en-US">
                <a:cs typeface="Calibri"/>
              </a:rPr>
              <a:t>. </a:t>
            </a:r>
          </a:p>
          <a:p>
            <a:r>
              <a:rPr lang="en-US" err="1">
                <a:cs typeface="+mn-lt"/>
              </a:rPr>
              <a:t>Omdat</a:t>
            </a:r>
            <a:r>
              <a:rPr lang="en-US">
                <a:cs typeface="+mn-lt"/>
              </a:rPr>
              <a:t> we </a:t>
            </a:r>
            <a:r>
              <a:rPr lang="en-US" err="1">
                <a:cs typeface="+mn-lt"/>
              </a:rPr>
              <a:t>vandaag</a:t>
            </a:r>
            <a:r>
              <a:rPr lang="en-US">
                <a:cs typeface="+mn-lt"/>
              </a:rPr>
              <a:t> </a:t>
            </a:r>
            <a:r>
              <a:rPr lang="en-US" err="1">
                <a:cs typeface="+mn-lt"/>
              </a:rPr>
              <a:t>stil</a:t>
            </a:r>
            <a:r>
              <a:rPr lang="en-US">
                <a:cs typeface="+mn-lt"/>
              </a:rPr>
              <a:t> </a:t>
            </a:r>
            <a:r>
              <a:rPr lang="en-US" err="1">
                <a:cs typeface="+mn-lt"/>
              </a:rPr>
              <a:t>staan</a:t>
            </a:r>
            <a:r>
              <a:rPr lang="en-US">
                <a:cs typeface="+mn-lt"/>
              </a:rPr>
              <a:t> </a:t>
            </a:r>
            <a:r>
              <a:rPr lang="en-US" err="1">
                <a:cs typeface="+mn-lt"/>
              </a:rPr>
              <a:t>bij</a:t>
            </a:r>
            <a:r>
              <a:rPr lang="en-US">
                <a:cs typeface="+mn-lt"/>
              </a:rPr>
              <a:t> wat </a:t>
            </a:r>
            <a:r>
              <a:rPr lang="en-US" err="1">
                <a:cs typeface="+mn-lt"/>
              </a:rPr>
              <a:t>jullie</a:t>
            </a:r>
            <a:r>
              <a:rPr lang="en-US">
                <a:cs typeface="+mn-lt"/>
              </a:rPr>
              <a:t> </a:t>
            </a:r>
            <a:r>
              <a:rPr lang="en-US" err="1">
                <a:cs typeface="+mn-lt"/>
              </a:rPr>
              <a:t>als</a:t>
            </a:r>
            <a:r>
              <a:rPr lang="en-US">
                <a:cs typeface="+mn-lt"/>
              </a:rPr>
              <a:t> </a:t>
            </a:r>
            <a:r>
              <a:rPr lang="en-US" err="1">
                <a:cs typeface="+mn-lt"/>
              </a:rPr>
              <a:t>leidinggevenden</a:t>
            </a:r>
            <a:r>
              <a:rPr lang="en-US">
                <a:cs typeface="+mn-lt"/>
              </a:rPr>
              <a:t> of </a:t>
            </a:r>
            <a:r>
              <a:rPr lang="en-US" err="1">
                <a:cs typeface="+mn-lt"/>
              </a:rPr>
              <a:t>als</a:t>
            </a:r>
            <a:r>
              <a:rPr lang="en-US">
                <a:cs typeface="+mn-lt"/>
              </a:rPr>
              <a:t> </a:t>
            </a:r>
            <a:r>
              <a:rPr lang="en-US" err="1">
                <a:cs typeface="+mn-lt"/>
              </a:rPr>
              <a:t>personen</a:t>
            </a:r>
            <a:r>
              <a:rPr lang="en-US">
                <a:cs typeface="+mn-lt"/>
              </a:rPr>
              <a:t> die </a:t>
            </a:r>
            <a:r>
              <a:rPr lang="en-US" err="1">
                <a:cs typeface="+mn-lt"/>
              </a:rPr>
              <a:t>een</a:t>
            </a:r>
            <a:r>
              <a:rPr lang="en-US">
                <a:cs typeface="+mn-lt"/>
              </a:rPr>
              <a:t> </a:t>
            </a:r>
            <a:r>
              <a:rPr lang="en-US" err="1">
                <a:cs typeface="+mn-lt"/>
              </a:rPr>
              <a:t>rol</a:t>
            </a:r>
            <a:r>
              <a:rPr lang="en-US">
                <a:cs typeface="+mn-lt"/>
              </a:rPr>
              <a:t> </a:t>
            </a:r>
            <a:r>
              <a:rPr lang="en-US" err="1">
                <a:cs typeface="+mn-lt"/>
              </a:rPr>
              <a:t>opnemen</a:t>
            </a:r>
            <a:r>
              <a:rPr lang="en-US">
                <a:cs typeface="+mn-lt"/>
              </a:rPr>
              <a:t> </a:t>
            </a:r>
            <a:r>
              <a:rPr lang="en-US" err="1">
                <a:cs typeface="+mn-lt"/>
              </a:rPr>
              <a:t>binnen</a:t>
            </a:r>
            <a:r>
              <a:rPr lang="en-US">
                <a:cs typeface="+mn-lt"/>
              </a:rPr>
              <a:t> het </a:t>
            </a:r>
            <a:r>
              <a:rPr lang="en-US" err="1">
                <a:cs typeface="+mn-lt"/>
              </a:rPr>
              <a:t>welzijnsbeleid</a:t>
            </a:r>
            <a:r>
              <a:rPr lang="en-US">
                <a:cs typeface="+mn-lt"/>
              </a:rPr>
              <a:t> mee </a:t>
            </a:r>
            <a:r>
              <a:rPr lang="en-US" err="1">
                <a:cs typeface="+mn-lt"/>
              </a:rPr>
              <a:t>aan</a:t>
            </a:r>
            <a:r>
              <a:rPr lang="en-US">
                <a:cs typeface="+mn-lt"/>
              </a:rPr>
              <a:t> de slag </a:t>
            </a:r>
            <a:r>
              <a:rPr lang="en-US" err="1">
                <a:cs typeface="+mn-lt"/>
              </a:rPr>
              <a:t>kunnen</a:t>
            </a:r>
            <a:endParaRPr lang="en-US">
              <a:cs typeface="+mn-lt"/>
            </a:endParaRPr>
          </a:p>
          <a:p>
            <a:endParaRPr lang="en-US">
              <a:cs typeface="+mn-lt"/>
            </a:endParaRPr>
          </a:p>
          <a:p>
            <a:r>
              <a:rPr lang="en-US">
                <a:cs typeface="+mn-lt"/>
              </a:rPr>
              <a:t>We </a:t>
            </a:r>
            <a:r>
              <a:rPr lang="en-US" err="1">
                <a:cs typeface="+mn-lt"/>
              </a:rPr>
              <a:t>voorzien</a:t>
            </a:r>
            <a:r>
              <a:rPr lang="en-US">
                <a:cs typeface="+mn-lt"/>
              </a:rPr>
              <a:t> om in het </a:t>
            </a:r>
            <a:r>
              <a:rPr lang="en-US" err="1">
                <a:cs typeface="+mn-lt"/>
              </a:rPr>
              <a:t>volgende</a:t>
            </a:r>
            <a:r>
              <a:rPr lang="en-US">
                <a:cs typeface="+mn-lt"/>
              </a:rPr>
              <a:t> </a:t>
            </a:r>
            <a:r>
              <a:rPr lang="en-US" err="1">
                <a:cs typeface="+mn-lt"/>
              </a:rPr>
              <a:t>vragenuurtje</a:t>
            </a:r>
            <a:r>
              <a:rPr lang="en-US">
                <a:cs typeface="+mn-lt"/>
              </a:rPr>
              <a:t> </a:t>
            </a:r>
            <a:r>
              <a:rPr lang="en-US" err="1">
                <a:cs typeface="+mn-lt"/>
              </a:rPr>
              <a:t>stil</a:t>
            </a:r>
            <a:r>
              <a:rPr lang="en-US">
                <a:cs typeface="+mn-lt"/>
              </a:rPr>
              <a:t> </a:t>
            </a:r>
            <a:r>
              <a:rPr lang="en-US" err="1">
                <a:cs typeface="+mn-lt"/>
              </a:rPr>
              <a:t>te</a:t>
            </a:r>
            <a:r>
              <a:rPr lang="en-US">
                <a:cs typeface="+mn-lt"/>
              </a:rPr>
              <a:t> </a:t>
            </a:r>
            <a:r>
              <a:rPr lang="en-US" err="1">
                <a:cs typeface="+mn-lt"/>
              </a:rPr>
              <a:t>staan</a:t>
            </a:r>
            <a:r>
              <a:rPr lang="en-US">
                <a:cs typeface="+mn-lt"/>
              </a:rPr>
              <a:t> </a:t>
            </a:r>
            <a:r>
              <a:rPr lang="en-US" err="1">
                <a:cs typeface="+mn-lt"/>
              </a:rPr>
              <a:t>bij</a:t>
            </a:r>
            <a:r>
              <a:rPr lang="en-US">
                <a:cs typeface="+mn-lt"/>
              </a:rPr>
              <a:t> wat </a:t>
            </a:r>
            <a:r>
              <a:rPr lang="en-US" err="1">
                <a:cs typeface="+mn-lt"/>
              </a:rPr>
              <a:t>medewerkers</a:t>
            </a:r>
            <a:r>
              <a:rPr lang="en-US">
                <a:cs typeface="+mn-lt"/>
              </a:rPr>
              <a:t> </a:t>
            </a:r>
            <a:r>
              <a:rPr lang="en-US" err="1">
                <a:cs typeface="+mn-lt"/>
              </a:rPr>
              <a:t>ook</a:t>
            </a:r>
            <a:r>
              <a:rPr lang="en-US">
                <a:cs typeface="+mn-lt"/>
              </a:rPr>
              <a:t> </a:t>
            </a:r>
            <a:r>
              <a:rPr lang="en-US" err="1">
                <a:cs typeface="+mn-lt"/>
              </a:rPr>
              <a:t>zelf</a:t>
            </a:r>
            <a:r>
              <a:rPr lang="en-US">
                <a:cs typeface="+mn-lt"/>
              </a:rPr>
              <a:t> </a:t>
            </a:r>
            <a:r>
              <a:rPr lang="en-US" err="1">
                <a:cs typeface="+mn-lt"/>
              </a:rPr>
              <a:t>kunnen</a:t>
            </a:r>
            <a:r>
              <a:rPr lang="en-US">
                <a:cs typeface="+mn-lt"/>
              </a:rPr>
              <a:t> </a:t>
            </a:r>
            <a:r>
              <a:rPr lang="en-US" err="1">
                <a:cs typeface="+mn-lt"/>
              </a:rPr>
              <a:t>doen</a:t>
            </a:r>
            <a:r>
              <a:rPr lang="en-US">
                <a:cs typeface="+mn-lt"/>
              </a:rPr>
              <a:t> en dan </a:t>
            </a:r>
            <a:r>
              <a:rPr lang="en-US" err="1">
                <a:cs typeface="+mn-lt"/>
              </a:rPr>
              <a:t>gaan</a:t>
            </a:r>
            <a:r>
              <a:rPr lang="en-US">
                <a:cs typeface="+mn-lt"/>
              </a:rPr>
              <a:t> we </a:t>
            </a:r>
            <a:r>
              <a:rPr lang="en-US" err="1">
                <a:cs typeface="+mn-lt"/>
              </a:rPr>
              <a:t>ook</a:t>
            </a:r>
            <a:r>
              <a:rPr lang="en-US">
                <a:cs typeface="+mn-lt"/>
              </a:rPr>
              <a:t> </a:t>
            </a:r>
            <a:r>
              <a:rPr lang="en-US" err="1">
                <a:cs typeface="+mn-lt"/>
              </a:rPr>
              <a:t>stil</a:t>
            </a:r>
            <a:r>
              <a:rPr lang="en-US">
                <a:cs typeface="+mn-lt"/>
              </a:rPr>
              <a:t> </a:t>
            </a:r>
            <a:r>
              <a:rPr lang="en-US" err="1">
                <a:cs typeface="+mn-lt"/>
              </a:rPr>
              <a:t>staan</a:t>
            </a:r>
            <a:r>
              <a:rPr lang="en-US">
                <a:cs typeface="+mn-lt"/>
              </a:rPr>
              <a:t> </a:t>
            </a:r>
            <a:r>
              <a:rPr lang="en-US" err="1">
                <a:cs typeface="+mn-lt"/>
              </a:rPr>
              <a:t>bij</a:t>
            </a:r>
            <a:r>
              <a:rPr lang="en-US">
                <a:cs typeface="+mn-lt"/>
              </a:rPr>
              <a:t> </a:t>
            </a:r>
            <a:r>
              <a:rPr lang="en-US" err="1">
                <a:cs typeface="+mn-lt"/>
              </a:rPr>
              <a:t>emotioneel</a:t>
            </a:r>
            <a:r>
              <a:rPr lang="en-US">
                <a:cs typeface="+mn-lt"/>
              </a:rPr>
              <a:t> </a:t>
            </a:r>
            <a:r>
              <a:rPr lang="en-US" err="1">
                <a:cs typeface="+mn-lt"/>
              </a:rPr>
              <a:t>ontstressen</a:t>
            </a:r>
            <a:r>
              <a:rPr lang="en-US">
                <a:cs typeface="+mn-lt"/>
              </a:rPr>
              <a:t> </a:t>
            </a:r>
          </a:p>
          <a:p>
            <a:endParaRPr lang="en-US">
              <a:cs typeface="+mn-lt"/>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31</a:t>
            </a:fld>
            <a:endParaRPr lang="nl-BE"/>
          </a:p>
        </p:txBody>
      </p:sp>
    </p:spTree>
    <p:extLst>
      <p:ext uri="{BB962C8B-B14F-4D97-AF65-F5344CB8AC3E}">
        <p14:creationId xmlns:p14="http://schemas.microsoft.com/office/powerpoint/2010/main" val="4183008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Ik kan zeggen, Christa, die bekommernissen zijn er niet alleen bij jou</a:t>
            </a:r>
          </a:p>
          <a:p>
            <a:r>
              <a:rPr lang="nl-NL"/>
              <a:t>Ook OG COC-Comité COC houdt vinger aan de pols op vlak van personeel.</a:t>
            </a:r>
          </a:p>
          <a:p>
            <a:endParaRPr lang="nl-BE"/>
          </a:p>
          <a:p>
            <a:r>
              <a:rPr lang="nl-BE"/>
              <a:t>Extra middelen:</a:t>
            </a:r>
          </a:p>
          <a:p>
            <a:pPr marL="171450" indent="-171450">
              <a:buFont typeface="Arial" panose="020B0604020202020204" pitchFamily="34" charset="0"/>
              <a:buChar char="•"/>
            </a:pPr>
            <a:r>
              <a:rPr lang="nl-BE"/>
              <a:t>Voor Lars</a:t>
            </a:r>
          </a:p>
          <a:p>
            <a:pPr marL="171450" indent="-171450">
              <a:buFont typeface="Arial" panose="020B0604020202020204" pitchFamily="34" charset="0"/>
              <a:buChar char="•"/>
            </a:pPr>
            <a:r>
              <a:rPr lang="nl-BE"/>
              <a:t>Voor de aanwerving van personeel</a:t>
            </a:r>
          </a:p>
          <a:p>
            <a:r>
              <a:rPr lang="nl-BE"/>
              <a:t>Er is ook de versoepeling voor de aanwerving van artsen (aanstellen kan nu ook zonder bijkomende diploma in jeugdzorg)</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34</a:t>
            </a:fld>
            <a:endParaRPr lang="nl-BE"/>
          </a:p>
        </p:txBody>
      </p:sp>
    </p:spTree>
    <p:extLst>
      <p:ext uri="{BB962C8B-B14F-4D97-AF65-F5344CB8AC3E}">
        <p14:creationId xmlns:p14="http://schemas.microsoft.com/office/powerpoint/2010/main" val="3635920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Nadruk leggen op aanbod voor bijkomende ondersteuning.</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Welke noden zijn er?</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Waar is er behoefte aan?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Deel vacatures, praktijken over aanwerving (nieuw) personeel</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38</a:t>
            </a:fld>
            <a:endParaRPr lang="nl-BE"/>
          </a:p>
        </p:txBody>
      </p:sp>
    </p:spTree>
    <p:extLst>
      <p:ext uri="{BB962C8B-B14F-4D97-AF65-F5344CB8AC3E}">
        <p14:creationId xmlns:p14="http://schemas.microsoft.com/office/powerpoint/2010/main" val="8337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1"/>
              <a:t>Alle biociden die op de markt worden aangeboden, zoals handgels en desinfectiemiddelen voor oppervlakken moeten eerst goedgekeurd worden door de FOD Volksgezondheid. Na de uitbraak van het coronavirus (Covid-19) heeft de FOD Volksgezondheid beslist om tijdelijke toelatingen af te leveren voor biociden die doeltreffend zijn gebleken tegen het coronavirus. U vindt hier alle informatie over het op de markt aanbieden, het aankopen en het correcte gebruik van deze biociden.</a:t>
            </a:r>
            <a:endParaRPr lang="nl-NL">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a:t>
            </a:fld>
            <a:endParaRPr lang="nl-BE"/>
          </a:p>
        </p:txBody>
      </p:sp>
    </p:spTree>
    <p:extLst>
      <p:ext uri="{BB962C8B-B14F-4D97-AF65-F5344CB8AC3E}">
        <p14:creationId xmlns:p14="http://schemas.microsoft.com/office/powerpoint/2010/main" val="305925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b="0" i="0">
                <a:solidFill>
                  <a:srgbClr val="212121"/>
                </a:solidFill>
                <a:effectLst/>
                <a:latin typeface="Helvetica Neue"/>
              </a:rPr>
              <a:t>Corona en de opdracht van contact tracing (de steeds wijzigende teststrategie, …) is een perfect voorbeeld van wat we bedoelen met een VOCA wereld (Volatiel of snel veranderend, Onzeker, Complex en Ambigu).</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a:solidFill>
                  <a:srgbClr val="212121"/>
                </a:solidFill>
                <a:effectLst/>
                <a:latin typeface="Helvetica Neue"/>
              </a:rPr>
              <a:t>Professoren aan de </a:t>
            </a:r>
            <a:r>
              <a:rPr lang="nl-BE" b="0" i="0" err="1">
                <a:solidFill>
                  <a:srgbClr val="212121"/>
                </a:solidFill>
                <a:effectLst/>
                <a:latin typeface="Helvetica Neue"/>
              </a:rPr>
              <a:t>Vlerick</a:t>
            </a:r>
            <a:r>
              <a:rPr lang="nl-BE" b="0" i="0">
                <a:solidFill>
                  <a:srgbClr val="212121"/>
                </a:solidFill>
                <a:effectLst/>
                <a:latin typeface="Helvetica Neue"/>
              </a:rPr>
              <a:t> Business School hebben onderzocht welk soort leiderschap en organisatie er nodig is in een snel veranderende, onzekere en complexe wereld.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a:solidFill>
                  <a:srgbClr val="212121"/>
                </a:solidFill>
                <a:effectLst/>
                <a:latin typeface="Helvetica Neue"/>
              </a:rPr>
              <a:t>Ze hebben verschillende organisaties bestudeerd </a:t>
            </a:r>
            <a:r>
              <a:rPr lang="nl-BE" b="0" i="0">
                <a:solidFill>
                  <a:srgbClr val="000000"/>
                </a:solidFill>
                <a:effectLst/>
                <a:latin typeface="Cambay"/>
              </a:rPr>
              <a:t>die goed weten te reageren op de vele veranderingen om hen heen, en noemen deze organisaties adaptieve organisaties.</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0" i="0">
                <a:solidFill>
                  <a:srgbClr val="000000"/>
                </a:solidFill>
                <a:effectLst/>
                <a:latin typeface="Cambay"/>
              </a:rPr>
              <a:t>Deze organisaties en ook het leiderschap in deze organisaties beschikken over 5 kenmerken:</a:t>
            </a:r>
          </a:p>
          <a:p>
            <a:pPr algn="l"/>
            <a:r>
              <a:rPr lang="nl-BE" b="1" i="0">
                <a:solidFill>
                  <a:srgbClr val="000000"/>
                </a:solidFill>
                <a:effectLst/>
                <a:latin typeface="Raleway"/>
              </a:rPr>
              <a:t>Vaardigheid 1: awareness</a:t>
            </a:r>
          </a:p>
          <a:p>
            <a:pPr algn="l"/>
            <a:r>
              <a:rPr lang="nl-BE" b="0" i="0">
                <a:solidFill>
                  <a:srgbClr val="000000"/>
                </a:solidFill>
                <a:effectLst/>
                <a:latin typeface="Cambay"/>
              </a:rPr>
              <a:t>De eerste is bewustzijn. Het gaat erom dat je je bewust bent van wat er gebeurt, zowel in- als extern. En dat je vervolgens datgene waar jij en je organisatie goed in zijn weet te combineren met de ontwikkelingen in de buitenwereld. Daarvoor moet je open zijn, en ook voldoende naar buiten gericht zijn.</a:t>
            </a:r>
          </a:p>
          <a:p>
            <a:pPr algn="l"/>
            <a:r>
              <a:rPr lang="nl-BE" b="1" i="0">
                <a:solidFill>
                  <a:srgbClr val="000000"/>
                </a:solidFill>
                <a:effectLst/>
                <a:latin typeface="Raleway"/>
              </a:rPr>
              <a:t>Vaardigheid 2: </a:t>
            </a:r>
            <a:r>
              <a:rPr lang="nl-BE" b="1" i="0" err="1">
                <a:solidFill>
                  <a:srgbClr val="000000"/>
                </a:solidFill>
                <a:effectLst/>
                <a:latin typeface="Raleway"/>
              </a:rPr>
              <a:t>experimentation</a:t>
            </a:r>
            <a:endParaRPr lang="nl-BE" b="1" i="0">
              <a:solidFill>
                <a:srgbClr val="000000"/>
              </a:solidFill>
              <a:effectLst/>
              <a:latin typeface="Raleway"/>
            </a:endParaRPr>
          </a:p>
          <a:p>
            <a:pPr algn="l"/>
            <a:r>
              <a:rPr lang="nl-BE" b="0" i="0">
                <a:solidFill>
                  <a:srgbClr val="000000"/>
                </a:solidFill>
                <a:effectLst/>
                <a:latin typeface="Cambay"/>
              </a:rPr>
              <a:t>De tweede vaardigheid is ‘experimenteer’. Oftewel geen vijfjarenplannen, maar in kleine stapjes snel leren, en zichzelf continu willen verbeteren. Deze organisaties zijn goed in </a:t>
            </a:r>
            <a:r>
              <a:rPr lang="nl-BE" b="0" i="1" err="1">
                <a:solidFill>
                  <a:srgbClr val="000000"/>
                </a:solidFill>
                <a:effectLst/>
                <a:latin typeface="Cambay"/>
              </a:rPr>
              <a:t>try</a:t>
            </a:r>
            <a:r>
              <a:rPr lang="nl-BE" b="0" i="1">
                <a:solidFill>
                  <a:srgbClr val="000000"/>
                </a:solidFill>
                <a:effectLst/>
                <a:latin typeface="Cambay"/>
              </a:rPr>
              <a:t>, </a:t>
            </a:r>
            <a:r>
              <a:rPr lang="nl-BE" b="0" i="1" err="1">
                <a:solidFill>
                  <a:srgbClr val="000000"/>
                </a:solidFill>
                <a:effectLst/>
                <a:latin typeface="Cambay"/>
              </a:rPr>
              <a:t>fail</a:t>
            </a:r>
            <a:r>
              <a:rPr lang="nl-BE" b="0" i="1">
                <a:solidFill>
                  <a:srgbClr val="000000"/>
                </a:solidFill>
                <a:effectLst/>
                <a:latin typeface="Cambay"/>
              </a:rPr>
              <a:t> </a:t>
            </a:r>
            <a:r>
              <a:rPr lang="nl-BE" b="0" i="0">
                <a:solidFill>
                  <a:srgbClr val="000000"/>
                </a:solidFill>
                <a:effectLst/>
                <a:latin typeface="Cambay"/>
              </a:rPr>
              <a:t>en</a:t>
            </a:r>
            <a:r>
              <a:rPr lang="nl-BE" b="0" i="1">
                <a:solidFill>
                  <a:srgbClr val="000000"/>
                </a:solidFill>
                <a:effectLst/>
                <a:latin typeface="Cambay"/>
              </a:rPr>
              <a:t> </a:t>
            </a:r>
            <a:r>
              <a:rPr lang="nl-BE" b="0" i="1" err="1">
                <a:solidFill>
                  <a:srgbClr val="000000"/>
                </a:solidFill>
                <a:effectLst/>
                <a:latin typeface="Cambay"/>
              </a:rPr>
              <a:t>try</a:t>
            </a:r>
            <a:r>
              <a:rPr lang="nl-BE" b="0" i="1">
                <a:solidFill>
                  <a:srgbClr val="000000"/>
                </a:solidFill>
                <a:effectLst/>
                <a:latin typeface="Cambay"/>
              </a:rPr>
              <a:t> </a:t>
            </a:r>
            <a:r>
              <a:rPr lang="nl-BE" b="0" i="1" err="1">
                <a:solidFill>
                  <a:srgbClr val="000000"/>
                </a:solidFill>
                <a:effectLst/>
                <a:latin typeface="Cambay"/>
              </a:rPr>
              <a:t>again</a:t>
            </a:r>
            <a:r>
              <a:rPr lang="nl-BE" b="0" i="0">
                <a:solidFill>
                  <a:srgbClr val="000000"/>
                </a:solidFill>
                <a:effectLst/>
                <a:latin typeface="Cambay"/>
              </a:rPr>
              <a:t>. Weten snel prototypes te bouwen, die te testen, en te herdefiniëren. Zorgen continu voor feedback, en hebben geen moeite afstand te doen van wat eenmaal bedacht is.</a:t>
            </a:r>
          </a:p>
          <a:p>
            <a:pPr algn="l"/>
            <a:r>
              <a:rPr lang="nl-BE" b="1" i="0">
                <a:solidFill>
                  <a:srgbClr val="000000"/>
                </a:solidFill>
                <a:effectLst/>
                <a:latin typeface="Raleway"/>
              </a:rPr>
              <a:t>Vaardigheid 3: partnering</a:t>
            </a:r>
          </a:p>
          <a:p>
            <a:pPr algn="l"/>
            <a:r>
              <a:rPr lang="nl-BE" b="0" i="0">
                <a:solidFill>
                  <a:srgbClr val="000000"/>
                </a:solidFill>
                <a:effectLst/>
                <a:latin typeface="Cambay"/>
              </a:rPr>
              <a:t>Een derde vaardigheid waar de moderne leider niet zonder kan is volgens Peeters: partnering. Als leider kun je het niet alleen, wil je de buitenwereld met vertrouwen tegemoet treden, dan kun je jezelf het beste maar ervoor open zetten. Want wat nieuw is voor jou, hoeft dat voor een ander niet te zijn.</a:t>
            </a:r>
          </a:p>
          <a:p>
            <a:pPr algn="l"/>
            <a:r>
              <a:rPr lang="nl-BE" b="0" i="0">
                <a:solidFill>
                  <a:srgbClr val="000000"/>
                </a:solidFill>
                <a:effectLst/>
                <a:latin typeface="Cambay"/>
              </a:rPr>
              <a:t>Dat partners zoeken hoeft overigens niet alleen extern te gebeuren. Ook intern wil je dat mensen met relevante inzichten en competenties samenwerken. Dit zal niet altijd het traditionele organogram volgen. Maar het is wel belangrijk.</a:t>
            </a:r>
          </a:p>
          <a:p>
            <a:pPr algn="l"/>
            <a:r>
              <a:rPr lang="nl-BE" b="1" i="0">
                <a:solidFill>
                  <a:srgbClr val="000000"/>
                </a:solidFill>
                <a:effectLst/>
                <a:latin typeface="Raleway"/>
              </a:rPr>
              <a:t>Vaardigheid 4: </a:t>
            </a:r>
            <a:r>
              <a:rPr lang="nl-BE" b="1" i="0" err="1">
                <a:solidFill>
                  <a:srgbClr val="000000"/>
                </a:solidFill>
                <a:effectLst/>
                <a:latin typeface="Raleway"/>
              </a:rPr>
              <a:t>ambidexterity</a:t>
            </a:r>
            <a:endParaRPr lang="nl-BE" b="1" i="0">
              <a:solidFill>
                <a:srgbClr val="000000"/>
              </a:solidFill>
              <a:effectLst/>
              <a:latin typeface="Raleway"/>
            </a:endParaRPr>
          </a:p>
          <a:p>
            <a:pPr algn="l"/>
            <a:r>
              <a:rPr lang="nl-BE" b="0" i="0">
                <a:solidFill>
                  <a:srgbClr val="000000"/>
                </a:solidFill>
                <a:effectLst/>
                <a:latin typeface="Cambay"/>
              </a:rPr>
              <a:t>Een moeilijk woord, maar een redelijk makkelijk concept. Het gaat erom dat je balans weet te houden tussen je dagelijkse business enerzijds en je nieuwe activiteiten anderzijds. Beide zijn belangrijk: zowel de uitvoering van je huidige strategie als de investeringen in innovatie, in nieuwe dingen. Je moet daar een geïntegreerd verhaal van kunnen maken.</a:t>
            </a:r>
          </a:p>
          <a:p>
            <a:pPr algn="l"/>
            <a:r>
              <a:rPr lang="nl-BE" b="1" i="0">
                <a:solidFill>
                  <a:srgbClr val="000000"/>
                </a:solidFill>
                <a:effectLst/>
                <a:latin typeface="Raleway"/>
              </a:rPr>
              <a:t>Vaardigheid 5: </a:t>
            </a:r>
            <a:r>
              <a:rPr lang="nl-BE" b="1" i="0" err="1">
                <a:solidFill>
                  <a:srgbClr val="000000"/>
                </a:solidFill>
                <a:effectLst/>
                <a:latin typeface="Raleway"/>
              </a:rPr>
              <a:t>decisiveness</a:t>
            </a:r>
            <a:endParaRPr lang="nl-BE" b="1" i="0">
              <a:solidFill>
                <a:srgbClr val="000000"/>
              </a:solidFill>
              <a:effectLst/>
              <a:latin typeface="Ralewa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Wees in staat om op het juiste moment te handelen. S</a:t>
            </a:r>
            <a:r>
              <a:rPr lang="nl-BE" b="0" i="0">
                <a:solidFill>
                  <a:srgbClr val="000000"/>
                </a:solidFill>
                <a:effectLst/>
                <a:latin typeface="Cambay"/>
              </a:rPr>
              <a:t>nel besluiten, maar niet te snel. En dan ook snel kunnen uitvoeren. </a:t>
            </a:r>
          </a:p>
          <a:p>
            <a:pPr algn="l"/>
            <a:r>
              <a:rPr lang="nl-BE" b="0" i="0">
                <a:solidFill>
                  <a:srgbClr val="000000"/>
                </a:solidFill>
                <a:effectLst/>
                <a:latin typeface="Cambay"/>
              </a:rPr>
              <a:t>Dus geen besluiteloosheid, een hoge mate van alertheid, snelheid en lef, maar ook geen over-enthousiasme (niet op elke nieuwe trend springen) en ook niet het roer radicaal omgooien. De alles-moet-anders-gedachte. Het nieuwe is niet alleen goed, het is ook altijd beter dan het oude. De leider die zo denkt en handelt, toont geen respect voor het verleden van de organisatie en zal dan ook zeker op weerstand stuiten.</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39</a:t>
            </a:fld>
            <a:endParaRPr lang="nl-BE"/>
          </a:p>
        </p:txBody>
      </p:sp>
    </p:spTree>
    <p:extLst>
      <p:ext uri="{BB962C8B-B14F-4D97-AF65-F5344CB8AC3E}">
        <p14:creationId xmlns:p14="http://schemas.microsoft.com/office/powerpoint/2010/main" val="2525622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sz="1200" b="0" i="0">
                <a:solidFill>
                  <a:srgbClr val="000000"/>
                </a:solidFill>
                <a:effectLst/>
                <a:latin typeface="Cambay"/>
              </a:rPr>
              <a:t>Wanneer je grenzen stelt, zal je botsen op weerstand.</a:t>
            </a:r>
          </a:p>
          <a:p>
            <a:pPr>
              <a:buSzPts val="2220"/>
            </a:pPr>
            <a:r>
              <a:rPr lang="nl-BE"/>
              <a:t>Veranderingen gaan vaak gepaard met emoties</a:t>
            </a:r>
          </a:p>
          <a:p>
            <a:pPr>
              <a:buSzPts val="2220"/>
            </a:pPr>
            <a:r>
              <a:rPr lang="nl-BE"/>
              <a:t>Weerstand = emotie</a:t>
            </a:r>
          </a:p>
          <a:p>
            <a:pPr>
              <a:buClr>
                <a:schemeClr val="dk1"/>
              </a:buClr>
              <a:buSzPts val="2220"/>
            </a:pPr>
            <a:r>
              <a:rPr lang="nl-BE"/>
              <a:t>Weerstand kan een teken van betrokkenheid zijn. </a:t>
            </a:r>
            <a:endParaRPr lang="nl-BE" sz="1100"/>
          </a:p>
          <a:p>
            <a:pPr algn="l"/>
            <a:endParaRPr lang="nl-BE" sz="1200" b="0" i="0">
              <a:solidFill>
                <a:srgbClr val="000000"/>
              </a:solidFill>
              <a:effectLst/>
              <a:latin typeface="Cambay"/>
            </a:endParaRPr>
          </a:p>
          <a:p>
            <a:pPr algn="l"/>
            <a:r>
              <a:rPr lang="nl-BE" sz="1200" b="0" i="0">
                <a:solidFill>
                  <a:srgbClr val="000000"/>
                </a:solidFill>
                <a:effectLst/>
                <a:latin typeface="Cambay"/>
              </a:rPr>
              <a:t>Belangrijk is om daarbij te luisteren naar alle stemmen in je omgeving (inclusief leiderschap).</a:t>
            </a:r>
          </a:p>
          <a:p>
            <a:pPr algn="l"/>
            <a:endParaRPr lang="nl-BE" sz="1200" b="0" i="0">
              <a:solidFill>
                <a:srgbClr val="000000"/>
              </a:solidFill>
              <a:effectLst/>
              <a:latin typeface="Cambay"/>
            </a:endParaRPr>
          </a:p>
          <a:p>
            <a:pPr algn="l"/>
            <a:r>
              <a:rPr lang="nl-BE" sz="1200" b="0" i="0">
                <a:solidFill>
                  <a:srgbClr val="000000"/>
                </a:solidFill>
                <a:effectLst/>
                <a:latin typeface="Cambay"/>
              </a:rPr>
              <a:t>Concrete tips:</a:t>
            </a:r>
          </a:p>
          <a:p>
            <a:pPr marL="171450" indent="-171450" algn="l">
              <a:buFont typeface="Arial" panose="020B0604020202020204" pitchFamily="34" charset="0"/>
              <a:buChar char="•"/>
            </a:pPr>
            <a:r>
              <a:rPr lang="nl-BE" sz="1200" b="0" i="0">
                <a:solidFill>
                  <a:srgbClr val="000000"/>
                </a:solidFill>
                <a:effectLst/>
                <a:latin typeface="Cambay"/>
              </a:rPr>
              <a:t>Negeer de weerstand niet (“doe toch niet zo moeilijk, doe gewoon mee”) </a:t>
            </a:r>
          </a:p>
          <a:p>
            <a:pPr marL="171450" indent="-171450" algn="l">
              <a:buFont typeface="Arial" panose="020B0604020202020204" pitchFamily="34" charset="0"/>
              <a:buChar char="•"/>
            </a:pPr>
            <a:r>
              <a:rPr lang="nl-BE" sz="1200" b="0" i="0">
                <a:solidFill>
                  <a:srgbClr val="000000"/>
                </a:solidFill>
                <a:effectLst/>
                <a:latin typeface="Cambay"/>
              </a:rPr>
              <a:t>Ga niet zelf in de weerstand (vaak roept weerstand ook weerstand op)</a:t>
            </a:r>
          </a:p>
          <a:p>
            <a:pPr marL="171450" indent="-171450" algn="l">
              <a:buFont typeface="Arial" panose="020B0604020202020204" pitchFamily="34" charset="0"/>
              <a:buChar char="•"/>
            </a:pPr>
            <a:r>
              <a:rPr lang="nl-BE" sz="1200" b="0" i="0">
                <a:solidFill>
                  <a:srgbClr val="000000"/>
                </a:solidFill>
                <a:effectLst/>
                <a:latin typeface="Cambay"/>
              </a:rPr>
              <a:t>Hou een open houding aan en ga de dialoog aan (wat is de vraag achter de vraag?)</a:t>
            </a:r>
          </a:p>
          <a:p>
            <a:pPr marL="171450" indent="-171450" algn="l">
              <a:buFont typeface="Arial" panose="020B0604020202020204" pitchFamily="34" charset="0"/>
              <a:buChar char="•"/>
            </a:pPr>
            <a:r>
              <a:rPr lang="nl-BE" sz="1200" b="0" i="0">
                <a:solidFill>
                  <a:srgbClr val="000000"/>
                </a:solidFill>
                <a:effectLst/>
                <a:latin typeface="Cambay"/>
              </a:rPr>
              <a:t>Vermijd conflictvermijding: het idee van ‘alle neuzen dezelfde kant op krijgen’, daar moet je vanaf. Je moet juist zorgen voor </a:t>
            </a:r>
            <a:r>
              <a:rPr lang="nl-BE" sz="1200" b="1" i="0">
                <a:solidFill>
                  <a:srgbClr val="000000"/>
                </a:solidFill>
                <a:effectLst/>
                <a:latin typeface="Cambay"/>
              </a:rPr>
              <a:t>debat</a:t>
            </a:r>
            <a:r>
              <a:rPr lang="nl-BE" sz="1200" b="0" i="0">
                <a:solidFill>
                  <a:srgbClr val="000000"/>
                </a:solidFill>
                <a:effectLst/>
                <a:latin typeface="Cambay"/>
              </a:rPr>
              <a:t>, zodat je weet dat alle ontwikkelingen en ideeën gehoord worden. Debat binnen teams en over de teams heen, door mensen met verschillende visies en achtergronden bewust samen te brengen. Zo’n </a:t>
            </a:r>
            <a:r>
              <a:rPr lang="nl-BE" sz="1200" b="1" i="0">
                <a:solidFill>
                  <a:srgbClr val="000000"/>
                </a:solidFill>
                <a:effectLst/>
                <a:latin typeface="Cambay"/>
              </a:rPr>
              <a:t>debat is broodnodig in turbulente tijden</a:t>
            </a:r>
            <a:r>
              <a:rPr lang="nl-BE" sz="1200" b="0" i="0">
                <a:solidFill>
                  <a:srgbClr val="000000"/>
                </a:solidFill>
                <a:effectLst/>
                <a:latin typeface="Cambay"/>
              </a:rPr>
              <a:t>. Je moet juist uitstralen dat het oké is om verschillende visies te hebben. Als leider moet je zorgen dat er onderling vertrouwen is, zodat mensen zich ook durven uiten. </a:t>
            </a:r>
          </a:p>
          <a:p>
            <a:pPr marL="171450" indent="-171450" algn="l">
              <a:buFont typeface="Arial" panose="020B0604020202020204" pitchFamily="34" charset="0"/>
              <a:buChar char="•"/>
            </a:pPr>
            <a:r>
              <a:rPr lang="nl-BE" sz="1200" b="0" i="0">
                <a:solidFill>
                  <a:srgbClr val="000000"/>
                </a:solidFill>
                <a:effectLst/>
                <a:latin typeface="Cambay"/>
              </a:rPr>
              <a:t>Vermijd dus compromissen, en ga voor de </a:t>
            </a:r>
            <a:r>
              <a:rPr lang="nl-BE" sz="1200" b="1" i="0">
                <a:solidFill>
                  <a:srgbClr val="000000"/>
                </a:solidFill>
                <a:effectLst/>
                <a:latin typeface="Cambay"/>
              </a:rPr>
              <a:t>best mogelijke oplossing </a:t>
            </a:r>
            <a:r>
              <a:rPr lang="nl-BE" sz="1200" b="0" i="0">
                <a:solidFill>
                  <a:srgbClr val="000000"/>
                </a:solidFill>
                <a:effectLst/>
                <a:latin typeface="Cambay"/>
              </a:rPr>
              <a:t>door gebruik te maken van de weerstand en het debat aan te gaan:</a:t>
            </a:r>
          </a:p>
          <a:p>
            <a:pPr marL="628650" lvl="1" indent="-171450" algn="l">
              <a:buFont typeface="Arial" panose="020B0604020202020204" pitchFamily="34" charset="0"/>
              <a:buChar char="•"/>
            </a:pPr>
            <a:r>
              <a:rPr lang="nl-BE" sz="1200" b="0" i="0">
                <a:solidFill>
                  <a:srgbClr val="000000"/>
                </a:solidFill>
                <a:effectLst/>
                <a:latin typeface="Cambay"/>
              </a:rPr>
              <a:t>Mythe = de minderheid zal wel volgen</a:t>
            </a:r>
          </a:p>
          <a:p>
            <a:pPr marL="628650" lvl="1" indent="-171450" algn="l">
              <a:buFont typeface="Arial" panose="020B0604020202020204" pitchFamily="34" charset="0"/>
              <a:buChar char="•"/>
            </a:pPr>
            <a:r>
              <a:rPr lang="nl-BE" sz="1200" b="0" i="0">
                <a:solidFill>
                  <a:srgbClr val="000000"/>
                </a:solidFill>
                <a:effectLst/>
                <a:latin typeface="Cambay"/>
              </a:rPr>
              <a:t>Realiteit = de minderheid doet dat niet en gaat sabotagegedrag vertonen</a:t>
            </a:r>
          </a:p>
          <a:p>
            <a:pPr marL="628650" lvl="1" indent="-171450" algn="l">
              <a:buFont typeface="Wingdings" panose="05000000000000000000" pitchFamily="2" charset="2"/>
              <a:buChar char="è"/>
            </a:pPr>
            <a:r>
              <a:rPr lang="nl-BE" sz="1200" b="0" i="0">
                <a:solidFill>
                  <a:srgbClr val="000000"/>
                </a:solidFill>
                <a:effectLst/>
                <a:latin typeface="Cambay"/>
              </a:rPr>
              <a:t>We willen/moeten de stem van die minderheid kennen!</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b="0" i="0" kern="1200">
                <a:solidFill>
                  <a:srgbClr val="000000"/>
                </a:solidFill>
                <a:effectLst/>
                <a:latin typeface="Cambay"/>
                <a:ea typeface="+mn-ea"/>
                <a:cs typeface="+mn-cs"/>
              </a:rPr>
              <a:t>Blijf alert, het is nu even wat rustiger geweest, na de enorme piek voor de herfstvakantie, maar blijf goed naar iedereen luisteren, houd ze goed in het oog en wacht niet tot de bom ontploft</a:t>
            </a:r>
          </a:p>
          <a:p>
            <a:pPr marL="628650" lvl="1" indent="-171450" algn="l">
              <a:buFont typeface="Wingdings" panose="05000000000000000000" pitchFamily="2" charset="2"/>
              <a:buChar char="è"/>
            </a:pPr>
            <a:endParaRPr lang="nl-BE" sz="1200" b="0" i="0">
              <a:solidFill>
                <a:srgbClr val="000000"/>
              </a:solidFill>
              <a:effectLst/>
              <a:latin typeface="Cambay"/>
            </a:endParaRPr>
          </a:p>
          <a:p>
            <a:pPr algn="l"/>
            <a:endParaRPr lang="nl-BE" sz="1200" b="0" i="0">
              <a:solidFill>
                <a:srgbClr val="000000"/>
              </a:solidFill>
              <a:effectLst/>
              <a:latin typeface="Cambay"/>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40</a:t>
            </a:fld>
            <a:endParaRPr lang="nl-BE"/>
          </a:p>
        </p:txBody>
      </p:sp>
    </p:spTree>
    <p:extLst>
      <p:ext uri="{BB962C8B-B14F-4D97-AF65-F5344CB8AC3E}">
        <p14:creationId xmlns:p14="http://schemas.microsoft.com/office/powerpoint/2010/main" val="1754880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600"/>
              </a:spcAft>
              <a:buClrTx/>
              <a:buSzTx/>
              <a:buFontTx/>
              <a:buNone/>
              <a:tabLst/>
              <a:defRPr/>
            </a:pPr>
            <a:r>
              <a:rPr lang="nl-NL" sz="1200"/>
              <a:t>Zorg voor een continue leercultuur, waarbij men snel leert in kleine stapjes en zichzelf continu tracht te verbeteren.</a:t>
            </a:r>
          </a:p>
          <a:p>
            <a:pPr marL="0" marR="0" lvl="0" indent="0" algn="l" defTabSz="914400" rtl="0" eaLnBrk="1" fontAlgn="auto" latinLnBrk="0" hangingPunct="1">
              <a:lnSpc>
                <a:spcPct val="115000"/>
              </a:lnSpc>
              <a:spcBef>
                <a:spcPts val="0"/>
              </a:spcBef>
              <a:spcAft>
                <a:spcPts val="600"/>
              </a:spcAft>
              <a:buClrTx/>
              <a:buSzTx/>
              <a:buFontTx/>
              <a:buNone/>
              <a:tabLst/>
              <a:defRPr/>
            </a:pPr>
            <a:r>
              <a:rPr lang="nl-NL" sz="1200"/>
              <a:t>Experimenteer : laat mensen proberen, mislukken en opnieuw proberen. Leer uit fouten</a:t>
            </a:r>
          </a:p>
          <a:p>
            <a:pPr marL="0" marR="0" lvl="0" indent="0" algn="l" defTabSz="914400" rtl="0" eaLnBrk="1" fontAlgn="auto" latinLnBrk="0" hangingPunct="1">
              <a:lnSpc>
                <a:spcPct val="115000"/>
              </a:lnSpc>
              <a:spcBef>
                <a:spcPts val="0"/>
              </a:spcBef>
              <a:spcAft>
                <a:spcPts val="600"/>
              </a:spcAft>
              <a:buClrTx/>
              <a:buSzTx/>
              <a:buFontTx/>
              <a:buNone/>
              <a:tabLst/>
              <a:defRPr/>
            </a:pPr>
            <a:r>
              <a:rPr lang="nl-NL" sz="1200"/>
              <a:t>Wees creatief:</a:t>
            </a:r>
          </a:p>
          <a:p>
            <a:pPr marL="171450" marR="0" lvl="0" indent="-171450" algn="l" defTabSz="914400" rtl="0" eaLnBrk="1" fontAlgn="auto" latinLnBrk="0" hangingPunct="1">
              <a:lnSpc>
                <a:spcPct val="115000"/>
              </a:lnSpc>
              <a:spcBef>
                <a:spcPts val="0"/>
              </a:spcBef>
              <a:spcAft>
                <a:spcPts val="600"/>
              </a:spcAft>
              <a:buClrTx/>
              <a:buSzTx/>
              <a:buFontTx/>
              <a:buChar char="-"/>
              <a:tabLst/>
              <a:defRPr/>
            </a:pPr>
            <a:r>
              <a:rPr lang="nl-NL" sz="1200" kern="1200">
                <a:solidFill>
                  <a:schemeClr val="tx1"/>
                </a:solidFill>
                <a:latin typeface="+mn-lt"/>
                <a:ea typeface="+mn-ea"/>
                <a:cs typeface="+mn-cs"/>
              </a:rPr>
              <a:t>Wees creatief door niet steeds te vissen in dezelfde vijver. Ga uit van de groeipotentie en niet enkel van de kracht van mensen. We krijgen nu middelen, maar het wordt moeilijk om deze optimaal te gebruiken. Er zijn mensen die gemotiveerd zijn, die potentieel hebben, maar misschien niet de ervaring die je standaard vereist. Durf hiervoor te gaan. Intrinsieke motivatie weegt meer door dan kennis en ervaring, zolang er duidelijk groeipotentieel is.</a:t>
            </a:r>
          </a:p>
          <a:p>
            <a:pPr marL="171450" marR="0" lvl="0" indent="-171450" algn="l" defTabSz="914400" rtl="0" eaLnBrk="1" fontAlgn="auto" latinLnBrk="0" hangingPunct="1">
              <a:lnSpc>
                <a:spcPct val="115000"/>
              </a:lnSpc>
              <a:spcBef>
                <a:spcPts val="0"/>
              </a:spcBef>
              <a:spcAft>
                <a:spcPts val="600"/>
              </a:spcAft>
              <a:buClrTx/>
              <a:buSzTx/>
              <a:buFontTx/>
              <a:buChar char="-"/>
              <a:tabLst/>
              <a:defRPr/>
            </a:pPr>
            <a:r>
              <a:rPr lang="nl-BE" sz="120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Ook huidige medewerkers kunnen zich ontwikkelen. Mensen zijn nu hier goed in, maar misschien kunnen ze iets, wat een beetje spannend is, buiten hun comfortzone ook. Je gaat dan kijken hoe je jouw mensen in hun kracht kan zetten, zodat zij goed of zelfs beter worden in hun vak. Tijdens het ontwikkelen van jouw medewerkers, wordt de cultuur van vertrouwen sterker.</a:t>
            </a:r>
          </a:p>
          <a:p>
            <a:pPr marL="171450" marR="0" lvl="0" indent="-171450" algn="l" defTabSz="914400" rtl="0" eaLnBrk="1" fontAlgn="auto" latinLnBrk="0" hangingPunct="1">
              <a:lnSpc>
                <a:spcPct val="115000"/>
              </a:lnSpc>
              <a:spcBef>
                <a:spcPts val="0"/>
              </a:spcBef>
              <a:spcAft>
                <a:spcPts val="600"/>
              </a:spcAft>
              <a:buClrTx/>
              <a:buSzTx/>
              <a:buFontTx/>
              <a:buChar char="-"/>
              <a:tabLst/>
              <a:defRPr/>
            </a:pPr>
            <a:r>
              <a:rPr lang="nl-BE" sz="120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Wees creatief door andere kanalen te gebruiken om mensen aan te werven, gebruik sociale media, …</a:t>
            </a:r>
          </a:p>
          <a:p>
            <a:pPr marL="171450" marR="0" lvl="0" indent="-171450" algn="l" defTabSz="914400" rtl="0" eaLnBrk="1" fontAlgn="auto" latinLnBrk="0" hangingPunct="1">
              <a:lnSpc>
                <a:spcPct val="115000"/>
              </a:lnSpc>
              <a:spcBef>
                <a:spcPts val="0"/>
              </a:spcBef>
              <a:spcAft>
                <a:spcPts val="600"/>
              </a:spcAft>
              <a:buClrTx/>
              <a:buSzTx/>
              <a:buFontTx/>
              <a:buChar char="-"/>
              <a:tabLst/>
              <a:defRPr/>
            </a:pPr>
            <a:r>
              <a:rPr lang="nl-BE" sz="120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Of andere profielen: Denk out of </a:t>
            </a:r>
            <a:r>
              <a:rPr lang="nl-BE" sz="1200" err="1">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nl-BE" sz="120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 box, bijvoorbeeld jobstudenten, mensen die vandaag geen werk meer hebben (horeca, …)</a:t>
            </a:r>
          </a:p>
          <a:p>
            <a:pPr>
              <a:lnSpc>
                <a:spcPct val="115000"/>
              </a:lnSpc>
              <a:spcAft>
                <a:spcPts val="600"/>
              </a:spcAft>
            </a:pPr>
            <a:r>
              <a:rPr lang="nl-BE" sz="1200">
                <a:solidFill>
                  <a:srgbClr val="1D1B11"/>
                </a:solidFill>
                <a:effectLst/>
                <a:latin typeface="Calibri" panose="020F0502020204030204" pitchFamily="34" charset="0"/>
                <a:ea typeface="Times New Roman" panose="02020603050405020304" pitchFamily="18" charset="0"/>
                <a:cs typeface="Times New Roman" panose="02020603050405020304" pitchFamily="18" charset="0"/>
              </a:rPr>
              <a:t>Vereist meer durf, meer vertrouwen, maar creëert ook meer mogelijkheden, zorgt ervoor dat je minder beperkt bent in je arbeidsorganisatie.</a:t>
            </a:r>
          </a:p>
          <a:p>
            <a:pPr>
              <a:spcAft>
                <a:spcPts val="600"/>
              </a:spcAft>
              <a:buSzPts val="2220"/>
            </a:pPr>
            <a:r>
              <a:rPr lang="nl-NL" sz="1200"/>
              <a:t>Deel je ervaringen met anderen zodat ook zij kunnen leren</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41</a:t>
            </a:fld>
            <a:endParaRPr lang="nl-BE"/>
          </a:p>
        </p:txBody>
      </p:sp>
    </p:spTree>
    <p:extLst>
      <p:ext uri="{BB962C8B-B14F-4D97-AF65-F5344CB8AC3E}">
        <p14:creationId xmlns:p14="http://schemas.microsoft.com/office/powerpoint/2010/main" val="4101773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2800"/>
              <a:t>Principe van gedeeld leiderschap: </a:t>
            </a:r>
          </a:p>
          <a:p>
            <a:pPr lvl="1"/>
            <a:r>
              <a:rPr lang="nl-BE" sz="2000"/>
              <a:t>Personeelsleden dienen enerzijds de ruimte te krijgen om initiatieven te kunnen nemen, hun kennis en expertise te delen, ideeën aan te brengen, … </a:t>
            </a:r>
          </a:p>
          <a:p>
            <a:pPr lvl="1"/>
            <a:r>
              <a:rPr lang="nl-BE" sz="2000"/>
              <a:t>Anderzijds dienen alle personeelsleden zich verantwoordelijk te voelen voor het beoogde resultaat van de organisatie, zodat zij deze initiatieven proactief nemen.</a:t>
            </a:r>
          </a:p>
          <a:p>
            <a:pPr lvl="1"/>
            <a:r>
              <a:rPr lang="nl-BE" sz="2000"/>
              <a:t>Leiderschap bevindt zich met andere woorden op elke laag van de organisatie, in elk team.</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42</a:t>
            </a:fld>
            <a:endParaRPr lang="nl-BE"/>
          </a:p>
        </p:txBody>
      </p:sp>
    </p:spTree>
    <p:extLst>
      <p:ext uri="{BB962C8B-B14F-4D97-AF65-F5344CB8AC3E}">
        <p14:creationId xmlns:p14="http://schemas.microsoft.com/office/powerpoint/2010/main" val="397373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3200"/>
              <a:t>Prioriteer</a:t>
            </a:r>
          </a:p>
          <a:p>
            <a:r>
              <a:rPr lang="nl-NL" sz="3200"/>
              <a:t>Maak duidelijk wat je van medewerkers verwacht</a:t>
            </a:r>
          </a:p>
          <a:p>
            <a:r>
              <a:rPr lang="nl-NL" sz="3200"/>
              <a:t>Dringend is niet per se belangrijk (moet dit echt nu gebeuren?)</a:t>
            </a:r>
          </a:p>
          <a:p>
            <a:r>
              <a:rPr lang="nl-NL" sz="3200"/>
              <a:t>Beperk overuren &amp; maak afspraken over de compensatie daarvan</a:t>
            </a:r>
          </a:p>
          <a:p>
            <a:r>
              <a:rPr lang="nl-NL" sz="3200"/>
              <a:t>Zet in op structuur en routine</a:t>
            </a:r>
          </a:p>
          <a:p>
            <a:pPr lvl="1"/>
            <a:r>
              <a:rPr lang="nl-NL" sz="6600"/>
              <a:t>Structuur &amp; routine </a:t>
            </a:r>
            <a:r>
              <a:rPr lang="nl-NL" sz="6600">
                <a:sym typeface="Wingdings" panose="05000000000000000000" pitchFamily="2" charset="2"/>
              </a:rPr>
              <a:t> </a:t>
            </a:r>
            <a:r>
              <a:rPr lang="nl-NL" sz="6600"/>
              <a:t>Investeer in digitaal teamwerk: </a:t>
            </a:r>
            <a:r>
              <a:rPr lang="nl-NL" sz="3200" u="none" strike="noStrike">
                <a:solidFill>
                  <a:srgbClr val="333333"/>
                </a:solidFill>
                <a:effectLst/>
                <a:latin typeface="Tahoma" panose="020B0604030504040204" pitchFamily="34" charset="0"/>
              </a:rPr>
              <a:t>Team-time, we-time &amp; me-time</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NL" sz="3200" u="none" strike="noStrike">
                <a:solidFill>
                  <a:srgbClr val="333333"/>
                </a:solidFill>
                <a:effectLst/>
                <a:latin typeface="Tahoma" panose="020B0604030504040204" pitchFamily="34" charset="0"/>
              </a:rPr>
              <a:t>Met dit formele onderscheid tussen de verschillende werkmomenten vermijden thuiswerkers dat ze de hele dag bezig zijn met versnipperd overleg, om ’s avonds vast te stellen dat ze nauwelijks wezenlijk werk hebben verricht.</a:t>
            </a:r>
          </a:p>
          <a:p>
            <a:pPr lvl="1" algn="l" fontAlgn="base"/>
            <a:r>
              <a:rPr lang="nl-NL" sz="3200" b="1" u="none" strike="noStrike">
                <a:solidFill>
                  <a:srgbClr val="333333"/>
                </a:solidFill>
                <a:effectLst/>
                <a:latin typeface="Tahoma" panose="020B0604030504040204" pitchFamily="34" charset="0"/>
              </a:rPr>
              <a:t>​​​​Team-time </a:t>
            </a:r>
            <a:r>
              <a:rPr lang="nl-NL" sz="3200" u="none" strike="noStrike">
                <a:solidFill>
                  <a:srgbClr val="333333"/>
                </a:solidFill>
                <a:effectLst/>
                <a:latin typeface="Tahoma" panose="020B0604030504040204" pitchFamily="34" charset="0"/>
              </a:rPr>
              <a:t>via </a:t>
            </a:r>
            <a:r>
              <a:rPr lang="nl-NL" sz="3200" u="none" strike="noStrike" err="1">
                <a:solidFill>
                  <a:srgbClr val="333333"/>
                </a:solidFill>
                <a:effectLst/>
                <a:latin typeface="Tahoma" panose="020B0604030504040204" pitchFamily="34" charset="0"/>
              </a:rPr>
              <a:t>videoconferencing</a:t>
            </a:r>
            <a:r>
              <a:rPr lang="nl-NL" sz="3200" u="none" strike="noStrike">
                <a:solidFill>
                  <a:srgbClr val="333333"/>
                </a:solidFill>
                <a:effectLst/>
                <a:latin typeface="Tahoma" panose="020B0604030504040204" pitchFamily="34" charset="0"/>
              </a:rPr>
              <a:t> voorkomt dat de teamleden langzaam maar zeker de voeling met de activiteiten van hun collega’s verliezen. Via tools als Teams, Skype of Bluejeans kunnen de teamleden </a:t>
            </a:r>
            <a:r>
              <a:rPr lang="nl-NL" sz="3200" b="1" u="none" strike="noStrike">
                <a:solidFill>
                  <a:srgbClr val="333333"/>
                </a:solidFill>
                <a:effectLst/>
                <a:latin typeface="Tahoma" panose="020B0604030504040204" pitchFamily="34" charset="0"/>
              </a:rPr>
              <a:t>elke ochtend een kwartiertje </a:t>
            </a:r>
            <a:r>
              <a:rPr lang="nl-NL" sz="3200" u="none" strike="noStrike">
                <a:solidFill>
                  <a:srgbClr val="333333"/>
                </a:solidFill>
                <a:effectLst/>
                <a:latin typeface="Tahoma" panose="020B0604030504040204" pitchFamily="34" charset="0"/>
              </a:rPr>
              <a:t>in contact treden, waarbij de teamleader tijdens een korte introductie de taken verdeelt en een overzicht geeft van de stand van zaken. Elk teamlid kan daarna kort samenvatten waar hij of zij mee bezig is en wie hij in de loop van de dag nodig zal hebben om bepaalde obstakels weg te werken. Team-time zorgt er niet alleen voor dat alle neuzen in dezelfde richting blijven staan, maar kan ook fungeren als formeel startmoment van de werkdag.</a:t>
            </a:r>
          </a:p>
          <a:p>
            <a:pPr lvl="1" algn="l" fontAlgn="base"/>
            <a:r>
              <a:rPr lang="nl-NL" sz="3200" b="1" u="none" strike="noStrike">
                <a:solidFill>
                  <a:srgbClr val="333333"/>
                </a:solidFill>
                <a:effectLst/>
                <a:latin typeface="Tahoma" panose="020B0604030504040204" pitchFamily="34" charset="0"/>
              </a:rPr>
              <a:t>We-time</a:t>
            </a:r>
            <a:r>
              <a:rPr lang="nl-NL" sz="3200" u="none" strike="noStrike">
                <a:solidFill>
                  <a:srgbClr val="333333"/>
                </a:solidFill>
                <a:effectLst/>
                <a:latin typeface="Tahoma" panose="020B0604030504040204" pitchFamily="34" charset="0"/>
              </a:rPr>
              <a:t> zijn vaste blokken die worden gereserveerd voor een-op-een-overleg. Om te vermijden dat sommige werknemers de hele dag bestookt worden met kleine vragen en micro-problemen, beperk je besprekingen tussen collega’s beter tot enkele vaste tijdstippen, zoals bijvoorbeeld de ochtenduren en het einde van de werkdag.</a:t>
            </a:r>
          </a:p>
          <a:p>
            <a:pPr lvl="1" algn="l" fontAlgn="base"/>
            <a:r>
              <a:rPr lang="nl-NL" sz="3200" b="1" u="none" strike="noStrike">
                <a:solidFill>
                  <a:srgbClr val="333333"/>
                </a:solidFill>
                <a:effectLst/>
                <a:latin typeface="Tahoma" panose="020B0604030504040204" pitchFamily="34" charset="0"/>
              </a:rPr>
              <a:t>Me-time</a:t>
            </a:r>
            <a:r>
              <a:rPr lang="nl-NL" sz="3200" u="none" strike="noStrike">
                <a:solidFill>
                  <a:srgbClr val="333333"/>
                </a:solidFill>
                <a:effectLst/>
                <a:latin typeface="Tahoma" panose="020B0604030504040204" pitchFamily="34" charset="0"/>
              </a:rPr>
              <a:t> is de tijd die overblijft, de uren dat de werknemers gefocust en zonder te veel onderbrekingen kunnen besteden aan al hun andere werk. </a:t>
            </a:r>
          </a:p>
          <a:p>
            <a:r>
              <a:rPr lang="nl-NL" sz="3200"/>
              <a:t>Maak afspraken rond thuiswerk &amp; rond de bereik- en beschikbaarheid</a:t>
            </a:r>
          </a:p>
          <a:p>
            <a:endParaRPr lang="nl-NL" sz="3000"/>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43</a:t>
            </a:fld>
            <a:endParaRPr lang="nl-BE"/>
          </a:p>
        </p:txBody>
      </p:sp>
    </p:spTree>
    <p:extLst>
      <p:ext uri="{BB962C8B-B14F-4D97-AF65-F5344CB8AC3E}">
        <p14:creationId xmlns:p14="http://schemas.microsoft.com/office/powerpoint/2010/main" val="674722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b="1" i="0" u="sng">
                <a:solidFill>
                  <a:srgbClr val="000000"/>
                </a:solidFill>
                <a:effectLst/>
                <a:latin typeface="Raleway"/>
              </a:rPr>
              <a:t>Wees in staat om op het juiste moment te handelen</a:t>
            </a:r>
          </a:p>
          <a:p>
            <a:pPr algn="l"/>
            <a:r>
              <a:rPr lang="nl-BE" b="0" i="0">
                <a:solidFill>
                  <a:srgbClr val="222222"/>
                </a:solidFill>
                <a:effectLst/>
                <a:latin typeface="Roboto"/>
              </a:rPr>
              <a:t>Je zult als leidinggevende soms maatregelen moeten nemen die niet populair zijn en waarmee je geen vrienden maakt, maar dat hoort erbij en daar ben je voor.</a:t>
            </a:r>
          </a:p>
          <a:p>
            <a:pPr algn="l"/>
            <a:r>
              <a:rPr lang="nl-BE" b="0" i="0">
                <a:solidFill>
                  <a:srgbClr val="222222"/>
                </a:solidFill>
                <a:effectLst/>
                <a:latin typeface="Roboto"/>
              </a:rPr>
              <a:t>Als leider heb jij mandaat gekregen om beslissingen te nemen. Natuurlijk is het mooi om je team te betrekken bij beslissingen en belangrijke keuzes, maar </a:t>
            </a:r>
            <a:r>
              <a:rPr lang="nl-BE" b="1" i="0">
                <a:solidFill>
                  <a:srgbClr val="222222"/>
                </a:solidFill>
                <a:effectLst/>
                <a:latin typeface="Roboto"/>
              </a:rPr>
              <a:t>uiteindelijk is het aan jou</a:t>
            </a:r>
            <a:r>
              <a:rPr lang="nl-BE" b="0" i="0">
                <a:solidFill>
                  <a:srgbClr val="222222"/>
                </a:solidFill>
                <a:effectLst/>
                <a:latin typeface="Roboto"/>
              </a:rPr>
              <a:t>. Zelden zal het hele team dezelfde mening hebben en soms overzien teamleden niet het hogere doel. Niet voor niets heb jij de rol gekregen waarin je weliswaar meningen hoort en laat meewegen maar uiteindelijk zelf kiest. </a:t>
            </a:r>
          </a:p>
          <a:p>
            <a:pPr algn="l"/>
            <a:r>
              <a:rPr lang="nl-BE" b="0" i="0">
                <a:solidFill>
                  <a:srgbClr val="222222"/>
                </a:solidFill>
                <a:effectLst/>
                <a:latin typeface="Roboto"/>
              </a:rPr>
              <a:t>Dit schept ook duidelijkheid, je team weet wat ze aan je heeft, en dat voelt </a:t>
            </a:r>
            <a:r>
              <a:rPr lang="nl-BE" b="1" i="0">
                <a:solidFill>
                  <a:srgbClr val="222222"/>
                </a:solidFill>
                <a:effectLst/>
                <a:latin typeface="Roboto"/>
              </a:rPr>
              <a:t>veiliger</a:t>
            </a:r>
            <a:r>
              <a:rPr lang="nl-BE" b="0" i="0">
                <a:solidFill>
                  <a:srgbClr val="222222"/>
                </a:solidFill>
                <a:effectLst/>
                <a:latin typeface="Roboto"/>
              </a:rPr>
              <a:t> voor teamleden dan een leider die alles in het midden laat en alles blijft wikken en wegen.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b="1" i="0">
                <a:solidFill>
                  <a:srgbClr val="222222"/>
                </a:solidFill>
                <a:effectLst/>
                <a:latin typeface="Roboto"/>
              </a:rPr>
              <a:t>Durf beslissingen opnieuw in vraag te stellen</a:t>
            </a:r>
            <a:r>
              <a:rPr lang="nl-BE" b="0" i="0">
                <a:solidFill>
                  <a:srgbClr val="222222"/>
                </a:solidFill>
                <a:effectLst/>
                <a:latin typeface="Roboto"/>
              </a:rPr>
              <a:t>: als het niet lukt, dan lukt het niet en moet het anders.</a:t>
            </a:r>
          </a:p>
          <a:p>
            <a:pPr algn="l"/>
            <a:r>
              <a:rPr lang="nl-BE" b="1" i="0">
                <a:solidFill>
                  <a:srgbClr val="222222"/>
                </a:solidFill>
                <a:effectLst/>
                <a:latin typeface="Roboto"/>
              </a:rPr>
              <a:t>Durf beslissingen te nemen om jezelf en je medewerkers te beschermen</a:t>
            </a:r>
          </a:p>
          <a:p>
            <a:pPr algn="l"/>
            <a:endParaRPr lang="nl-BE" b="0" i="0">
              <a:solidFill>
                <a:srgbClr val="222222"/>
              </a:solidFill>
              <a:effectLst/>
              <a:latin typeface="Roboto"/>
            </a:endParaRPr>
          </a:p>
          <a:p>
            <a:pPr algn="l"/>
            <a:endParaRPr lang="nl-BE" b="0" i="0">
              <a:solidFill>
                <a:srgbClr val="222222"/>
              </a:solidFill>
              <a:effectLst/>
              <a:latin typeface="Roboto"/>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44</a:t>
            </a:fld>
            <a:endParaRPr lang="nl-BE"/>
          </a:p>
        </p:txBody>
      </p:sp>
    </p:spTree>
    <p:extLst>
      <p:ext uri="{BB962C8B-B14F-4D97-AF65-F5344CB8AC3E}">
        <p14:creationId xmlns:p14="http://schemas.microsoft.com/office/powerpoint/2010/main" val="71242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Aan de basis van autonome motivatie liggen 3 universele psychologische basisbehoeftes, waarvan verbondenheid er één is.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Waarom is autonome motivatie zo belangrijk?</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Er zijn verschillende types motivatie:</a:t>
            </a:r>
          </a:p>
          <a:p>
            <a:r>
              <a:rPr lang="nl-BE" sz="1200"/>
              <a:t>Een eerste type is </a:t>
            </a:r>
            <a:r>
              <a:rPr lang="nl-BE" sz="1200" b="1"/>
              <a:t>externe motivatie </a:t>
            </a:r>
            <a:r>
              <a:rPr lang="nl-BE" sz="1200"/>
              <a:t>of het ervaren van een externe druk. Dit omvat het uitvoeren van gedrag om negatieve gevolgen te vermijden of om positieve gevolgen te verkrijgen. </a:t>
            </a:r>
          </a:p>
          <a:p>
            <a:r>
              <a:rPr lang="nl-BE" sz="1200"/>
              <a:t>Een tweede type noemen we </a:t>
            </a:r>
            <a:r>
              <a:rPr lang="nl-BE" sz="1200" b="1"/>
              <a:t>interne druk</a:t>
            </a:r>
            <a:r>
              <a:rPr lang="nl-BE" sz="1200"/>
              <a:t>. Medewerkers leggen soms de lat voor zichzelf zodanig hoog om te vermijden dat ze zich schuldig of beschaamd zouden voelen. Deze medewerkers zijn vaak perfectionistisch ingesteld en kunnen faalangst ontwikkelen. </a:t>
            </a:r>
          </a:p>
          <a:p>
            <a:pPr marL="0" indent="0">
              <a:buNone/>
            </a:pPr>
            <a:r>
              <a:rPr lang="nl-BE" sz="1200"/>
              <a:t>	= </a:t>
            </a:r>
            <a:r>
              <a:rPr lang="nl-BE" sz="1200" b="1"/>
              <a:t>gecontroleerde motivatie </a:t>
            </a:r>
            <a:r>
              <a:rPr lang="nl-BE" sz="1200"/>
              <a:t>of “</a:t>
            </a:r>
            <a:r>
              <a:rPr lang="nl-BE" sz="1200" b="1" err="1"/>
              <a:t>moetivatie</a:t>
            </a:r>
            <a:r>
              <a:rPr lang="nl-BE" sz="1200"/>
              <a:t>“</a:t>
            </a:r>
          </a:p>
          <a:p>
            <a:pPr marL="0" indent="0">
              <a:buNone/>
            </a:pPr>
            <a:endParaRPr lang="nl-BE" sz="1200"/>
          </a:p>
          <a:p>
            <a:r>
              <a:rPr lang="nl-BE" sz="1200"/>
              <a:t>Een derde type motivatie noemen we </a:t>
            </a:r>
            <a:r>
              <a:rPr lang="nl-BE" sz="1200" b="1"/>
              <a:t>'persoonlijke zinvolheid</a:t>
            </a:r>
            <a:r>
              <a:rPr lang="nl-BE" sz="1200"/>
              <a:t>'. Dit is aanwezig wanneer medewerkers inzien waarom iets persoonlijk relevant is. </a:t>
            </a:r>
          </a:p>
          <a:p>
            <a:r>
              <a:rPr lang="nl-BE" sz="1200"/>
              <a:t>Een vierde type wordt </a:t>
            </a:r>
            <a:r>
              <a:rPr lang="nl-BE" sz="1200" b="1"/>
              <a:t>intrinsieke motivatie </a:t>
            </a:r>
            <a:r>
              <a:rPr lang="nl-BE" sz="1200"/>
              <a:t>genoemd en refereren we naar als gedrag dat gesteld wordt vanuit 'passie' of 'nieuwsgierigheid'. Dit type motivatie is aanwezig wanneer men spontaan geboeid is of uitgedaagd wordt door het werk of de taak. </a:t>
            </a:r>
          </a:p>
          <a:p>
            <a:pPr marL="0" indent="0">
              <a:buNone/>
            </a:pPr>
            <a:r>
              <a:rPr lang="nl-BE" sz="1200"/>
              <a:t>	= </a:t>
            </a:r>
            <a:r>
              <a:rPr lang="nl-BE" sz="1200" b="1"/>
              <a:t>autonome motivatie </a:t>
            </a:r>
            <a:r>
              <a:rPr lang="nl-BE" sz="1200"/>
              <a:t>of “</a:t>
            </a:r>
            <a:r>
              <a:rPr lang="nl-BE" sz="1200" b="1"/>
              <a:t>goesting</a:t>
            </a:r>
            <a:r>
              <a:rPr lang="nl-BE" sz="1200"/>
              <a:t>“</a:t>
            </a:r>
          </a:p>
          <a:p>
            <a:pPr marL="0" indent="0">
              <a:buNone/>
            </a:pPr>
            <a:endParaRPr lang="nl-BE" sz="1200"/>
          </a:p>
          <a:p>
            <a:r>
              <a:rPr lang="nl-BE" sz="1200"/>
              <a:t>Onderzoek toont aan dat hoe kwalitatiever de motivatie, hoe beter het resultaat (</a:t>
            </a:r>
            <a:r>
              <a:rPr lang="nl-BE" sz="1200" err="1"/>
              <a:t>outcome</a:t>
            </a:r>
            <a:r>
              <a:rPr lang="nl-BE" sz="1200"/>
              <a:t>)</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46</a:t>
            </a:fld>
            <a:endParaRPr lang="nl-BE"/>
          </a:p>
        </p:txBody>
      </p:sp>
    </p:spTree>
    <p:extLst>
      <p:ext uri="{BB962C8B-B14F-4D97-AF65-F5344CB8AC3E}">
        <p14:creationId xmlns:p14="http://schemas.microsoft.com/office/powerpoint/2010/main" val="2334398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t>Aan de basis van autonome motivatie liggen 3 universele psychologische basisbehoeftes. </a:t>
            </a:r>
          </a:p>
          <a:p>
            <a:r>
              <a:rPr lang="nl-BE" sz="1200"/>
              <a:t>Deze behoeftes noemen we het "ABC": de behoefte aan Autonomie, </a:t>
            </a:r>
            <a:r>
              <a:rPr lang="nl-BE" sz="1200" err="1"/>
              <a:t>verBondenheid</a:t>
            </a:r>
            <a:r>
              <a:rPr lang="nl-BE" sz="1200"/>
              <a:t> en Competentie. </a:t>
            </a:r>
          </a:p>
          <a:p>
            <a:r>
              <a:rPr lang="nl-BE" sz="1200"/>
              <a:t>Net zoals we bepaalde fysieke behoeftes (eten, slaap, ...) nodig hebben om te overleven, zijn deze psychologische behoeftes essentieel voor ons persoonlijk en sociaal functioneren. </a:t>
            </a:r>
          </a:p>
          <a:p>
            <a:r>
              <a:rPr lang="nl-BE" sz="1200"/>
              <a:t>Een kwaliteitsvolle motivatie zal dus slechts optreden als in zeker mate aan deze psychologische basisbehoeftes is voldaan. </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De behoefte aan autonomie betekent dat een medewerker vrijheid en keuze ervaart. De medewerker voelt dat hij ertoe doet en een zekere mate van invloed en controle kan uitoefenen.</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200"/>
              <a:t>De behoefte aan competentie betekent dat een medewerker vertrouwen heeft in zijn eigen kunnen en zich bekwaam voelt om uitdagingen aan te gaan en een taak tot een goed einde te brengen.</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47</a:t>
            </a:fld>
            <a:endParaRPr lang="nl-BE"/>
          </a:p>
        </p:txBody>
      </p:sp>
    </p:spTree>
    <p:extLst>
      <p:ext uri="{BB962C8B-B14F-4D97-AF65-F5344CB8AC3E}">
        <p14:creationId xmlns:p14="http://schemas.microsoft.com/office/powerpoint/2010/main" val="34402061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a:t>De behoefte aan verbondenheid betekent dat een medewerker vertrouwen heeft in zijn collega's, organisatie en leidinggevende en dat er een positief en veilig werkklimaat heerst. De medewerker voelt zich gewaardeerd.</a:t>
            </a:r>
          </a:p>
          <a:p>
            <a:endParaRPr lang="nl-BE" sz="1200"/>
          </a:p>
          <a:p>
            <a:r>
              <a:rPr lang="nl-BE" sz="1200"/>
              <a:t>Door als leidinggevende en organisatie een respectvolle houding aan te meten en een grote beschikbaarheid aan de dag te leggen, sluit u aan bij de behoefte aan verbondenheid van de medewerkers en het team.</a:t>
            </a:r>
          </a:p>
          <a:p>
            <a:endParaRPr lang="nl-BE" sz="1200"/>
          </a:p>
          <a:p>
            <a:r>
              <a:rPr lang="nl-BE" sz="1200"/>
              <a:t>Een warme hechte band hebben met collega’s, uw zorgen kunnen delen met elkaar en bij uw leidinggevende te rade kunnen gaan, kan worden bemoeilijkt door fysieke afstand.</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48</a:t>
            </a:fld>
            <a:endParaRPr lang="nl-BE"/>
          </a:p>
        </p:txBody>
      </p:sp>
    </p:spTree>
    <p:extLst>
      <p:ext uri="{BB962C8B-B14F-4D97-AF65-F5344CB8AC3E}">
        <p14:creationId xmlns:p14="http://schemas.microsoft.com/office/powerpoint/2010/main" val="705851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Hoe kan je dan verbinden en verbondenheid stimuleren?</a:t>
            </a:r>
          </a:p>
          <a:p>
            <a:r>
              <a:rPr lang="nl-BE"/>
              <a:t>Zie de mens achter het scherm:</a:t>
            </a:r>
          </a:p>
          <a:p>
            <a:pPr lvl="1"/>
            <a:r>
              <a:rPr lang="nl-BE"/>
              <a:t>Benader uw medewerker als mens in zijn geheel. </a:t>
            </a:r>
          </a:p>
          <a:p>
            <a:pPr lvl="1"/>
            <a:r>
              <a:rPr lang="nl-BE"/>
              <a:t>Geef ruimte voor beleving &amp; emoties.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a:t>Toon begrip voor medewerkers. </a:t>
            </a:r>
          </a:p>
          <a:p>
            <a:pPr lvl="1"/>
            <a:r>
              <a:rPr lang="nl-BE"/>
              <a:t>Luister met de intentie om te begrijpen en niet om op te lossen/ te antwoorden</a:t>
            </a:r>
          </a:p>
          <a:p>
            <a:pPr lvl="1"/>
            <a:r>
              <a:rPr lang="nl-BE"/>
              <a:t>Deel zelf ook hoe jij de Coronacrisis, het thuiswerken , … ervaart</a:t>
            </a:r>
          </a:p>
          <a:p>
            <a:pPr lvl="1"/>
            <a:r>
              <a:rPr lang="nl-BE"/>
              <a:t>Vraag regelmatiger hoe het gaat</a:t>
            </a:r>
          </a:p>
          <a:p>
            <a:pPr lvl="1"/>
            <a:r>
              <a:rPr lang="nl-BE"/>
              <a:t>Respecteer wel ieders grenzen</a:t>
            </a:r>
          </a:p>
          <a:p>
            <a:r>
              <a:rPr lang="nl-BE"/>
              <a:t>Blijf in contact met elkaar: Uit het oog, niet uit het hart: terugvallen op formele, asynchrone communicatie maakt leiderschap misschien wel helder maar zorgt ook voor vervreemding en emotioneel afhaken</a:t>
            </a:r>
          </a:p>
          <a:p>
            <a:pPr lvl="1"/>
            <a:r>
              <a:rPr lang="nl-BE"/>
              <a:t>Heb virtueel oog voor iedereen, zorg ervoor dat niemand van de radar verdwijnt, houd de groep bijeen </a:t>
            </a:r>
          </a:p>
          <a:p>
            <a:pPr lvl="1"/>
            <a:r>
              <a:rPr lang="nl-NL" sz="1200"/>
              <a:t>Formeel: een online teamoverleg op regelmatige basis,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nl-BE">
                <a:solidFill>
                  <a:srgbClr val="7030A0"/>
                </a:solidFill>
              </a:rPr>
              <a:t>Gebruik de nieuwe tools ook op een informele manier: </a:t>
            </a:r>
            <a:r>
              <a:rPr lang="nl-NL" sz="1200"/>
              <a:t>een whatsappgroepje met collega’s , een </a:t>
            </a:r>
            <a:r>
              <a:rPr lang="nl-NL" sz="1200" err="1"/>
              <a:t>Toernee</a:t>
            </a:r>
            <a:r>
              <a:rPr lang="nl-NL" sz="1200"/>
              <a:t> </a:t>
            </a:r>
            <a:r>
              <a:rPr lang="nl-NL" sz="1200" err="1"/>
              <a:t>Vitalleke</a:t>
            </a:r>
            <a:r>
              <a:rPr lang="nl-NL" sz="1200"/>
              <a:t>, … </a:t>
            </a:r>
            <a:r>
              <a:rPr lang="nl-NL" sz="1200">
                <a:sym typeface="Wingdings" panose="05000000000000000000" pitchFamily="2" charset="2"/>
              </a:rPr>
              <a:t> </a:t>
            </a:r>
            <a:r>
              <a:rPr lang="nl-BE"/>
              <a:t>Iedereen zit in hetzelfde schuitje, het is moeilijk, veel, complex, … voor iedereen. Dit is een kans om te verbinden!</a:t>
            </a: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49</a:t>
            </a:fld>
            <a:endParaRPr lang="nl-BE"/>
          </a:p>
        </p:txBody>
      </p:sp>
    </p:spTree>
    <p:extLst>
      <p:ext uri="{BB962C8B-B14F-4D97-AF65-F5344CB8AC3E}">
        <p14:creationId xmlns:p14="http://schemas.microsoft.com/office/powerpoint/2010/main" val="246632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lgn="just">
              <a:lnSpc>
                <a:spcPct val="90000"/>
              </a:lnSpc>
              <a:spcBef>
                <a:spcPts val="1000"/>
              </a:spcBef>
            </a:pPr>
            <a:r>
              <a:rPr lang="nl-NL">
                <a:cs typeface="Calibri"/>
              </a:rPr>
              <a:t>Voordien stond er iets bij opgenomen omtrent het feit dat terugkeren uit een rode zone geen heirkracht genereerd. (naar analogie met onderwijs)</a:t>
            </a:r>
            <a:endParaRPr lang="nl-NL"/>
          </a:p>
          <a:p>
            <a:pPr marL="228600" indent="-228600" algn="just">
              <a:lnSpc>
                <a:spcPct val="90000"/>
              </a:lnSpc>
              <a:spcBef>
                <a:spcPts val="1000"/>
              </a:spcBef>
            </a:pPr>
            <a:r>
              <a:rPr lang="nl-NL" b="1"/>
              <a:t>Reizen naar buitenland in herfstvakantie</a:t>
            </a:r>
            <a:br>
              <a:rPr lang="nl-NL" b="1"/>
            </a:br>
            <a:r>
              <a:rPr lang="nl-NL" b="1"/>
              <a:t> Ga je tijdens de herfstvakantie op reis naar een zone met code rood en moet je na terugkeer in quarantaine (en thuiswerk is niet mogelijk)? Dan is er geen sprake van ‘overmacht’. Je moet je afwezigheid regelen met een verlofstelsel: AVP of VVP. </a:t>
            </a:r>
            <a:r>
              <a:rPr lang="nl-NL">
                <a:hlinkClick r:id="rId3"/>
              </a:rPr>
              <a:t>Lees meer op de Website Onderwijs</a:t>
            </a:r>
            <a:r>
              <a:rPr lang="nl-NL"/>
              <a:t>.</a:t>
            </a:r>
          </a:p>
          <a:p>
            <a:pPr marL="228600" indent="-228600" algn="just">
              <a:lnSpc>
                <a:spcPct val="90000"/>
              </a:lnSpc>
              <a:spcBef>
                <a:spcPts val="1000"/>
              </a:spcBef>
            </a:pPr>
            <a:endParaRPr lang="nl-NL"/>
          </a:p>
          <a:p>
            <a:pPr marL="228600" indent="-228600" algn="just">
              <a:lnSpc>
                <a:spcPct val="90000"/>
              </a:lnSpc>
              <a:spcBef>
                <a:spcPts val="1000"/>
              </a:spcBef>
            </a:pPr>
            <a:endParaRPr lang="nl-NL"/>
          </a:p>
          <a:p>
            <a:pPr marL="228600" indent="-228600" algn="just">
              <a:lnSpc>
                <a:spcPct val="90000"/>
              </a:lnSpc>
              <a:spcBef>
                <a:spcPts val="1000"/>
              </a:spcBef>
            </a:pPr>
            <a:r>
              <a:rPr lang="nl-NL"/>
              <a:t>Reizen naar oranje en rode zones zijn </a:t>
            </a:r>
            <a:r>
              <a:rPr lang="nl-NL" b="1"/>
              <a:t>niet verboden. </a:t>
            </a:r>
            <a:endParaRPr lang="nl-NL">
              <a:cs typeface="Calibri"/>
            </a:endParaRPr>
          </a:p>
          <a:p>
            <a:pPr marL="228600" indent="-228600" algn="just">
              <a:lnSpc>
                <a:spcPct val="90000"/>
              </a:lnSpc>
              <a:spcBef>
                <a:spcPts val="1000"/>
              </a:spcBef>
            </a:pPr>
            <a:r>
              <a:rPr lang="nl-NL"/>
              <a:t>Er is geen test nodig voor asymptomatische personeelsleden die terugkomen uit </a:t>
            </a:r>
            <a:r>
              <a:rPr lang="nl-NL" b="1"/>
              <a:t>groene of oranje zones.</a:t>
            </a:r>
            <a:r>
              <a:rPr lang="nl-NL"/>
              <a:t>  </a:t>
            </a:r>
            <a:endParaRPr lang="nl-NL">
              <a:cs typeface="Calibri"/>
            </a:endParaRPr>
          </a:p>
          <a:p>
            <a:pPr marL="228600" indent="-228600" algn="just">
              <a:lnSpc>
                <a:spcPct val="90000"/>
              </a:lnSpc>
              <a:spcBef>
                <a:spcPts val="1000"/>
              </a:spcBef>
            </a:pPr>
            <a:r>
              <a:rPr lang="nl-NL"/>
              <a:t>Voor personeelsleden die terugkeren uit een </a:t>
            </a:r>
            <a:r>
              <a:rPr lang="nl-NL" b="1"/>
              <a:t>rode zone </a:t>
            </a:r>
            <a:r>
              <a:rPr lang="nl-NL"/>
              <a:t>(na een verblijf van langer dan 48u), gebeurt een risico-inschatting aan de hand van:</a:t>
            </a:r>
            <a:endParaRPr lang="nl-NL">
              <a:cs typeface="Calibri"/>
            </a:endParaRPr>
          </a:p>
          <a:p>
            <a:pPr marL="285750" indent="-285750">
              <a:lnSpc>
                <a:spcPct val="90000"/>
              </a:lnSpc>
              <a:spcBef>
                <a:spcPts val="1000"/>
              </a:spcBef>
              <a:buFont typeface="Helvetica,Sans-Serif"/>
              <a:buChar char="⁃"/>
            </a:pPr>
            <a:r>
              <a:rPr lang="nl-NL"/>
              <a:t>het </a:t>
            </a:r>
            <a:r>
              <a:rPr lang="nl-NL">
                <a:hlinkClick r:id="rId4"/>
              </a:rPr>
              <a:t>Passenger Location Form (PLF)</a:t>
            </a:r>
            <a:r>
              <a:rPr lang="nl-NL"/>
              <a:t> (</a:t>
            </a:r>
            <a:r>
              <a:rPr lang="nl-NL" i="1"/>
              <a:t>na het invullen van het PLF krijgt het personeelslid via e-mail een QR code toegestuurd, als bewijs dat het PLF ingevuld werd). </a:t>
            </a:r>
            <a:endParaRPr lang="nl-NL"/>
          </a:p>
          <a:p>
            <a:pPr marL="285750" indent="-285750">
              <a:lnSpc>
                <a:spcPct val="90000"/>
              </a:lnSpc>
              <a:spcBef>
                <a:spcPts val="1000"/>
              </a:spcBef>
              <a:buFont typeface="Helvetica,Sans-Serif"/>
              <a:buChar char="⁃"/>
            </a:pPr>
            <a:r>
              <a:rPr lang="nl-NL"/>
              <a:t>en een zelfevaluatiedocument. </a:t>
            </a:r>
            <a:endParaRPr lang="nl-NL">
              <a:cs typeface="Calibri"/>
            </a:endParaRPr>
          </a:p>
          <a:p>
            <a:pPr marL="228600" algn="just">
              <a:lnSpc>
                <a:spcPct val="90000"/>
              </a:lnSpc>
              <a:spcBef>
                <a:spcPts val="1000"/>
              </a:spcBef>
            </a:pPr>
            <a:r>
              <a:rPr lang="nl-NL"/>
              <a:t>Als daaruit blijkt dat er een </a:t>
            </a:r>
            <a:r>
              <a:rPr lang="nl-NL" b="1"/>
              <a:t>risico</a:t>
            </a:r>
            <a:r>
              <a:rPr lang="nl-NL"/>
              <a:t> op besmetting is, krijgt men per sms bericht waarin er gevraagd wordt om</a:t>
            </a:r>
            <a:r>
              <a:rPr lang="nl-NL" b="1"/>
              <a:t> in quarantaine</a:t>
            </a:r>
            <a:r>
              <a:rPr lang="nl-NL"/>
              <a:t> te gaan en om zich te </a:t>
            </a:r>
            <a:r>
              <a:rPr lang="nl-NL" b="1"/>
              <a:t>laten testen</a:t>
            </a:r>
            <a:r>
              <a:rPr lang="nl-NL"/>
              <a:t>. Er wordt dan ook een “corona test </a:t>
            </a:r>
            <a:r>
              <a:rPr lang="nl-NL" err="1"/>
              <a:t>prescription</a:t>
            </a:r>
            <a:r>
              <a:rPr lang="nl-NL"/>
              <a:t> code” (</a:t>
            </a:r>
            <a:r>
              <a:rPr lang="nl-NL" i="1"/>
              <a:t>dat is een combinatie van 16 cijfers en letters</a:t>
            </a:r>
            <a:r>
              <a:rPr lang="nl-NL"/>
              <a:t>) gestuurd, die toegang geeft tot een COVID-test, zonder tussenkomst van de huisarts.</a:t>
            </a:r>
            <a:endParaRPr lang="nl-NL">
              <a:cs typeface="Calibri"/>
            </a:endParaRPr>
          </a:p>
          <a:p>
            <a:pPr marL="228600" indent="-228600" algn="just">
              <a:lnSpc>
                <a:spcPct val="90000"/>
              </a:lnSpc>
              <a:spcBef>
                <a:spcPts val="1000"/>
              </a:spcBef>
            </a:pPr>
            <a:r>
              <a:rPr lang="nl-NL"/>
              <a:t>Voor de richtlijnen inzake de teststrategie verwijzen we naar het document '</a:t>
            </a:r>
            <a:r>
              <a:rPr lang="nl-NL">
                <a:hlinkClick r:id="rId5"/>
              </a:rPr>
              <a:t>Maatregelen voor contacten van een persoon met COVID-19 van Sciensano'.</a:t>
            </a:r>
            <a:endParaRPr lang="nl-NL"/>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10</a:t>
            </a:fld>
            <a:endParaRPr lang="nl-BE"/>
          </a:p>
        </p:txBody>
      </p:sp>
    </p:spTree>
    <p:extLst>
      <p:ext uri="{BB962C8B-B14F-4D97-AF65-F5344CB8AC3E}">
        <p14:creationId xmlns:p14="http://schemas.microsoft.com/office/powerpoint/2010/main" val="3528345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50</a:t>
            </a:fld>
            <a:endParaRPr lang="nl-BE"/>
          </a:p>
        </p:txBody>
      </p:sp>
    </p:spTree>
    <p:extLst>
      <p:ext uri="{BB962C8B-B14F-4D97-AF65-F5344CB8AC3E}">
        <p14:creationId xmlns:p14="http://schemas.microsoft.com/office/powerpoint/2010/main" val="649860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a:solidFill>
                  <a:schemeClr val="tx1"/>
                </a:solidFill>
                <a:effectLst/>
                <a:latin typeface="+mn-lt"/>
                <a:ea typeface="+mn-ea"/>
                <a:cs typeface="+mn-cs"/>
              </a:rPr>
              <a:t>We willen inzetten op </a:t>
            </a:r>
            <a:r>
              <a:rPr lang="nl-BE" sz="1200" b="1" i="1" kern="1200">
                <a:solidFill>
                  <a:schemeClr val="tx1"/>
                </a:solidFill>
                <a:effectLst/>
                <a:latin typeface="+mn-lt"/>
                <a:ea typeface="+mn-ea"/>
                <a:cs typeface="+mn-cs"/>
              </a:rPr>
              <a:t>BEWUSTMAKING</a:t>
            </a:r>
            <a:r>
              <a:rPr lang="nl-BE" sz="1200" i="1" kern="1200">
                <a:solidFill>
                  <a:schemeClr val="tx1"/>
                </a:solidFill>
                <a:effectLst/>
                <a:latin typeface="+mn-lt"/>
                <a:ea typeface="+mn-ea"/>
                <a:cs typeface="+mn-cs"/>
              </a:rPr>
              <a:t>.</a:t>
            </a:r>
            <a:r>
              <a:rPr lang="nl-BE" sz="1200" kern="1200">
                <a:solidFill>
                  <a:schemeClr val="tx1"/>
                </a:solidFill>
                <a:effectLst/>
                <a:latin typeface="+mn-lt"/>
                <a:ea typeface="+mn-ea"/>
                <a:cs typeface="+mn-cs"/>
              </a:rPr>
              <a:t> We willen dat men tot het besef komt dat iedereen een rol speelt en een verantwoordelijkheid draagt met betrekking tot welzijn op het werk.  We willen dat besef teweegbrengen op </a:t>
            </a:r>
            <a:r>
              <a:rPr lang="nl-BE" sz="1200" i="1" kern="1200">
                <a:solidFill>
                  <a:schemeClr val="tx1"/>
                </a:solidFill>
                <a:effectLst/>
                <a:latin typeface="+mn-lt"/>
                <a:ea typeface="+mn-ea"/>
                <a:cs typeface="+mn-cs"/>
              </a:rPr>
              <a:t>alle niveaus</a:t>
            </a:r>
            <a:r>
              <a:rPr lang="nl-BE" sz="1200" kern="1200">
                <a:solidFill>
                  <a:schemeClr val="tx1"/>
                </a:solidFill>
                <a:effectLst/>
                <a:latin typeface="+mn-lt"/>
                <a:ea typeface="+mn-ea"/>
                <a:cs typeface="+mn-cs"/>
              </a:rPr>
              <a:t> binnen de organisatie: op het niveau van de </a:t>
            </a:r>
            <a:r>
              <a:rPr lang="nl-BE" sz="1200" i="1" kern="1200">
                <a:solidFill>
                  <a:schemeClr val="tx1"/>
                </a:solidFill>
                <a:effectLst/>
                <a:latin typeface="+mn-lt"/>
                <a:ea typeface="+mn-ea"/>
                <a:cs typeface="+mn-cs"/>
              </a:rPr>
              <a:t>organisatie </a:t>
            </a:r>
            <a:r>
              <a:rPr lang="nl-BE" sz="1200" kern="1200">
                <a:solidFill>
                  <a:schemeClr val="tx1"/>
                </a:solidFill>
                <a:effectLst/>
                <a:latin typeface="+mn-lt"/>
                <a:ea typeface="+mn-ea"/>
                <a:cs typeface="+mn-cs"/>
              </a:rPr>
              <a:t>zelf, op het niveau van de </a:t>
            </a:r>
            <a:r>
              <a:rPr lang="nl-BE" sz="1200" i="1" kern="1200">
                <a:solidFill>
                  <a:schemeClr val="tx1"/>
                </a:solidFill>
                <a:effectLst/>
                <a:latin typeface="+mn-lt"/>
                <a:ea typeface="+mn-ea"/>
                <a:cs typeface="+mn-cs"/>
              </a:rPr>
              <a:t>teams </a:t>
            </a:r>
            <a:r>
              <a:rPr lang="nl-BE" sz="1200" kern="1200">
                <a:solidFill>
                  <a:schemeClr val="tx1"/>
                </a:solidFill>
                <a:effectLst/>
                <a:latin typeface="+mn-lt"/>
                <a:ea typeface="+mn-ea"/>
                <a:cs typeface="+mn-cs"/>
              </a:rPr>
              <a:t>en op het niveau van de </a:t>
            </a:r>
            <a:r>
              <a:rPr lang="nl-BE" sz="1200" i="1" kern="1200">
                <a:solidFill>
                  <a:schemeClr val="tx1"/>
                </a:solidFill>
                <a:effectLst/>
                <a:latin typeface="+mn-lt"/>
                <a:ea typeface="+mn-ea"/>
                <a:cs typeface="+mn-cs"/>
              </a:rPr>
              <a:t>individuele medewerker</a:t>
            </a:r>
            <a:r>
              <a:rPr lang="nl-BE" sz="1200" kern="1200">
                <a:solidFill>
                  <a:schemeClr val="tx1"/>
                </a:solidFill>
                <a:effectLst/>
                <a:latin typeface="+mn-lt"/>
                <a:ea typeface="+mn-ea"/>
                <a:cs typeface="+mn-cs"/>
              </a:rPr>
              <a:t>. </a:t>
            </a:r>
          </a:p>
          <a:p>
            <a:r>
              <a:rPr lang="nl-NL" sz="1200" kern="1200">
                <a:solidFill>
                  <a:schemeClr val="tx1"/>
                </a:solidFill>
                <a:effectLst/>
                <a:latin typeface="+mn-lt"/>
                <a:ea typeface="+mn-ea"/>
                <a:cs typeface="+mn-cs"/>
              </a:rPr>
              <a:t>We willen het welzijnsthema </a:t>
            </a:r>
            <a:r>
              <a:rPr lang="nl-NL" sz="1200" b="1" i="1" kern="1200">
                <a:solidFill>
                  <a:schemeClr val="tx1"/>
                </a:solidFill>
                <a:effectLst/>
                <a:latin typeface="+mn-lt"/>
                <a:ea typeface="+mn-ea"/>
                <a:cs typeface="+mn-cs"/>
              </a:rPr>
              <a:t>BESPREEKBAAR MAKEN</a:t>
            </a:r>
            <a:r>
              <a:rPr lang="nl-NL" sz="1200" b="1" kern="1200">
                <a:solidFill>
                  <a:schemeClr val="tx1"/>
                </a:solidFill>
                <a:effectLst/>
                <a:latin typeface="+mn-lt"/>
                <a:ea typeface="+mn-ea"/>
                <a:cs typeface="+mn-cs"/>
              </a:rPr>
              <a:t>.</a:t>
            </a:r>
            <a:endParaRPr lang="nl-BE"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We willen dat de medewerkers van verschillende centra elkaar leren kennen en tot het inzicht komen dat ze vaak te kampen hebben met dezelfde problemen… We willen met andere woorden ook inzetten op </a:t>
            </a:r>
            <a:r>
              <a:rPr lang="nl-NL" sz="1200" b="1" i="1" kern="1200">
                <a:solidFill>
                  <a:schemeClr val="tx1"/>
                </a:solidFill>
                <a:effectLst/>
                <a:latin typeface="+mn-lt"/>
                <a:ea typeface="+mn-ea"/>
                <a:cs typeface="+mn-cs"/>
              </a:rPr>
              <a:t>VERBONDENHEID.</a:t>
            </a:r>
            <a:endParaRPr lang="nl-BE" sz="1200"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51</a:t>
            </a:fld>
            <a:endParaRPr lang="nl-BE"/>
          </a:p>
        </p:txBody>
      </p:sp>
    </p:spTree>
    <p:extLst>
      <p:ext uri="{BB962C8B-B14F-4D97-AF65-F5344CB8AC3E}">
        <p14:creationId xmlns:p14="http://schemas.microsoft.com/office/powerpoint/2010/main" val="3667391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BE" sz="1200" kern="1200">
              <a:solidFill>
                <a:schemeClr val="tx1"/>
              </a:solidFill>
              <a:effectLst/>
              <a:latin typeface="+mn-lt"/>
              <a:ea typeface="+mn-ea"/>
              <a:cs typeface="+mn-cs"/>
            </a:endParaRPr>
          </a:p>
          <a:p>
            <a:r>
              <a:rPr lang="nl-BE"/>
              <a:t>Vandaar dat ze allen werden uitgenodigd tot vragenuurtje</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53</a:t>
            </a:fld>
            <a:endParaRPr lang="nl-BE"/>
          </a:p>
        </p:txBody>
      </p:sp>
    </p:spTree>
    <p:extLst>
      <p:ext uri="{BB962C8B-B14F-4D97-AF65-F5344CB8AC3E}">
        <p14:creationId xmlns:p14="http://schemas.microsoft.com/office/powerpoint/2010/main" val="25800700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Leuke </a:t>
            </a:r>
            <a:r>
              <a:rPr lang="nl-BE" err="1"/>
              <a:t>challenges</a:t>
            </a:r>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55</a:t>
            </a:fld>
            <a:endParaRPr lang="nl-BE"/>
          </a:p>
        </p:txBody>
      </p:sp>
    </p:spTree>
    <p:extLst>
      <p:ext uri="{BB962C8B-B14F-4D97-AF65-F5344CB8AC3E}">
        <p14:creationId xmlns:p14="http://schemas.microsoft.com/office/powerpoint/2010/main" val="2617685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Teken van waardering, erkenning</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56</a:t>
            </a:fld>
            <a:endParaRPr lang="nl-BE"/>
          </a:p>
        </p:txBody>
      </p:sp>
    </p:spTree>
    <p:extLst>
      <p:ext uri="{BB962C8B-B14F-4D97-AF65-F5344CB8AC3E}">
        <p14:creationId xmlns:p14="http://schemas.microsoft.com/office/powerpoint/2010/main" val="29337805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Nog meer mooie voorbeelden</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57</a:t>
            </a:fld>
            <a:endParaRPr lang="nl-BE"/>
          </a:p>
        </p:txBody>
      </p:sp>
    </p:spTree>
    <p:extLst>
      <p:ext uri="{BB962C8B-B14F-4D97-AF65-F5344CB8AC3E}">
        <p14:creationId xmlns:p14="http://schemas.microsoft.com/office/powerpoint/2010/main" val="2651558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highlight>
                  <a:srgbClr val="FFFF00"/>
                </a:highlight>
                <a:cs typeface="Calibri"/>
              </a:rPr>
              <a:t>Doelstelling van vandaag herhalen</a:t>
            </a:r>
          </a:p>
          <a:p>
            <a:r>
              <a:rPr lang="nl-BE">
                <a:highlight>
                  <a:srgbClr val="FFFF00"/>
                </a:highlight>
                <a:cs typeface="Calibri"/>
              </a:rPr>
              <a:t>Welke boodschap willen we dat ze mee naar huis nemen</a:t>
            </a:r>
          </a:p>
          <a:p>
            <a:r>
              <a:rPr lang="nl-BE">
                <a:highlight>
                  <a:srgbClr val="FFFF00"/>
                </a:highlight>
                <a:cs typeface="Calibri"/>
              </a:rPr>
              <a:t>Dat ze rond de tafel gaan zitten en acties uitdenken</a:t>
            </a:r>
          </a:p>
          <a:p>
            <a:r>
              <a:rPr lang="nl-BE">
                <a:highlight>
                  <a:srgbClr val="FFFF00"/>
                </a:highlight>
                <a:cs typeface="Calibri"/>
              </a:rPr>
              <a:t>DRBS = dynamisch risicobeheersingssysteem maar is eigenlijk gelijk aan de Kwaliteitscirkel PDCA</a:t>
            </a:r>
            <a:endParaRPr lang="nl-BE">
              <a:highlight>
                <a:srgbClr val="FFFF00"/>
              </a:highlight>
            </a:endParaRPr>
          </a:p>
          <a:p>
            <a:pPr marL="171450" indent="-171450">
              <a:buFont typeface="Arial"/>
              <a:buChar char="•"/>
            </a:pPr>
            <a:r>
              <a:rPr lang="nl-BE"/>
              <a:t>PLAN: Kijk naar huidige werkzaamheden en ontwerp een plan voor de verbetering van deze werkzaamheden. Stel voor deze verbetering doelstellingen vast.</a:t>
            </a:r>
            <a:endParaRPr lang="nl-BE">
              <a:cs typeface="Calibri"/>
            </a:endParaRPr>
          </a:p>
          <a:p>
            <a:pPr marL="171450" indent="-171450">
              <a:buFont typeface="Arial"/>
              <a:buChar char="•"/>
            </a:pPr>
            <a:r>
              <a:rPr lang="nl-BE"/>
              <a:t>DO: Voer de geplande verbetering uit in een gecontroleerde proefopstelling.</a:t>
            </a:r>
            <a:endParaRPr lang="nl-BE">
              <a:cs typeface="Calibri"/>
            </a:endParaRPr>
          </a:p>
          <a:p>
            <a:pPr marL="171450" indent="-171450">
              <a:buFont typeface="Arial"/>
              <a:buChar char="•"/>
            </a:pPr>
            <a:r>
              <a:rPr lang="nl-BE"/>
              <a:t>CHECK: Meet het resultaat van de verbetering en vergelijk deze met de oorspronkelijke situatie en toets deze aan de vastgestelde doelstellingen.</a:t>
            </a:r>
            <a:endParaRPr lang="nl-BE">
              <a:cs typeface="Calibri"/>
            </a:endParaRPr>
          </a:p>
          <a:p>
            <a:pPr marL="171450" indent="-171450">
              <a:buFont typeface="Arial"/>
              <a:buChar char="•"/>
            </a:pPr>
            <a:r>
              <a:rPr lang="nl-BE"/>
              <a:t>ACT: Bijstellen aan de hand van de gevonden resultaten bij CHECK.</a:t>
            </a:r>
            <a:endParaRPr lang="nl-BE">
              <a:cs typeface="Calibri"/>
            </a:endParaRPr>
          </a:p>
          <a:p>
            <a:endParaRPr lang="nl-BE">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59</a:t>
            </a:fld>
            <a:endParaRPr lang="nl-BE"/>
          </a:p>
        </p:txBody>
      </p:sp>
    </p:spTree>
    <p:extLst>
      <p:ext uri="{BB962C8B-B14F-4D97-AF65-F5344CB8AC3E}">
        <p14:creationId xmlns:p14="http://schemas.microsoft.com/office/powerpoint/2010/main" val="3701060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61</a:t>
            </a:fld>
            <a:endParaRPr lang="nl-BE"/>
          </a:p>
        </p:txBody>
      </p:sp>
    </p:spTree>
    <p:extLst>
      <p:ext uri="{BB962C8B-B14F-4D97-AF65-F5344CB8AC3E}">
        <p14:creationId xmlns:p14="http://schemas.microsoft.com/office/powerpoint/2010/main" val="453316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Van de 7 </a:t>
            </a:r>
            <a:r>
              <a:rPr lang="en-US" err="1">
                <a:cs typeface="Calibri"/>
              </a:rPr>
              <a:t>domeinen</a:t>
            </a:r>
            <a:r>
              <a:rPr lang="en-US">
                <a:cs typeface="Calibri"/>
              </a:rPr>
              <a:t> van </a:t>
            </a:r>
            <a:r>
              <a:rPr lang="en-US" err="1">
                <a:cs typeface="Calibri"/>
              </a:rPr>
              <a:t>welzijnsbeleid</a:t>
            </a:r>
            <a:r>
              <a:rPr lang="en-US">
                <a:cs typeface="Calibri"/>
              </a:rPr>
              <a:t> is </a:t>
            </a:r>
            <a:r>
              <a:rPr lang="en-US" err="1">
                <a:cs typeface="Calibri"/>
              </a:rPr>
              <a:t>dit</a:t>
            </a:r>
            <a:r>
              <a:rPr lang="en-US">
                <a:cs typeface="Calibri"/>
              </a:rPr>
              <a:t> de </a:t>
            </a:r>
            <a:r>
              <a:rPr lang="en-US" err="1">
                <a:cs typeface="Calibri"/>
              </a:rPr>
              <a:t>minst</a:t>
            </a:r>
            <a:r>
              <a:rPr lang="en-US">
                <a:cs typeface="Calibri"/>
              </a:rPr>
              <a:t> </a:t>
            </a:r>
            <a:r>
              <a:rPr lang="en-US" err="1">
                <a:cs typeface="Calibri"/>
              </a:rPr>
              <a:t>evidente</a:t>
            </a:r>
            <a:r>
              <a:rPr lang="en-US">
                <a:cs typeface="Calibri"/>
              </a:rPr>
              <a:t>, </a:t>
            </a:r>
            <a:r>
              <a:rPr lang="en-US" err="1">
                <a:cs typeface="Calibri"/>
              </a:rPr>
              <a:t>hier</a:t>
            </a:r>
            <a:r>
              <a:rPr lang="en-US">
                <a:cs typeface="Calibri"/>
              </a:rPr>
              <a:t> </a:t>
            </a:r>
            <a:r>
              <a:rPr lang="en-US" err="1">
                <a:cs typeface="Calibri"/>
              </a:rPr>
              <a:t>heb</a:t>
            </a:r>
            <a:r>
              <a:rPr lang="en-US">
                <a:cs typeface="Calibri"/>
              </a:rPr>
              <a:t> je het </a:t>
            </a:r>
            <a:r>
              <a:rPr lang="en-US" err="1">
                <a:cs typeface="Calibri"/>
              </a:rPr>
              <a:t>gevoel</a:t>
            </a:r>
            <a:r>
              <a:rPr lang="en-US">
                <a:cs typeface="Calibri"/>
              </a:rPr>
              <a:t> minder impact op </a:t>
            </a:r>
            <a:r>
              <a:rPr lang="en-US" err="1">
                <a:cs typeface="Calibri"/>
              </a:rPr>
              <a:t>te</a:t>
            </a:r>
            <a:r>
              <a:rPr lang="en-US">
                <a:cs typeface="Calibri"/>
              </a:rPr>
              <a:t> </a:t>
            </a:r>
            <a:r>
              <a:rPr lang="en-US" err="1">
                <a:cs typeface="Calibri"/>
              </a:rPr>
              <a:t>hebben</a:t>
            </a:r>
            <a:r>
              <a:rPr lang="en-US">
                <a:cs typeface="Calibri"/>
              </a:rPr>
              <a:t>. </a:t>
            </a:r>
            <a:br>
              <a:rPr lang="en-US">
                <a:cs typeface="+mn-lt"/>
              </a:rPr>
            </a:br>
            <a:r>
              <a:rPr lang="en-US">
                <a:cs typeface="Calibri"/>
              </a:rPr>
              <a:t>Het is </a:t>
            </a:r>
            <a:r>
              <a:rPr lang="en-US" err="1">
                <a:cs typeface="Calibri"/>
              </a:rPr>
              <a:t>ook</a:t>
            </a:r>
            <a:r>
              <a:rPr lang="en-US">
                <a:cs typeface="Calibri"/>
              </a:rPr>
              <a:t> </a:t>
            </a:r>
            <a:r>
              <a:rPr lang="en-US" err="1">
                <a:cs typeface="Calibri"/>
              </a:rPr>
              <a:t>iets</a:t>
            </a:r>
            <a:r>
              <a:rPr lang="en-US">
                <a:cs typeface="Calibri"/>
              </a:rPr>
              <a:t> </a:t>
            </a:r>
            <a:r>
              <a:rPr lang="en-US" err="1">
                <a:cs typeface="Calibri"/>
              </a:rPr>
              <a:t>dat</a:t>
            </a:r>
            <a:r>
              <a:rPr lang="en-US">
                <a:cs typeface="Calibri"/>
              </a:rPr>
              <a:t> </a:t>
            </a:r>
            <a:r>
              <a:rPr lang="en-US" err="1">
                <a:cs typeface="Calibri"/>
              </a:rPr>
              <a:t>niet</a:t>
            </a:r>
            <a:r>
              <a:rPr lang="en-US">
                <a:cs typeface="Calibri"/>
              </a:rPr>
              <a:t> zo evident is om </a:t>
            </a:r>
            <a:r>
              <a:rPr lang="en-US" err="1">
                <a:cs typeface="Calibri"/>
              </a:rPr>
              <a:t>te</a:t>
            </a:r>
            <a:r>
              <a:rPr lang="en-US">
                <a:cs typeface="Calibri"/>
              </a:rPr>
              <a:t> </a:t>
            </a:r>
            <a:r>
              <a:rPr lang="en-US" err="1">
                <a:cs typeface="Calibri"/>
              </a:rPr>
              <a:t>meten</a:t>
            </a:r>
            <a:r>
              <a:rPr lang="en-US">
                <a:cs typeface="Calibri"/>
              </a:rPr>
              <a:t> en </a:t>
            </a:r>
            <a:r>
              <a:rPr lang="en-US" err="1">
                <a:cs typeface="Calibri"/>
              </a:rPr>
              <a:t>toch</a:t>
            </a:r>
            <a:r>
              <a:rPr lang="en-US">
                <a:cs typeface="Calibri"/>
              </a:rPr>
              <a:t> </a:t>
            </a:r>
            <a:r>
              <a:rPr lang="en-US" err="1">
                <a:cs typeface="Calibri"/>
              </a:rPr>
              <a:t>worden</a:t>
            </a:r>
            <a:r>
              <a:rPr lang="en-US">
                <a:cs typeface="Calibri"/>
              </a:rPr>
              <a:t> </a:t>
            </a:r>
            <a:r>
              <a:rPr lang="en-US" err="1">
                <a:cs typeface="Calibri"/>
              </a:rPr>
              <a:t>een</a:t>
            </a:r>
            <a:r>
              <a:rPr lang="en-US">
                <a:cs typeface="Calibri"/>
              </a:rPr>
              <a:t> </a:t>
            </a:r>
            <a:r>
              <a:rPr lang="en-US" err="1">
                <a:cs typeface="Calibri"/>
              </a:rPr>
              <a:t>aantal</a:t>
            </a:r>
            <a:r>
              <a:rPr lang="en-US">
                <a:cs typeface="Calibri"/>
              </a:rPr>
              <a:t> </a:t>
            </a:r>
            <a:r>
              <a:rPr lang="en-US" err="1">
                <a:cs typeface="Calibri"/>
              </a:rPr>
              <a:t>dingen</a:t>
            </a:r>
            <a:r>
              <a:rPr lang="en-US">
                <a:cs typeface="Calibri"/>
              </a:rPr>
              <a:t> van </a:t>
            </a:r>
            <a:r>
              <a:rPr lang="en-US" err="1">
                <a:cs typeface="Calibri"/>
              </a:rPr>
              <a:t>jou</a:t>
            </a:r>
            <a:r>
              <a:rPr lang="en-US">
                <a:cs typeface="Calibri"/>
              </a:rPr>
              <a:t> </a:t>
            </a:r>
            <a:r>
              <a:rPr lang="en-US" err="1">
                <a:cs typeface="Calibri"/>
              </a:rPr>
              <a:t>als</a:t>
            </a:r>
            <a:r>
              <a:rPr lang="en-US">
                <a:cs typeface="Calibri"/>
              </a:rPr>
              <a:t> </a:t>
            </a:r>
            <a:r>
              <a:rPr lang="en-US" err="1">
                <a:cs typeface="Calibri"/>
              </a:rPr>
              <a:t>werkgever</a:t>
            </a:r>
            <a:r>
              <a:rPr lang="en-US">
                <a:cs typeface="Calibri"/>
              </a:rPr>
              <a:t>/ </a:t>
            </a:r>
            <a:r>
              <a:rPr lang="en-US" err="1">
                <a:cs typeface="Calibri"/>
              </a:rPr>
              <a:t>leidinggevende</a:t>
            </a:r>
            <a:r>
              <a:rPr lang="en-US">
                <a:cs typeface="Calibri"/>
              </a:rPr>
              <a:t>, </a:t>
            </a:r>
            <a:r>
              <a:rPr lang="en-US" err="1">
                <a:cs typeface="Calibri"/>
              </a:rPr>
              <a:t>preventiemedewerker</a:t>
            </a:r>
            <a:r>
              <a:rPr lang="en-US">
                <a:cs typeface="Calibri"/>
              </a:rPr>
              <a:t>, </a:t>
            </a:r>
            <a:r>
              <a:rPr lang="en-US" err="1">
                <a:cs typeface="Calibri"/>
              </a:rPr>
              <a:t>vertrouwenspersoon</a:t>
            </a:r>
            <a:r>
              <a:rPr lang="en-US">
                <a:cs typeface="Calibri"/>
              </a:rPr>
              <a:t> en </a:t>
            </a:r>
            <a:r>
              <a:rPr lang="en-US" err="1">
                <a:cs typeface="Calibri"/>
              </a:rPr>
              <a:t>individuele</a:t>
            </a:r>
            <a:r>
              <a:rPr lang="en-US">
                <a:cs typeface="Calibri"/>
              </a:rPr>
              <a:t> </a:t>
            </a:r>
            <a:r>
              <a:rPr lang="en-US" err="1">
                <a:cs typeface="Calibri"/>
              </a:rPr>
              <a:t>werknemen</a:t>
            </a:r>
            <a:r>
              <a:rPr lang="en-US">
                <a:cs typeface="Calibri"/>
              </a:rPr>
              <a:t> </a:t>
            </a:r>
            <a:r>
              <a:rPr lang="en-US" err="1">
                <a:cs typeface="Calibri"/>
              </a:rPr>
              <a:t>verwacht</a:t>
            </a:r>
            <a:r>
              <a:rPr lang="en-US">
                <a:cs typeface="Calibri"/>
              </a:rPr>
              <a:t>. </a:t>
            </a:r>
          </a:p>
          <a:p>
            <a:r>
              <a:rPr lang="en-US">
                <a:cs typeface="Calibri"/>
              </a:rPr>
              <a:t>We </a:t>
            </a:r>
            <a:r>
              <a:rPr lang="en-US" err="1">
                <a:cs typeface="Calibri"/>
              </a:rPr>
              <a:t>nemen</a:t>
            </a:r>
            <a:r>
              <a:rPr lang="en-US">
                <a:cs typeface="Calibri"/>
              </a:rPr>
              <a:t> </a:t>
            </a:r>
            <a:r>
              <a:rPr lang="en-US" err="1">
                <a:cs typeface="Calibri"/>
              </a:rPr>
              <a:t>jullie</a:t>
            </a:r>
            <a:r>
              <a:rPr lang="en-US">
                <a:cs typeface="Calibri"/>
              </a:rPr>
              <a:t> even mee in het </a:t>
            </a:r>
            <a:r>
              <a:rPr lang="en-US" err="1">
                <a:cs typeface="Calibri"/>
              </a:rPr>
              <a:t>verhaal</a:t>
            </a:r>
            <a:r>
              <a:rPr lang="en-US">
                <a:cs typeface="Calibri"/>
              </a:rPr>
              <a:t> van </a:t>
            </a:r>
            <a:r>
              <a:rPr lang="en-US" err="1">
                <a:cs typeface="Calibri"/>
              </a:rPr>
              <a:t>waarom</a:t>
            </a:r>
            <a:r>
              <a:rPr lang="en-US">
                <a:cs typeface="Calibri"/>
              </a:rPr>
              <a:t>, wat en hoe?</a:t>
            </a:r>
          </a:p>
          <a:p>
            <a:r>
              <a:rPr lang="en-US" err="1">
                <a:cs typeface="Calibri"/>
              </a:rPr>
              <a:t>Vandaag</a:t>
            </a:r>
            <a:r>
              <a:rPr lang="en-US">
                <a:cs typeface="Calibri"/>
              </a:rPr>
              <a:t> </a:t>
            </a:r>
            <a:r>
              <a:rPr lang="en-US" err="1">
                <a:cs typeface="Calibri"/>
              </a:rPr>
              <a:t>hebben</a:t>
            </a:r>
            <a:r>
              <a:rPr lang="en-US">
                <a:cs typeface="Calibri"/>
              </a:rPr>
              <a:t> we </a:t>
            </a:r>
            <a:r>
              <a:rPr lang="en-US" err="1">
                <a:cs typeface="Calibri"/>
              </a:rPr>
              <a:t>vooral</a:t>
            </a:r>
            <a:r>
              <a:rPr lang="en-US">
                <a:cs typeface="Calibri"/>
              </a:rPr>
              <a:t> </a:t>
            </a:r>
            <a:r>
              <a:rPr lang="en-US" err="1">
                <a:cs typeface="Calibri"/>
              </a:rPr>
              <a:t>aandacht</a:t>
            </a:r>
            <a:r>
              <a:rPr lang="en-US">
                <a:cs typeface="Calibri"/>
              </a:rPr>
              <a:t> van wat </a:t>
            </a:r>
            <a:r>
              <a:rPr lang="en-US" err="1">
                <a:cs typeface="Calibri"/>
              </a:rPr>
              <a:t>jullie</a:t>
            </a:r>
            <a:r>
              <a:rPr lang="en-US">
                <a:cs typeface="Calibri"/>
              </a:rPr>
              <a:t> </a:t>
            </a:r>
            <a:r>
              <a:rPr lang="en-US" err="1">
                <a:cs typeface="Calibri"/>
              </a:rPr>
              <a:t>als</a:t>
            </a:r>
            <a:r>
              <a:rPr lang="en-US">
                <a:cs typeface="Calibri"/>
              </a:rPr>
              <a:t> </a:t>
            </a:r>
            <a:r>
              <a:rPr lang="en-US" err="1">
                <a:cs typeface="Calibri"/>
              </a:rPr>
              <a:t>leidinggevenden</a:t>
            </a:r>
            <a:r>
              <a:rPr lang="en-US">
                <a:cs typeface="Calibri"/>
              </a:rPr>
              <a:t>, </a:t>
            </a:r>
            <a:r>
              <a:rPr lang="en-US" err="1">
                <a:cs typeface="Calibri"/>
              </a:rPr>
              <a:t>preventiemedewerker</a:t>
            </a:r>
            <a:r>
              <a:rPr lang="en-US">
                <a:cs typeface="Calibri"/>
              </a:rPr>
              <a:t> en </a:t>
            </a:r>
            <a:r>
              <a:rPr lang="en-US" err="1">
                <a:cs typeface="Calibri"/>
              </a:rPr>
              <a:t>vertrouwenspersoon</a:t>
            </a:r>
            <a:r>
              <a:rPr lang="en-US">
                <a:cs typeface="Calibri"/>
              </a:rPr>
              <a:t> </a:t>
            </a:r>
            <a:r>
              <a:rPr lang="en-US" err="1">
                <a:cs typeface="Calibri"/>
              </a:rPr>
              <a:t>kunnen</a:t>
            </a:r>
            <a:r>
              <a:rPr lang="en-US">
                <a:cs typeface="Calibri"/>
              </a:rPr>
              <a:t> </a:t>
            </a:r>
            <a:r>
              <a:rPr lang="en-US" err="1">
                <a:cs typeface="Calibri"/>
              </a:rPr>
              <a:t>doen</a:t>
            </a:r>
            <a:r>
              <a:rPr lang="en-US">
                <a:cs typeface="Calibri"/>
              </a:rPr>
              <a:t>. </a:t>
            </a:r>
          </a:p>
          <a:p>
            <a:r>
              <a:rPr lang="en-US">
                <a:cs typeface="Calibri"/>
              </a:rPr>
              <a:t>We </a:t>
            </a:r>
            <a:r>
              <a:rPr lang="en-US" err="1">
                <a:cs typeface="Calibri"/>
              </a:rPr>
              <a:t>plannen</a:t>
            </a:r>
            <a:r>
              <a:rPr lang="en-US">
                <a:cs typeface="Calibri"/>
              </a:rPr>
              <a:t> om het </a:t>
            </a:r>
            <a:r>
              <a:rPr lang="en-US" err="1">
                <a:cs typeface="Calibri"/>
              </a:rPr>
              <a:t>volgende</a:t>
            </a:r>
            <a:r>
              <a:rPr lang="en-US">
                <a:cs typeface="Calibri"/>
              </a:rPr>
              <a:t> </a:t>
            </a:r>
            <a:r>
              <a:rPr lang="en-US" err="1">
                <a:cs typeface="Calibri"/>
              </a:rPr>
              <a:t>vragenuurtje</a:t>
            </a:r>
            <a:r>
              <a:rPr lang="en-US">
                <a:cs typeface="Calibri"/>
              </a:rPr>
              <a:t> CPBW open </a:t>
            </a:r>
            <a:r>
              <a:rPr lang="en-US" err="1">
                <a:cs typeface="Calibri"/>
              </a:rPr>
              <a:t>te</a:t>
            </a:r>
            <a:r>
              <a:rPr lang="en-US">
                <a:cs typeface="Calibri"/>
              </a:rPr>
              <a:t> </a:t>
            </a:r>
            <a:r>
              <a:rPr lang="en-US" err="1">
                <a:cs typeface="Calibri"/>
              </a:rPr>
              <a:t>stellen</a:t>
            </a:r>
            <a:r>
              <a:rPr lang="en-US">
                <a:cs typeface="Calibri"/>
              </a:rPr>
              <a:t> voor alle </a:t>
            </a:r>
            <a:r>
              <a:rPr lang="en-US" err="1">
                <a:cs typeface="Calibri"/>
              </a:rPr>
              <a:t>medewerkers</a:t>
            </a:r>
            <a:r>
              <a:rPr lang="en-US">
                <a:cs typeface="Calibri"/>
              </a:rPr>
              <a:t> en hen even mee </a:t>
            </a:r>
            <a:r>
              <a:rPr lang="en-US" err="1">
                <a:cs typeface="Calibri"/>
              </a:rPr>
              <a:t>te</a:t>
            </a:r>
            <a:r>
              <a:rPr lang="en-US">
                <a:cs typeface="Calibri"/>
              </a:rPr>
              <a:t> </a:t>
            </a:r>
            <a:r>
              <a:rPr lang="en-US" err="1">
                <a:cs typeface="Calibri"/>
              </a:rPr>
              <a:t>nemen</a:t>
            </a:r>
            <a:r>
              <a:rPr lang="en-US">
                <a:cs typeface="Calibri"/>
              </a:rPr>
              <a:t> in wat </a:t>
            </a:r>
            <a:r>
              <a:rPr lang="en-US" err="1">
                <a:cs typeface="Calibri"/>
              </a:rPr>
              <a:t>ze</a:t>
            </a:r>
            <a:r>
              <a:rPr lang="en-US">
                <a:cs typeface="Calibri"/>
              </a:rPr>
              <a:t> </a:t>
            </a:r>
            <a:r>
              <a:rPr lang="en-US" err="1">
                <a:cs typeface="Calibri"/>
              </a:rPr>
              <a:t>zelf</a:t>
            </a:r>
            <a:r>
              <a:rPr lang="en-US">
                <a:cs typeface="Calibri"/>
              </a:rPr>
              <a:t> </a:t>
            </a:r>
            <a:r>
              <a:rPr lang="en-US" err="1">
                <a:cs typeface="Calibri"/>
              </a:rPr>
              <a:t>als</a:t>
            </a:r>
            <a:r>
              <a:rPr lang="en-US">
                <a:cs typeface="Calibri"/>
              </a:rPr>
              <a:t> </a:t>
            </a:r>
            <a:r>
              <a:rPr lang="en-US" err="1">
                <a:cs typeface="Calibri"/>
              </a:rPr>
              <a:t>individu</a:t>
            </a:r>
            <a:r>
              <a:rPr lang="en-US">
                <a:cs typeface="Calibri"/>
              </a:rPr>
              <a:t> </a:t>
            </a:r>
            <a:r>
              <a:rPr lang="en-US" err="1">
                <a:cs typeface="Calibri"/>
              </a:rPr>
              <a:t>kunnen</a:t>
            </a:r>
            <a:r>
              <a:rPr lang="en-US">
                <a:cs typeface="Calibri"/>
              </a:rPr>
              <a:t> </a:t>
            </a:r>
            <a:r>
              <a:rPr lang="en-US" err="1">
                <a:cs typeface="Calibri"/>
              </a:rPr>
              <a:t>doen</a:t>
            </a:r>
            <a:r>
              <a:rPr lang="en-US">
                <a:cs typeface="Calibri"/>
              </a:rPr>
              <a:t>.</a:t>
            </a:r>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13</a:t>
            </a:fld>
            <a:endParaRPr lang="nl-BE"/>
          </a:p>
        </p:txBody>
      </p:sp>
    </p:spTree>
    <p:extLst>
      <p:ext uri="{BB962C8B-B14F-4D97-AF65-F5344CB8AC3E}">
        <p14:creationId xmlns:p14="http://schemas.microsoft.com/office/powerpoint/2010/main" val="403241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Er zijn verschillende redenen waarom we moeten werken aan een psychosociaal welzijnsbeleid</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 De verplichting vanuit de regelgeving</a:t>
            </a:r>
          </a:p>
          <a:p>
            <a:r>
              <a:rPr lang="nl-BE"/>
              <a:t>- De feiten, weergegeven via cijfers</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15</a:t>
            </a:fld>
            <a:endParaRPr lang="nl-BE"/>
          </a:p>
        </p:txBody>
      </p:sp>
    </p:spTree>
    <p:extLst>
      <p:ext uri="{BB962C8B-B14F-4D97-AF65-F5344CB8AC3E}">
        <p14:creationId xmlns:p14="http://schemas.microsoft.com/office/powerpoint/2010/main" val="1823519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Het fundament = de wettelijke verplichting die rust op de werkgever om een welzijnsbeleid te voeren en maatregelen te nemen die het welzijn en het welbevinden van de werknemers garanderen.</a:t>
            </a:r>
          </a:p>
          <a:p>
            <a:r>
              <a:rPr lang="nl-BE" b="1"/>
              <a:t>De werkgever = het IB of het centrumbestuur, die draagt de eindverantwoordelijkheid.</a:t>
            </a:r>
          </a:p>
          <a:p>
            <a:r>
              <a:rPr lang="nl-BE" b="1"/>
              <a:t>Het IB zal de directeur mandateren om de wettelijke verplichtingen uit te voeren.</a:t>
            </a:r>
          </a:p>
          <a:p>
            <a:endParaRPr lang="nl-BE"/>
          </a:p>
          <a:p>
            <a:r>
              <a:rPr lang="nl-BE" sz="1200" kern="1200">
                <a:solidFill>
                  <a:schemeClr val="tx1"/>
                </a:solidFill>
                <a:effectLst/>
                <a:latin typeface="+mn-lt"/>
                <a:ea typeface="+mn-ea"/>
                <a:cs typeface="+mn-cs"/>
              </a:rPr>
              <a:t>Het is wettelijk verplicht om als technische bedrijfseenheid te werken aan de verschillende domeinen van welzijn op het werk. Het domein van het psychosociale (waarbinnen dit project zich situeert) is daar één van.</a:t>
            </a:r>
          </a:p>
          <a:p>
            <a:r>
              <a:rPr lang="nl-BE" sz="1200" kern="1200">
                <a:solidFill>
                  <a:schemeClr val="tx1"/>
                </a:solidFill>
                <a:effectLst/>
                <a:latin typeface="+mn-lt"/>
                <a:ea typeface="+mn-ea"/>
                <a:cs typeface="+mn-cs"/>
              </a:rPr>
              <a:t>Welzijn op het werk omvat zeven domeinen:</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veiligheid op het werk</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bescherming van de gezondheid van de medewerker</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psychosociale belasting (stress en ongewenst grensoverschrijdend gedrag)</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ergonomie, d.w.z. aanpassing van het werk aan de mens</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arbeidshygiëne</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de verfraaiing van de werkruimte</a:t>
            </a:r>
          </a:p>
          <a:p>
            <a:pPr marL="171450" lvl="0" indent="-171450">
              <a:buFont typeface="Arial" panose="020B0604020202020204" pitchFamily="34" charset="0"/>
              <a:buChar char="•"/>
            </a:pPr>
            <a:r>
              <a:rPr lang="nl-BE" sz="1200" b="1" kern="1200">
                <a:solidFill>
                  <a:schemeClr val="tx1"/>
                </a:solidFill>
                <a:effectLst/>
                <a:latin typeface="+mn-lt"/>
                <a:ea typeface="+mn-ea"/>
                <a:cs typeface="+mn-cs"/>
              </a:rPr>
              <a:t>maatregelen inzake leefmilieu met invloed op het welzijn op het werk</a:t>
            </a:r>
          </a:p>
          <a:p>
            <a:pPr marL="171450" lvl="0" indent="-171450">
              <a:buFont typeface="Arial" panose="020B0604020202020204" pitchFamily="34" charset="0"/>
              <a:buChar char="•"/>
            </a:pPr>
            <a:endParaRPr lang="nl-BE"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200" kern="1200">
                <a:solidFill>
                  <a:schemeClr val="tx1"/>
                </a:solidFill>
                <a:effectLst/>
                <a:latin typeface="+mn-lt"/>
                <a:ea typeface="+mn-ea"/>
                <a:cs typeface="+mn-cs"/>
              </a:rPr>
              <a:t>Een risicoanalyse is een specifieke term uit de welzijnswetgeving. Deze wetgeving verplicht de werkgever tot het uit voeren van een risicoanalyse (op vlak van alle welzijnsdomeinen) om vervolgens adequate preventiemaatregelen te kunnen vaststellen. Zo’n risicoanalyse gebeurt op drie niveaus (de organisatie in haar geheel, elke groep van werkposten of functies, het individu zelf) en bestaat uit drie fasen (het identificeren van gevaren, het vaststellen en nader bepalen van risico's, het evalueren van risico's).</a:t>
            </a:r>
          </a:p>
          <a:p>
            <a:pPr marL="171450" lvl="0" indent="-171450">
              <a:buFont typeface="Arial" panose="020B0604020202020204" pitchFamily="34" charset="0"/>
              <a:buChar char="•"/>
            </a:pPr>
            <a:endParaRPr lang="nl-BE" sz="1200" b="1" kern="1200">
              <a:solidFill>
                <a:schemeClr val="tx1"/>
              </a:solidFill>
              <a:effectLst/>
              <a:latin typeface="+mn-lt"/>
              <a:ea typeface="+mn-ea"/>
              <a:cs typeface="+mn-cs"/>
            </a:endParaRPr>
          </a:p>
          <a:p>
            <a:endParaRPr lang="nl-BE"/>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16</a:t>
            </a:fld>
            <a:endParaRPr lang="nl-BE"/>
          </a:p>
        </p:txBody>
      </p:sp>
    </p:spTree>
    <p:extLst>
      <p:ext uri="{BB962C8B-B14F-4D97-AF65-F5344CB8AC3E}">
        <p14:creationId xmlns:p14="http://schemas.microsoft.com/office/powerpoint/2010/main" val="3665711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2 redenen:</a:t>
            </a:r>
          </a:p>
          <a:p>
            <a:r>
              <a:rPr lang="nl-BE"/>
              <a:t>De cijfers</a:t>
            </a:r>
          </a:p>
          <a:p>
            <a:r>
              <a:rPr lang="nl-BE"/>
              <a:t>De wet</a:t>
            </a: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17</a:t>
            </a:fld>
            <a:endParaRPr lang="nl-BE"/>
          </a:p>
        </p:txBody>
      </p:sp>
    </p:spTree>
    <p:extLst>
      <p:ext uri="{BB962C8B-B14F-4D97-AF65-F5344CB8AC3E}">
        <p14:creationId xmlns:p14="http://schemas.microsoft.com/office/powerpoint/2010/main" val="1987490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cs typeface="Calibri"/>
              </a:rPr>
              <a:t>Agodi</a:t>
            </a:r>
            <a:r>
              <a:rPr lang="en-US" b="1">
                <a:cs typeface="Calibri"/>
              </a:rPr>
              <a:t> </a:t>
            </a:r>
            <a:r>
              <a:rPr lang="en-US" b="1" err="1">
                <a:cs typeface="Calibri"/>
              </a:rPr>
              <a:t>cijfers</a:t>
            </a:r>
            <a:r>
              <a:rPr lang="en-US" b="1">
                <a:cs typeface="Calibri"/>
              </a:rPr>
              <a:t> 2018:</a:t>
            </a:r>
          </a:p>
          <a:p>
            <a:r>
              <a:rPr lang="en-US" b="1" err="1">
                <a:cs typeface="Calibri"/>
              </a:rPr>
              <a:t>Eendagsziekte</a:t>
            </a:r>
            <a:r>
              <a:rPr lang="en-US" b="1">
                <a:cs typeface="Calibri"/>
              </a:rPr>
              <a:t>:</a:t>
            </a:r>
            <a:r>
              <a:rPr lang="en-US">
                <a:cs typeface="Calibri"/>
              </a:rPr>
              <a:t> </a:t>
            </a:r>
            <a:r>
              <a:rPr lang="en-US" err="1"/>
              <a:t>Vrouwen</a:t>
            </a:r>
            <a:r>
              <a:rPr lang="en-US"/>
              <a:t> in het CLB </a:t>
            </a:r>
            <a:r>
              <a:rPr lang="en-US" err="1"/>
              <a:t>maken</a:t>
            </a:r>
            <a:r>
              <a:rPr lang="en-US"/>
              <a:t> het </a:t>
            </a:r>
            <a:r>
              <a:rPr lang="en-US" err="1"/>
              <a:t>meest</a:t>
            </a:r>
            <a:r>
              <a:rPr lang="en-US"/>
              <a:t> </a:t>
            </a:r>
            <a:r>
              <a:rPr lang="en-US" err="1"/>
              <a:t>gebruik</a:t>
            </a:r>
            <a:r>
              <a:rPr lang="en-US"/>
              <a:t> van het </a:t>
            </a:r>
            <a:r>
              <a:rPr lang="en-US" err="1"/>
              <a:t>eendagsziekteverlof</a:t>
            </a:r>
            <a:r>
              <a:rPr lang="en-US"/>
              <a:t>, </a:t>
            </a:r>
            <a:r>
              <a:rPr lang="en-US" err="1"/>
              <a:t>vrouwen</a:t>
            </a:r>
            <a:r>
              <a:rPr lang="en-US"/>
              <a:t> in het </a:t>
            </a:r>
            <a:r>
              <a:rPr lang="en-US" err="1"/>
              <a:t>basisonderwijs</a:t>
            </a:r>
            <a:r>
              <a:rPr lang="en-US"/>
              <a:t> het </a:t>
            </a:r>
            <a:r>
              <a:rPr lang="en-US" err="1"/>
              <a:t>minst</a:t>
            </a:r>
            <a:r>
              <a:rPr lang="en-US"/>
              <a:t>. Los van de </a:t>
            </a:r>
            <a:r>
              <a:rPr lang="en-US" err="1"/>
              <a:t>verdeling</a:t>
            </a:r>
            <a:r>
              <a:rPr lang="en-US"/>
              <a:t> </a:t>
            </a:r>
            <a:r>
              <a:rPr lang="en-US" err="1"/>
              <a:t>naar</a:t>
            </a:r>
            <a:r>
              <a:rPr lang="en-US"/>
              <a:t> </a:t>
            </a:r>
            <a:r>
              <a:rPr lang="en-US" err="1"/>
              <a:t>geslacht</a:t>
            </a:r>
            <a:r>
              <a:rPr lang="en-US"/>
              <a:t> </a:t>
            </a:r>
            <a:r>
              <a:rPr lang="en-US" err="1"/>
              <a:t>merken</a:t>
            </a:r>
            <a:r>
              <a:rPr lang="en-US"/>
              <a:t> we </a:t>
            </a:r>
            <a:r>
              <a:rPr lang="en-US" err="1"/>
              <a:t>dat</a:t>
            </a:r>
            <a:r>
              <a:rPr lang="en-US"/>
              <a:t> de </a:t>
            </a:r>
            <a:r>
              <a:rPr lang="en-US" err="1"/>
              <a:t>personeelsleden</a:t>
            </a:r>
            <a:r>
              <a:rPr lang="en-US"/>
              <a:t> van het CLB het </a:t>
            </a:r>
            <a:r>
              <a:rPr lang="en-US" err="1"/>
              <a:t>meest</a:t>
            </a:r>
            <a:r>
              <a:rPr lang="en-US"/>
              <a:t> </a:t>
            </a:r>
            <a:r>
              <a:rPr lang="en-US" err="1"/>
              <a:t>gebruik</a:t>
            </a:r>
            <a:r>
              <a:rPr lang="en-US"/>
              <a:t> </a:t>
            </a:r>
            <a:r>
              <a:rPr lang="en-US" err="1"/>
              <a:t>maken</a:t>
            </a:r>
            <a:r>
              <a:rPr lang="en-US"/>
              <a:t> van het </a:t>
            </a:r>
            <a:r>
              <a:rPr lang="en-US" err="1"/>
              <a:t>eendagsziekteverlof</a:t>
            </a:r>
            <a:r>
              <a:rPr lang="en-US"/>
              <a:t>. </a:t>
            </a:r>
          </a:p>
          <a:p>
            <a:r>
              <a:rPr lang="en-US" b="1" err="1">
                <a:cs typeface="Calibri"/>
              </a:rPr>
              <a:t>Ziekteverzuimpercentage</a:t>
            </a:r>
            <a:r>
              <a:rPr lang="en-US" b="1">
                <a:cs typeface="Calibri"/>
              </a:rPr>
              <a:t>:</a:t>
            </a:r>
            <a:r>
              <a:rPr lang="en-US">
                <a:cs typeface="Calibri"/>
              </a:rPr>
              <a:t> </a:t>
            </a:r>
            <a:r>
              <a:rPr lang="en-US" err="1"/>
              <a:t>Daaruit</a:t>
            </a:r>
            <a:r>
              <a:rPr lang="en-US"/>
              <a:t> </a:t>
            </a:r>
            <a:r>
              <a:rPr lang="en-US" err="1"/>
              <a:t>moeten</a:t>
            </a:r>
            <a:r>
              <a:rPr lang="en-US"/>
              <a:t> we </a:t>
            </a:r>
            <a:r>
              <a:rPr lang="en-US" err="1"/>
              <a:t>concluderen</a:t>
            </a:r>
            <a:r>
              <a:rPr lang="en-US"/>
              <a:t> </a:t>
            </a:r>
            <a:r>
              <a:rPr lang="en-US" err="1"/>
              <a:t>dat</a:t>
            </a:r>
            <a:r>
              <a:rPr lang="en-US"/>
              <a:t> het </a:t>
            </a:r>
            <a:r>
              <a:rPr lang="en-US" err="1"/>
              <a:t>ziekteverzuimpercentage</a:t>
            </a:r>
            <a:r>
              <a:rPr lang="en-US"/>
              <a:t> in 2018 het </a:t>
            </a:r>
            <a:r>
              <a:rPr lang="en-US" err="1"/>
              <a:t>hoogste</a:t>
            </a:r>
            <a:r>
              <a:rPr lang="en-US"/>
              <a:t> was van de </a:t>
            </a:r>
            <a:r>
              <a:rPr lang="en-US" err="1"/>
              <a:t>laatste</a:t>
            </a:r>
            <a:r>
              <a:rPr lang="en-US"/>
              <a:t> </a:t>
            </a:r>
            <a:r>
              <a:rPr lang="en-US" err="1"/>
              <a:t>jaren</a:t>
            </a:r>
            <a:r>
              <a:rPr lang="en-US"/>
              <a:t>. </a:t>
            </a:r>
            <a:r>
              <a:rPr lang="en-US" err="1"/>
              <a:t>Verder</a:t>
            </a:r>
            <a:r>
              <a:rPr lang="en-US"/>
              <a:t> in </a:t>
            </a:r>
            <a:r>
              <a:rPr lang="en-US" err="1"/>
              <a:t>dit</a:t>
            </a:r>
            <a:r>
              <a:rPr lang="en-US"/>
              <a:t> rapport </a:t>
            </a:r>
            <a:r>
              <a:rPr lang="en-US" err="1"/>
              <a:t>bedoelen</a:t>
            </a:r>
            <a:r>
              <a:rPr lang="en-US"/>
              <a:t> we met het </a:t>
            </a:r>
            <a:r>
              <a:rPr lang="en-US" err="1"/>
              <a:t>ziekteverzuimpercentage</a:t>
            </a:r>
            <a:r>
              <a:rPr lang="en-US"/>
              <a:t> steeds het percentage met </a:t>
            </a:r>
            <a:r>
              <a:rPr lang="en-US" err="1"/>
              <a:t>eendagsziekteverloven</a:t>
            </a:r>
            <a:r>
              <a:rPr lang="en-US"/>
              <a:t> </a:t>
            </a:r>
            <a:r>
              <a:rPr lang="en-US" err="1"/>
              <a:t>inbegrepen</a:t>
            </a:r>
            <a:endParaRPr lang="en-US">
              <a:cs typeface="Calibri"/>
            </a:endParaRPr>
          </a:p>
          <a:p>
            <a:r>
              <a:rPr lang="en-US" b="1" err="1">
                <a:cs typeface="Calibri"/>
              </a:rPr>
              <a:t>TOp</a:t>
            </a:r>
            <a:r>
              <a:rPr lang="en-US" b="1">
                <a:cs typeface="Calibri"/>
              </a:rPr>
              <a:t> 5 van </a:t>
            </a:r>
            <a:r>
              <a:rPr lang="en-US" b="1" err="1">
                <a:cs typeface="Calibri"/>
              </a:rPr>
              <a:t>ziektedagen</a:t>
            </a:r>
            <a:r>
              <a:rPr lang="en-US" b="1">
                <a:cs typeface="Calibri"/>
              </a:rPr>
              <a:t>;</a:t>
            </a:r>
            <a:r>
              <a:rPr lang="en-US">
                <a:cs typeface="Calibri"/>
              </a:rPr>
              <a:t> </a:t>
            </a:r>
            <a:r>
              <a:rPr lang="en-US"/>
              <a:t>We </a:t>
            </a:r>
            <a:r>
              <a:rPr lang="en-US" err="1"/>
              <a:t>zien</a:t>
            </a:r>
            <a:r>
              <a:rPr lang="en-US"/>
              <a:t> in 2018 </a:t>
            </a:r>
            <a:r>
              <a:rPr lang="en-US" err="1"/>
              <a:t>dat</a:t>
            </a:r>
            <a:r>
              <a:rPr lang="en-US"/>
              <a:t> </a:t>
            </a:r>
            <a:r>
              <a:rPr lang="en-US" err="1"/>
              <a:t>psychosociale</a:t>
            </a:r>
            <a:r>
              <a:rPr lang="en-US"/>
              <a:t> </a:t>
            </a:r>
            <a:r>
              <a:rPr lang="en-US" err="1"/>
              <a:t>aandoeningen</a:t>
            </a:r>
            <a:r>
              <a:rPr lang="en-US"/>
              <a:t> </a:t>
            </a:r>
            <a:r>
              <a:rPr lang="en-US" err="1"/>
              <a:t>veruit</a:t>
            </a:r>
            <a:r>
              <a:rPr lang="en-US"/>
              <a:t> de </a:t>
            </a:r>
            <a:r>
              <a:rPr lang="en-US" err="1"/>
              <a:t>meeste</a:t>
            </a:r>
            <a:r>
              <a:rPr lang="en-US"/>
              <a:t> </a:t>
            </a:r>
            <a:r>
              <a:rPr lang="en-US" err="1"/>
              <a:t>ziektedagen</a:t>
            </a:r>
            <a:r>
              <a:rPr lang="en-US"/>
              <a:t> </a:t>
            </a:r>
            <a:r>
              <a:rPr lang="en-US" err="1"/>
              <a:t>opeisen</a:t>
            </a:r>
            <a:r>
              <a:rPr lang="en-US"/>
              <a:t>. In 2018 was 39,60% van de </a:t>
            </a:r>
            <a:r>
              <a:rPr lang="en-US" err="1"/>
              <a:t>ziektedagen</a:t>
            </a:r>
            <a:r>
              <a:rPr lang="en-US"/>
              <a:t> </a:t>
            </a:r>
            <a:r>
              <a:rPr lang="en-US" err="1"/>
              <a:t>veroorzaakt</a:t>
            </a:r>
            <a:r>
              <a:rPr lang="en-US"/>
              <a:t> door </a:t>
            </a:r>
            <a:r>
              <a:rPr lang="en-US" err="1"/>
              <a:t>een</a:t>
            </a:r>
            <a:r>
              <a:rPr lang="en-US"/>
              <a:t> </a:t>
            </a:r>
            <a:r>
              <a:rPr lang="en-US" err="1"/>
              <a:t>psychosociale</a:t>
            </a:r>
            <a:r>
              <a:rPr lang="en-US"/>
              <a:t> </a:t>
            </a:r>
            <a:r>
              <a:rPr lang="en-US" err="1"/>
              <a:t>oorzaak</a:t>
            </a:r>
            <a:r>
              <a:rPr lang="en-US"/>
              <a:t>, </a:t>
            </a:r>
            <a:r>
              <a:rPr lang="en-US" err="1"/>
              <a:t>terwijl</a:t>
            </a:r>
            <a:r>
              <a:rPr lang="en-US"/>
              <a:t> in 2017 </a:t>
            </a:r>
            <a:r>
              <a:rPr lang="en-US" err="1"/>
              <a:t>psychosociale</a:t>
            </a:r>
            <a:r>
              <a:rPr lang="en-US"/>
              <a:t> </a:t>
            </a:r>
            <a:r>
              <a:rPr lang="en-US" err="1"/>
              <a:t>aandoeningen</a:t>
            </a:r>
            <a:r>
              <a:rPr lang="en-US"/>
              <a:t> </a:t>
            </a:r>
            <a:r>
              <a:rPr lang="en-US" err="1"/>
              <a:t>aan</a:t>
            </a:r>
            <a:r>
              <a:rPr lang="en-US"/>
              <a:t> de basis </a:t>
            </a:r>
            <a:r>
              <a:rPr lang="en-US" err="1"/>
              <a:t>lagen</a:t>
            </a:r>
            <a:r>
              <a:rPr lang="en-US"/>
              <a:t> voor 39,01% van de </a:t>
            </a:r>
            <a:r>
              <a:rPr lang="en-US" err="1"/>
              <a:t>ziektedagen</a:t>
            </a:r>
            <a:r>
              <a:rPr lang="en-US"/>
              <a:t>. In 2016 was </a:t>
            </a:r>
            <a:r>
              <a:rPr lang="en-US" err="1"/>
              <a:t>dat</a:t>
            </a:r>
            <a:r>
              <a:rPr lang="en-US"/>
              <a:t> 37,90%.</a:t>
            </a:r>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18</a:t>
            </a:fld>
            <a:endParaRPr lang="nl-BE"/>
          </a:p>
        </p:txBody>
      </p:sp>
    </p:spTree>
    <p:extLst>
      <p:ext uri="{BB962C8B-B14F-4D97-AF65-F5344CB8AC3E}">
        <p14:creationId xmlns:p14="http://schemas.microsoft.com/office/powerpoint/2010/main" val="1604784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b="1" err="1"/>
              <a:t>Psychische</a:t>
            </a:r>
            <a:r>
              <a:rPr lang="en-US" b="1"/>
              <a:t> </a:t>
            </a:r>
            <a:r>
              <a:rPr lang="en-US" b="1" err="1"/>
              <a:t>schade</a:t>
            </a:r>
            <a:r>
              <a:rPr lang="en-US"/>
              <a:t> </a:t>
            </a:r>
            <a:r>
              <a:rPr lang="en-US" err="1"/>
              <a:t>kan</a:t>
            </a:r>
            <a:r>
              <a:rPr lang="en-US"/>
              <a:t> </a:t>
            </a:r>
            <a:r>
              <a:rPr lang="en-US" err="1"/>
              <a:t>zich</a:t>
            </a:r>
            <a:r>
              <a:rPr lang="en-US"/>
              <a:t> </a:t>
            </a:r>
            <a:r>
              <a:rPr lang="en-US" err="1"/>
              <a:t>bijvoorbeeld</a:t>
            </a:r>
            <a:r>
              <a:rPr lang="en-US"/>
              <a:t> </a:t>
            </a:r>
            <a:r>
              <a:rPr lang="en-US" err="1"/>
              <a:t>uiten</a:t>
            </a:r>
            <a:r>
              <a:rPr lang="en-US"/>
              <a:t> in </a:t>
            </a:r>
            <a:r>
              <a:rPr lang="en-US" err="1"/>
              <a:t>angsten</a:t>
            </a:r>
            <a:r>
              <a:rPr lang="en-US"/>
              <a:t>, </a:t>
            </a:r>
            <a:r>
              <a:rPr lang="en-US" err="1"/>
              <a:t>depressie</a:t>
            </a:r>
            <a:r>
              <a:rPr lang="en-US"/>
              <a:t> en </a:t>
            </a:r>
            <a:r>
              <a:rPr lang="en-US" err="1"/>
              <a:t>zelfs</a:t>
            </a:r>
            <a:r>
              <a:rPr lang="en-US"/>
              <a:t> </a:t>
            </a:r>
            <a:r>
              <a:rPr lang="en-US" err="1"/>
              <a:t>zelfmoordgedachten</a:t>
            </a:r>
            <a:r>
              <a:rPr lang="en-US"/>
              <a:t>.</a:t>
            </a:r>
            <a:endParaRPr lang="nl-NL"/>
          </a:p>
          <a:p>
            <a:r>
              <a:rPr lang="en-US" err="1"/>
              <a:t>Deze</a:t>
            </a:r>
            <a:r>
              <a:rPr lang="en-US"/>
              <a:t> </a:t>
            </a:r>
            <a:r>
              <a:rPr lang="en-US" err="1"/>
              <a:t>risico’s</a:t>
            </a:r>
            <a:r>
              <a:rPr lang="en-US"/>
              <a:t> </a:t>
            </a:r>
            <a:r>
              <a:rPr lang="en-US" err="1"/>
              <a:t>kunnen</a:t>
            </a:r>
            <a:r>
              <a:rPr lang="en-US"/>
              <a:t> </a:t>
            </a:r>
            <a:r>
              <a:rPr lang="en-US" err="1"/>
              <a:t>zich</a:t>
            </a:r>
            <a:r>
              <a:rPr lang="en-US"/>
              <a:t> </a:t>
            </a:r>
            <a:r>
              <a:rPr lang="en-US" err="1"/>
              <a:t>ook</a:t>
            </a:r>
            <a:r>
              <a:rPr lang="en-US"/>
              <a:t> </a:t>
            </a:r>
            <a:r>
              <a:rPr lang="en-US" err="1"/>
              <a:t>uiten</a:t>
            </a:r>
            <a:r>
              <a:rPr lang="en-US"/>
              <a:t> in </a:t>
            </a:r>
            <a:r>
              <a:rPr lang="en-US" b="1" err="1"/>
              <a:t>lichamelijke</a:t>
            </a:r>
            <a:r>
              <a:rPr lang="en-US" b="1"/>
              <a:t> </a:t>
            </a:r>
            <a:r>
              <a:rPr lang="en-US" b="1" err="1"/>
              <a:t>klachten</a:t>
            </a:r>
            <a:r>
              <a:rPr lang="en-US"/>
              <a:t> </a:t>
            </a:r>
            <a:r>
              <a:rPr lang="en-US" err="1"/>
              <a:t>zoals</a:t>
            </a:r>
            <a:r>
              <a:rPr lang="en-US"/>
              <a:t> </a:t>
            </a:r>
            <a:r>
              <a:rPr lang="en-US" err="1"/>
              <a:t>slaapproblemen</a:t>
            </a:r>
            <a:r>
              <a:rPr lang="en-US"/>
              <a:t>, </a:t>
            </a:r>
            <a:r>
              <a:rPr lang="en-US" err="1"/>
              <a:t>verhoogde</a:t>
            </a:r>
            <a:r>
              <a:rPr lang="en-US"/>
              <a:t> </a:t>
            </a:r>
            <a:r>
              <a:rPr lang="en-US" err="1"/>
              <a:t>bloeddruk</a:t>
            </a:r>
            <a:r>
              <a:rPr lang="en-US"/>
              <a:t>, </a:t>
            </a:r>
            <a:r>
              <a:rPr lang="en-US" err="1"/>
              <a:t>hartkloppingen</a:t>
            </a:r>
            <a:r>
              <a:rPr lang="en-US"/>
              <a:t>, </a:t>
            </a:r>
            <a:r>
              <a:rPr lang="en-US" err="1"/>
              <a:t>maag</a:t>
            </a:r>
            <a:r>
              <a:rPr lang="en-US"/>
              <a:t>-en </a:t>
            </a:r>
            <a:r>
              <a:rPr lang="en-US" err="1"/>
              <a:t>darmproblemen</a:t>
            </a:r>
            <a:r>
              <a:rPr lang="en-US"/>
              <a:t>, …</a:t>
            </a:r>
            <a:endParaRPr lang="nl-NL"/>
          </a:p>
          <a:p>
            <a:r>
              <a:rPr lang="en-US" err="1"/>
              <a:t>Daarnaast</a:t>
            </a:r>
            <a:r>
              <a:rPr lang="en-US"/>
              <a:t> </a:t>
            </a:r>
            <a:r>
              <a:rPr lang="en-US" err="1"/>
              <a:t>kunnen</a:t>
            </a:r>
            <a:r>
              <a:rPr lang="en-US"/>
              <a:t> </a:t>
            </a:r>
            <a:r>
              <a:rPr lang="en-US" err="1"/>
              <a:t>deze</a:t>
            </a:r>
            <a:r>
              <a:rPr lang="en-US"/>
              <a:t> </a:t>
            </a:r>
            <a:r>
              <a:rPr lang="en-US" err="1"/>
              <a:t>risico’s</a:t>
            </a:r>
            <a:r>
              <a:rPr lang="en-US"/>
              <a:t> </a:t>
            </a:r>
            <a:r>
              <a:rPr lang="en-US" err="1"/>
              <a:t>ook</a:t>
            </a:r>
            <a:r>
              <a:rPr lang="en-US"/>
              <a:t> voor de </a:t>
            </a:r>
            <a:r>
              <a:rPr lang="en-US" err="1"/>
              <a:t>onderneming</a:t>
            </a:r>
            <a:r>
              <a:rPr lang="en-US"/>
              <a:t> </a:t>
            </a:r>
            <a:r>
              <a:rPr lang="en-US" err="1"/>
              <a:t>zelf</a:t>
            </a:r>
            <a:r>
              <a:rPr lang="en-US"/>
              <a:t> </a:t>
            </a:r>
            <a:r>
              <a:rPr lang="en-US" err="1"/>
              <a:t>negatieve</a:t>
            </a:r>
            <a:r>
              <a:rPr lang="en-US"/>
              <a:t> </a:t>
            </a:r>
            <a:r>
              <a:rPr lang="en-US" err="1"/>
              <a:t>gevolgen</a:t>
            </a:r>
            <a:r>
              <a:rPr lang="en-US"/>
              <a:t> </a:t>
            </a:r>
            <a:r>
              <a:rPr lang="en-US" err="1"/>
              <a:t>hebben</a:t>
            </a:r>
            <a:r>
              <a:rPr lang="en-US"/>
              <a:t>: </a:t>
            </a:r>
            <a:r>
              <a:rPr lang="en-US" err="1"/>
              <a:t>bijvoorbeeld</a:t>
            </a:r>
            <a:r>
              <a:rPr lang="en-US"/>
              <a:t> </a:t>
            </a:r>
            <a:r>
              <a:rPr lang="en-US" err="1"/>
              <a:t>een</a:t>
            </a:r>
            <a:r>
              <a:rPr lang="en-US"/>
              <a:t> </a:t>
            </a:r>
            <a:r>
              <a:rPr lang="en-US" err="1"/>
              <a:t>slechte</a:t>
            </a:r>
            <a:r>
              <a:rPr lang="en-US"/>
              <a:t> </a:t>
            </a:r>
            <a:r>
              <a:rPr lang="en-US" err="1"/>
              <a:t>arbeidssfeer</a:t>
            </a:r>
            <a:r>
              <a:rPr lang="en-US"/>
              <a:t>, </a:t>
            </a:r>
            <a:r>
              <a:rPr lang="en-US" err="1"/>
              <a:t>conflicten</a:t>
            </a:r>
            <a:r>
              <a:rPr lang="en-US"/>
              <a:t> of extra </a:t>
            </a:r>
            <a:r>
              <a:rPr lang="en-US" err="1"/>
              <a:t>kosten</a:t>
            </a:r>
            <a:r>
              <a:rPr lang="en-US"/>
              <a:t> (door </a:t>
            </a:r>
            <a:r>
              <a:rPr lang="en-US" err="1"/>
              <a:t>arbeidsongevallen</a:t>
            </a:r>
            <a:r>
              <a:rPr lang="en-US"/>
              <a:t>, </a:t>
            </a:r>
            <a:r>
              <a:rPr lang="en-US" err="1"/>
              <a:t>absenteïsme</a:t>
            </a:r>
            <a:r>
              <a:rPr lang="en-US"/>
              <a:t>, </a:t>
            </a:r>
            <a:r>
              <a:rPr lang="en-US" err="1"/>
              <a:t>een</a:t>
            </a:r>
            <a:r>
              <a:rPr lang="en-US"/>
              <a:t> </a:t>
            </a:r>
            <a:r>
              <a:rPr lang="en-US" err="1"/>
              <a:t>daling</a:t>
            </a:r>
            <a:r>
              <a:rPr lang="en-US"/>
              <a:t> van </a:t>
            </a:r>
            <a:r>
              <a:rPr lang="en-US" err="1"/>
              <a:t>kwaliteit</a:t>
            </a:r>
            <a:r>
              <a:rPr lang="en-US"/>
              <a:t> en </a:t>
            </a:r>
            <a:r>
              <a:rPr lang="en-US" err="1"/>
              <a:t>productiviteit</a:t>
            </a:r>
            <a:r>
              <a:rPr lang="en-US"/>
              <a:t> van het werk, …).</a:t>
            </a:r>
            <a:endParaRPr lang="nl-NL"/>
          </a:p>
          <a:p>
            <a:r>
              <a:rPr lang="en-US" b="1"/>
              <a:t>De </a:t>
            </a:r>
            <a:r>
              <a:rPr lang="en-US" b="1" err="1"/>
              <a:t>bekendste</a:t>
            </a:r>
            <a:r>
              <a:rPr lang="en-US" b="1"/>
              <a:t> </a:t>
            </a:r>
            <a:r>
              <a:rPr lang="en-US" b="1" err="1"/>
              <a:t>uitingen</a:t>
            </a:r>
            <a:r>
              <a:rPr lang="en-US" b="1"/>
              <a:t> van </a:t>
            </a:r>
            <a:r>
              <a:rPr lang="en-US" b="1" err="1"/>
              <a:t>psychosociale</a:t>
            </a:r>
            <a:r>
              <a:rPr lang="en-US" b="1"/>
              <a:t> </a:t>
            </a:r>
            <a:r>
              <a:rPr lang="en-US" b="1" err="1"/>
              <a:t>risico’s</a:t>
            </a:r>
            <a:r>
              <a:rPr lang="en-US"/>
              <a:t> op het werk </a:t>
            </a:r>
            <a:r>
              <a:rPr lang="en-US" err="1"/>
              <a:t>zijn</a:t>
            </a:r>
            <a:r>
              <a:rPr lang="en-US"/>
              <a:t> stress, burn-out en </a:t>
            </a:r>
            <a:r>
              <a:rPr lang="en-US" err="1"/>
              <a:t>conflicten</a:t>
            </a:r>
            <a:r>
              <a:rPr lang="en-US"/>
              <a:t> </a:t>
            </a:r>
            <a:r>
              <a:rPr lang="en-US" err="1"/>
              <a:t>verbonden</a:t>
            </a:r>
            <a:r>
              <a:rPr lang="en-US"/>
              <a:t> </a:t>
            </a:r>
            <a:r>
              <a:rPr lang="en-US" err="1"/>
              <a:t>aan</a:t>
            </a:r>
            <a:r>
              <a:rPr lang="en-US"/>
              <a:t> het werk en </a:t>
            </a:r>
            <a:r>
              <a:rPr lang="en-US" err="1"/>
              <a:t>geweld</a:t>
            </a:r>
            <a:r>
              <a:rPr lang="en-US"/>
              <a:t>, </a:t>
            </a:r>
            <a:r>
              <a:rPr lang="en-US" err="1"/>
              <a:t>pesterijen</a:t>
            </a:r>
            <a:r>
              <a:rPr lang="en-US"/>
              <a:t> en </a:t>
            </a:r>
            <a:r>
              <a:rPr lang="en-US" err="1"/>
              <a:t>ongewenst</a:t>
            </a:r>
            <a:r>
              <a:rPr lang="en-US"/>
              <a:t> </a:t>
            </a:r>
            <a:r>
              <a:rPr lang="en-US" err="1"/>
              <a:t>seksueel</a:t>
            </a:r>
            <a:r>
              <a:rPr lang="en-US"/>
              <a:t> </a:t>
            </a:r>
            <a:r>
              <a:rPr lang="en-US" err="1"/>
              <a:t>gedrag</a:t>
            </a:r>
            <a:r>
              <a:rPr lang="en-US"/>
              <a:t> op het werk.</a:t>
            </a:r>
            <a:endParaRPr lang="nl-NL"/>
          </a:p>
          <a:p>
            <a:endParaRPr lang="en-US">
              <a:cs typeface="Calibri"/>
            </a:endParaRPr>
          </a:p>
          <a:p>
            <a:r>
              <a:rPr lang="en-US" b="1" err="1"/>
              <a:t>Objectief</a:t>
            </a:r>
            <a:r>
              <a:rPr lang="en-US" b="1"/>
              <a:t> </a:t>
            </a:r>
            <a:r>
              <a:rPr lang="en-US" b="1" err="1"/>
              <a:t>gevaar</a:t>
            </a:r>
            <a:endParaRPr lang="en-US"/>
          </a:p>
          <a:p>
            <a:r>
              <a:rPr lang="en-US"/>
              <a:t>Om </a:t>
            </a:r>
            <a:r>
              <a:rPr lang="en-US" err="1"/>
              <a:t>te</a:t>
            </a:r>
            <a:r>
              <a:rPr lang="en-US"/>
              <a:t> </a:t>
            </a:r>
            <a:r>
              <a:rPr lang="en-US" err="1"/>
              <a:t>kunnen</a:t>
            </a:r>
            <a:r>
              <a:rPr lang="en-US"/>
              <a:t> </a:t>
            </a:r>
            <a:r>
              <a:rPr lang="en-US" err="1"/>
              <a:t>spreken</a:t>
            </a:r>
            <a:r>
              <a:rPr lang="en-US"/>
              <a:t> van </a:t>
            </a:r>
            <a:r>
              <a:rPr lang="en-US" err="1"/>
              <a:t>psychosociale</a:t>
            </a:r>
            <a:r>
              <a:rPr lang="en-US"/>
              <a:t> </a:t>
            </a:r>
            <a:r>
              <a:rPr lang="en-US" err="1"/>
              <a:t>risico’s</a:t>
            </a:r>
            <a:r>
              <a:rPr lang="en-US"/>
              <a:t> op het werk </a:t>
            </a:r>
            <a:r>
              <a:rPr lang="en-US" err="1"/>
              <a:t>moet</a:t>
            </a:r>
            <a:r>
              <a:rPr lang="en-US"/>
              <a:t> het </a:t>
            </a:r>
            <a:r>
              <a:rPr lang="en-US" err="1"/>
              <a:t>gaan</a:t>
            </a:r>
            <a:r>
              <a:rPr lang="en-US"/>
              <a:t> om </a:t>
            </a:r>
            <a:r>
              <a:rPr lang="en-US" err="1"/>
              <a:t>situaties</a:t>
            </a:r>
            <a:r>
              <a:rPr lang="en-US"/>
              <a:t> die </a:t>
            </a:r>
            <a:r>
              <a:rPr lang="en-US" err="1"/>
              <a:t>objectief</a:t>
            </a:r>
            <a:r>
              <a:rPr lang="en-US"/>
              <a:t> </a:t>
            </a:r>
            <a:r>
              <a:rPr lang="en-US" err="1"/>
              <a:t>gezien</a:t>
            </a:r>
            <a:r>
              <a:rPr lang="en-US"/>
              <a:t> </a:t>
            </a:r>
            <a:r>
              <a:rPr lang="en-US" err="1"/>
              <a:t>een</a:t>
            </a:r>
            <a:r>
              <a:rPr lang="en-US"/>
              <a:t> </a:t>
            </a:r>
            <a:r>
              <a:rPr lang="en-US" err="1"/>
              <a:t>gevaar</a:t>
            </a:r>
            <a:r>
              <a:rPr lang="en-US"/>
              <a:t> </a:t>
            </a:r>
            <a:r>
              <a:rPr lang="en-US" err="1"/>
              <a:t>inhouden</a:t>
            </a:r>
            <a:r>
              <a:rPr lang="en-US"/>
              <a:t>. </a:t>
            </a:r>
            <a:r>
              <a:rPr lang="en-US" err="1"/>
              <a:t>Dit</a:t>
            </a:r>
            <a:r>
              <a:rPr lang="en-US"/>
              <a:t> </a:t>
            </a:r>
            <a:r>
              <a:rPr lang="en-US" err="1"/>
              <a:t>betekent</a:t>
            </a:r>
            <a:r>
              <a:rPr lang="en-US"/>
              <a:t> </a:t>
            </a:r>
            <a:r>
              <a:rPr lang="en-US" err="1"/>
              <a:t>dat</a:t>
            </a:r>
            <a:r>
              <a:rPr lang="en-US"/>
              <a:t> de </a:t>
            </a:r>
            <a:r>
              <a:rPr lang="en-US" err="1"/>
              <a:t>subjectieve</a:t>
            </a:r>
            <a:r>
              <a:rPr lang="en-US"/>
              <a:t> </a:t>
            </a:r>
            <a:r>
              <a:rPr lang="en-US" err="1"/>
              <a:t>ervaring</a:t>
            </a:r>
            <a:r>
              <a:rPr lang="en-US"/>
              <a:t> door de </a:t>
            </a:r>
            <a:r>
              <a:rPr lang="en-US" err="1"/>
              <a:t>individuele</a:t>
            </a:r>
            <a:r>
              <a:rPr lang="en-US"/>
              <a:t> </a:t>
            </a:r>
            <a:r>
              <a:rPr lang="en-US" err="1"/>
              <a:t>werknemer</a:t>
            </a:r>
            <a:r>
              <a:rPr lang="en-US"/>
              <a:t> </a:t>
            </a:r>
            <a:r>
              <a:rPr lang="en-US" err="1"/>
              <a:t>niet</a:t>
            </a:r>
            <a:r>
              <a:rPr lang="en-US"/>
              <a:t> </a:t>
            </a:r>
            <a:r>
              <a:rPr lang="en-US" err="1"/>
              <a:t>doorslaggevend</a:t>
            </a:r>
            <a:r>
              <a:rPr lang="en-US"/>
              <a:t> is.</a:t>
            </a:r>
            <a:endParaRPr lang="en-US">
              <a:cs typeface="Calibri"/>
            </a:endParaRPr>
          </a:p>
          <a:p>
            <a:r>
              <a:rPr lang="en-US"/>
              <a:t>Het </a:t>
            </a:r>
            <a:r>
              <a:rPr lang="en-US" err="1"/>
              <a:t>gevaar</a:t>
            </a:r>
            <a:r>
              <a:rPr lang="en-US"/>
              <a:t> is </a:t>
            </a:r>
            <a:r>
              <a:rPr lang="en-US" err="1"/>
              <a:t>objectief</a:t>
            </a:r>
            <a:r>
              <a:rPr lang="en-US"/>
              <a:t> </a:t>
            </a:r>
            <a:r>
              <a:rPr lang="en-US" err="1"/>
              <a:t>wanneer</a:t>
            </a:r>
            <a:r>
              <a:rPr lang="en-US"/>
              <a:t> </a:t>
            </a:r>
            <a:r>
              <a:rPr lang="en-US" err="1"/>
              <a:t>dit</a:t>
            </a:r>
            <a:r>
              <a:rPr lang="en-US"/>
              <a:t> </a:t>
            </a:r>
            <a:r>
              <a:rPr lang="en-US" err="1"/>
              <a:t>bij</a:t>
            </a:r>
            <a:r>
              <a:rPr lang="en-US"/>
              <a:t> de </a:t>
            </a:r>
            <a:r>
              <a:rPr lang="en-US" err="1"/>
              <a:t>gemiddelde</a:t>
            </a:r>
            <a:r>
              <a:rPr lang="en-US"/>
              <a:t> </a:t>
            </a:r>
            <a:r>
              <a:rPr lang="en-US" err="1"/>
              <a:t>werknemer</a:t>
            </a:r>
            <a:r>
              <a:rPr lang="en-US"/>
              <a:t> in </a:t>
            </a:r>
            <a:r>
              <a:rPr lang="en-US" err="1"/>
              <a:t>dezelfde</a:t>
            </a:r>
            <a:r>
              <a:rPr lang="en-US"/>
              <a:t> </a:t>
            </a:r>
            <a:r>
              <a:rPr lang="en-US" err="1"/>
              <a:t>omstandigheden</a:t>
            </a:r>
            <a:r>
              <a:rPr lang="en-US"/>
              <a:t> </a:t>
            </a:r>
            <a:r>
              <a:rPr lang="en-US" err="1"/>
              <a:t>kan</a:t>
            </a:r>
            <a:r>
              <a:rPr lang="en-US"/>
              <a:t> </a:t>
            </a:r>
            <a:r>
              <a:rPr lang="en-US" err="1"/>
              <a:t>leiden</a:t>
            </a:r>
            <a:r>
              <a:rPr lang="en-US"/>
              <a:t> tot </a:t>
            </a:r>
            <a:r>
              <a:rPr lang="en-US" err="1"/>
              <a:t>psychische</a:t>
            </a:r>
            <a:r>
              <a:rPr lang="en-US"/>
              <a:t> </a:t>
            </a:r>
            <a:r>
              <a:rPr lang="en-US" err="1"/>
              <a:t>schade</a:t>
            </a:r>
            <a:r>
              <a:rPr lang="en-US"/>
              <a:t> (</a:t>
            </a:r>
            <a:r>
              <a:rPr lang="en-US" err="1"/>
              <a:t>eventueel</a:t>
            </a:r>
            <a:r>
              <a:rPr lang="en-US"/>
              <a:t> </a:t>
            </a:r>
            <a:r>
              <a:rPr lang="en-US" err="1"/>
              <a:t>gepaard</a:t>
            </a:r>
            <a:r>
              <a:rPr lang="en-US"/>
              <a:t> met </a:t>
            </a:r>
            <a:r>
              <a:rPr lang="en-US" err="1"/>
              <a:t>lichamelijke</a:t>
            </a:r>
            <a:r>
              <a:rPr lang="en-US"/>
              <a:t> </a:t>
            </a:r>
            <a:r>
              <a:rPr lang="en-US" err="1"/>
              <a:t>schade</a:t>
            </a:r>
            <a:r>
              <a:rPr lang="en-US"/>
              <a:t>).</a:t>
            </a:r>
            <a:endParaRPr lang="en-US">
              <a:cs typeface="Calibri"/>
            </a:endParaRPr>
          </a:p>
          <a:p>
            <a:r>
              <a:rPr lang="en-US"/>
              <a:t>Van </a:t>
            </a:r>
            <a:r>
              <a:rPr lang="en-US" err="1"/>
              <a:t>zodra</a:t>
            </a:r>
            <a:r>
              <a:rPr lang="en-US"/>
              <a:t> de </a:t>
            </a:r>
            <a:r>
              <a:rPr lang="en-US" err="1"/>
              <a:t>situatie</a:t>
            </a:r>
            <a:r>
              <a:rPr lang="en-US"/>
              <a:t> </a:t>
            </a:r>
            <a:r>
              <a:rPr lang="en-US" err="1"/>
              <a:t>als</a:t>
            </a:r>
            <a:r>
              <a:rPr lang="en-US"/>
              <a:t> </a:t>
            </a:r>
            <a:r>
              <a:rPr lang="en-US" err="1"/>
              <a:t>normaal</a:t>
            </a:r>
            <a:r>
              <a:rPr lang="en-US"/>
              <a:t> </a:t>
            </a:r>
            <a:r>
              <a:rPr lang="en-US" err="1"/>
              <a:t>kan</a:t>
            </a:r>
            <a:r>
              <a:rPr lang="en-US"/>
              <a:t> </a:t>
            </a:r>
            <a:r>
              <a:rPr lang="en-US" err="1"/>
              <a:t>beschouwd</a:t>
            </a:r>
            <a:r>
              <a:rPr lang="en-US"/>
              <a:t> </a:t>
            </a:r>
            <a:r>
              <a:rPr lang="en-US" err="1"/>
              <a:t>worden</a:t>
            </a:r>
            <a:r>
              <a:rPr lang="en-US"/>
              <a:t>, </a:t>
            </a:r>
            <a:r>
              <a:rPr lang="en-US" err="1"/>
              <a:t>kan</a:t>
            </a:r>
            <a:r>
              <a:rPr lang="en-US"/>
              <a:t> de </a:t>
            </a:r>
            <a:r>
              <a:rPr lang="en-US" err="1"/>
              <a:t>werkgever</a:t>
            </a:r>
            <a:r>
              <a:rPr lang="en-US"/>
              <a:t> </a:t>
            </a:r>
            <a:r>
              <a:rPr lang="en-US" err="1"/>
              <a:t>niet</a:t>
            </a:r>
            <a:r>
              <a:rPr lang="en-US"/>
              <a:t> </a:t>
            </a:r>
            <a:r>
              <a:rPr lang="en-US" err="1"/>
              <a:t>verantwoordelijk</a:t>
            </a:r>
            <a:r>
              <a:rPr lang="en-US"/>
              <a:t> </a:t>
            </a:r>
            <a:r>
              <a:rPr lang="en-US" err="1"/>
              <a:t>gesteld</a:t>
            </a:r>
            <a:r>
              <a:rPr lang="en-US"/>
              <a:t> </a:t>
            </a:r>
            <a:r>
              <a:rPr lang="en-US" err="1"/>
              <a:t>worden</a:t>
            </a:r>
            <a:r>
              <a:rPr lang="en-US"/>
              <a:t> voor het </a:t>
            </a:r>
            <a:r>
              <a:rPr lang="en-US" err="1"/>
              <a:t>leed</a:t>
            </a:r>
            <a:r>
              <a:rPr lang="en-US"/>
              <a:t> van de </a:t>
            </a:r>
            <a:r>
              <a:rPr lang="en-US" err="1"/>
              <a:t>werknemer</a:t>
            </a:r>
            <a:r>
              <a:rPr lang="en-US"/>
              <a:t>.</a:t>
            </a:r>
            <a:endParaRPr lang="en-US">
              <a:cs typeface="Calibri"/>
            </a:endParaRPr>
          </a:p>
          <a:p>
            <a:r>
              <a:rPr lang="en-US" b="1" err="1"/>
              <a:t>Gevaar</a:t>
            </a:r>
            <a:r>
              <a:rPr lang="en-US" b="1"/>
              <a:t> </a:t>
            </a:r>
            <a:r>
              <a:rPr lang="en-US" b="1" err="1"/>
              <a:t>waarop</a:t>
            </a:r>
            <a:r>
              <a:rPr lang="en-US" b="1"/>
              <a:t> de </a:t>
            </a:r>
            <a:r>
              <a:rPr lang="en-US" b="1" err="1"/>
              <a:t>werkgever</a:t>
            </a:r>
            <a:r>
              <a:rPr lang="en-US" b="1"/>
              <a:t> </a:t>
            </a:r>
            <a:r>
              <a:rPr lang="en-US" b="1" err="1"/>
              <a:t>een</a:t>
            </a:r>
            <a:r>
              <a:rPr lang="en-US" b="1"/>
              <a:t> impact </a:t>
            </a:r>
            <a:r>
              <a:rPr lang="en-US" b="1" err="1"/>
              <a:t>heeft</a:t>
            </a:r>
            <a:endParaRPr lang="en-US"/>
          </a:p>
          <a:p>
            <a:r>
              <a:rPr lang="en-US" err="1"/>
              <a:t>Bovendien</a:t>
            </a:r>
            <a:r>
              <a:rPr lang="en-US"/>
              <a:t> </a:t>
            </a:r>
            <a:r>
              <a:rPr lang="en-US" err="1"/>
              <a:t>betreffen</a:t>
            </a:r>
            <a:r>
              <a:rPr lang="en-US"/>
              <a:t> de </a:t>
            </a:r>
            <a:r>
              <a:rPr lang="en-US" err="1"/>
              <a:t>psychosociale</a:t>
            </a:r>
            <a:r>
              <a:rPr lang="en-US"/>
              <a:t> </a:t>
            </a:r>
            <a:r>
              <a:rPr lang="en-US" err="1"/>
              <a:t>risico’s</a:t>
            </a:r>
            <a:r>
              <a:rPr lang="en-US"/>
              <a:t> op het werk </a:t>
            </a:r>
            <a:r>
              <a:rPr lang="en-US" err="1"/>
              <a:t>enkel</a:t>
            </a:r>
            <a:r>
              <a:rPr lang="en-US"/>
              <a:t> de </a:t>
            </a:r>
            <a:r>
              <a:rPr lang="en-US" err="1"/>
              <a:t>elementen</a:t>
            </a:r>
            <a:r>
              <a:rPr lang="en-US"/>
              <a:t> </a:t>
            </a:r>
            <a:r>
              <a:rPr lang="en-US" err="1"/>
              <a:t>waarop</a:t>
            </a:r>
            <a:r>
              <a:rPr lang="en-US"/>
              <a:t> de </a:t>
            </a:r>
            <a:r>
              <a:rPr lang="en-US" err="1"/>
              <a:t>werkgever</a:t>
            </a:r>
            <a:r>
              <a:rPr lang="en-US"/>
              <a:t> </a:t>
            </a:r>
            <a:r>
              <a:rPr lang="en-US" err="1"/>
              <a:t>een</a:t>
            </a:r>
            <a:r>
              <a:rPr lang="en-US"/>
              <a:t> impact </a:t>
            </a:r>
            <a:r>
              <a:rPr lang="en-US" err="1"/>
              <a:t>heeft</a:t>
            </a:r>
            <a:r>
              <a:rPr lang="en-US"/>
              <a:t>. </a:t>
            </a:r>
            <a:r>
              <a:rPr lang="en-US" err="1"/>
              <a:t>Hij</a:t>
            </a:r>
            <a:r>
              <a:rPr lang="en-US"/>
              <a:t> </a:t>
            </a:r>
            <a:r>
              <a:rPr lang="en-US" err="1"/>
              <a:t>moet</a:t>
            </a:r>
            <a:r>
              <a:rPr lang="en-US"/>
              <a:t> </a:t>
            </a:r>
            <a:r>
              <a:rPr lang="en-US" err="1"/>
              <a:t>dus</a:t>
            </a:r>
            <a:r>
              <a:rPr lang="en-US"/>
              <a:t> </a:t>
            </a:r>
            <a:r>
              <a:rPr lang="en-US" err="1"/>
              <a:t>kunnen</a:t>
            </a:r>
            <a:r>
              <a:rPr lang="en-US"/>
              <a:t> </a:t>
            </a:r>
            <a:r>
              <a:rPr lang="en-US" err="1"/>
              <a:t>inwerken</a:t>
            </a:r>
            <a:r>
              <a:rPr lang="en-US"/>
              <a:t> op het </a:t>
            </a:r>
            <a:r>
              <a:rPr lang="en-US" err="1"/>
              <a:t>gevaar</a:t>
            </a:r>
            <a:r>
              <a:rPr lang="en-US"/>
              <a:t> en de </a:t>
            </a:r>
            <a:r>
              <a:rPr lang="en-US" err="1"/>
              <a:t>factoren</a:t>
            </a:r>
            <a:r>
              <a:rPr lang="en-US"/>
              <a:t> die </a:t>
            </a:r>
            <a:r>
              <a:rPr lang="en-US" err="1"/>
              <a:t>kunnen</a:t>
            </a:r>
            <a:r>
              <a:rPr lang="en-US"/>
              <a:t> </a:t>
            </a:r>
            <a:r>
              <a:rPr lang="en-US" err="1"/>
              <a:t>bijdragen</a:t>
            </a:r>
            <a:r>
              <a:rPr lang="en-US"/>
              <a:t> tot de </a:t>
            </a:r>
            <a:r>
              <a:rPr lang="en-US" err="1"/>
              <a:t>totstandkoming</a:t>
            </a:r>
            <a:r>
              <a:rPr lang="en-US"/>
              <a:t> van de </a:t>
            </a:r>
            <a:r>
              <a:rPr lang="en-US" err="1"/>
              <a:t>schade</a:t>
            </a:r>
            <a:r>
              <a:rPr lang="en-US"/>
              <a:t>.</a:t>
            </a:r>
            <a:endParaRPr lang="en-US">
              <a:cs typeface="Calibri"/>
            </a:endParaRPr>
          </a:p>
          <a:p>
            <a:r>
              <a:rPr lang="en-US"/>
              <a:t>De </a:t>
            </a:r>
            <a:r>
              <a:rPr lang="en-US" err="1"/>
              <a:t>werkgever</a:t>
            </a:r>
            <a:r>
              <a:rPr lang="en-US"/>
              <a:t> </a:t>
            </a:r>
            <a:r>
              <a:rPr lang="en-US" err="1"/>
              <a:t>heeft</a:t>
            </a:r>
            <a:r>
              <a:rPr lang="en-US"/>
              <a:t> </a:t>
            </a:r>
            <a:r>
              <a:rPr lang="en-US" err="1"/>
              <a:t>bijvoorbeeld</a:t>
            </a:r>
            <a:r>
              <a:rPr lang="en-US"/>
              <a:t> </a:t>
            </a:r>
            <a:r>
              <a:rPr lang="en-US" err="1"/>
              <a:t>geen</a:t>
            </a:r>
            <a:r>
              <a:rPr lang="en-US"/>
              <a:t> </a:t>
            </a:r>
            <a:r>
              <a:rPr lang="en-US" err="1"/>
              <a:t>enkele</a:t>
            </a:r>
            <a:r>
              <a:rPr lang="en-US"/>
              <a:t> impact op de </a:t>
            </a:r>
            <a:r>
              <a:rPr lang="en-US" err="1"/>
              <a:t>oorzaak</a:t>
            </a:r>
            <a:r>
              <a:rPr lang="en-US"/>
              <a:t> van </a:t>
            </a:r>
            <a:r>
              <a:rPr lang="en-US" err="1"/>
              <a:t>een</a:t>
            </a:r>
            <a:r>
              <a:rPr lang="en-US"/>
              <a:t> </a:t>
            </a:r>
            <a:r>
              <a:rPr lang="en-US" err="1"/>
              <a:t>relationeel</a:t>
            </a:r>
            <a:r>
              <a:rPr lang="en-US"/>
              <a:t> </a:t>
            </a:r>
            <a:r>
              <a:rPr lang="en-US" err="1"/>
              <a:t>probleem</a:t>
            </a:r>
            <a:r>
              <a:rPr lang="en-US"/>
              <a:t> </a:t>
            </a:r>
            <a:r>
              <a:rPr lang="en-US" err="1"/>
              <a:t>tussen</a:t>
            </a:r>
            <a:r>
              <a:rPr lang="en-US"/>
              <a:t> twee </a:t>
            </a:r>
            <a:r>
              <a:rPr lang="en-US" err="1"/>
              <a:t>werknemers</a:t>
            </a:r>
            <a:r>
              <a:rPr lang="en-US"/>
              <a:t> </a:t>
            </a:r>
            <a:r>
              <a:rPr lang="en-US" err="1"/>
              <a:t>wanneer</a:t>
            </a:r>
            <a:r>
              <a:rPr lang="en-US"/>
              <a:t> </a:t>
            </a:r>
            <a:r>
              <a:rPr lang="en-US" err="1"/>
              <a:t>deze</a:t>
            </a:r>
            <a:r>
              <a:rPr lang="en-US"/>
              <a:t> </a:t>
            </a:r>
            <a:r>
              <a:rPr lang="en-US" err="1"/>
              <a:t>oorzaak</a:t>
            </a:r>
            <a:r>
              <a:rPr lang="en-US"/>
              <a:t> </a:t>
            </a:r>
            <a:r>
              <a:rPr lang="en-US" err="1"/>
              <a:t>zich</a:t>
            </a:r>
            <a:r>
              <a:rPr lang="en-US"/>
              <a:t> in de </a:t>
            </a:r>
            <a:r>
              <a:rPr lang="en-US" err="1"/>
              <a:t>privésfeer</a:t>
            </a:r>
            <a:r>
              <a:rPr lang="en-US"/>
              <a:t> </a:t>
            </a:r>
            <a:r>
              <a:rPr lang="en-US" err="1"/>
              <a:t>bevindt</a:t>
            </a:r>
            <a:r>
              <a:rPr lang="en-US"/>
              <a:t>.</a:t>
            </a:r>
            <a:endParaRPr lang="en-US">
              <a:cs typeface="Calibri"/>
            </a:endParaRPr>
          </a:p>
          <a:p>
            <a:r>
              <a:rPr lang="en-US"/>
              <a:t>De </a:t>
            </a:r>
            <a:r>
              <a:rPr lang="en-US" err="1"/>
              <a:t>werkgever</a:t>
            </a:r>
            <a:r>
              <a:rPr lang="en-US"/>
              <a:t> </a:t>
            </a:r>
            <a:r>
              <a:rPr lang="en-US" err="1"/>
              <a:t>heeft</a:t>
            </a:r>
            <a:r>
              <a:rPr lang="en-US"/>
              <a:t> </a:t>
            </a:r>
            <a:r>
              <a:rPr lang="en-US" err="1"/>
              <a:t>bijvoorbeeld</a:t>
            </a:r>
            <a:r>
              <a:rPr lang="en-US"/>
              <a:t> </a:t>
            </a:r>
            <a:r>
              <a:rPr lang="en-US" err="1"/>
              <a:t>ook</a:t>
            </a:r>
            <a:r>
              <a:rPr lang="en-US"/>
              <a:t> </a:t>
            </a:r>
            <a:r>
              <a:rPr lang="en-US" err="1"/>
              <a:t>geen</a:t>
            </a:r>
            <a:r>
              <a:rPr lang="en-US"/>
              <a:t> </a:t>
            </a:r>
            <a:r>
              <a:rPr lang="en-US" err="1"/>
              <a:t>enkele</a:t>
            </a:r>
            <a:r>
              <a:rPr lang="en-US"/>
              <a:t> impact op het </a:t>
            </a:r>
            <a:r>
              <a:rPr lang="en-US" err="1"/>
              <a:t>feit</a:t>
            </a:r>
            <a:r>
              <a:rPr lang="en-US"/>
              <a:t> </a:t>
            </a:r>
            <a:r>
              <a:rPr lang="en-US" err="1"/>
              <a:t>dat</a:t>
            </a:r>
            <a:r>
              <a:rPr lang="en-US"/>
              <a:t> </a:t>
            </a:r>
            <a:r>
              <a:rPr lang="en-US" err="1"/>
              <a:t>zijn</a:t>
            </a:r>
            <a:r>
              <a:rPr lang="en-US"/>
              <a:t> </a:t>
            </a:r>
            <a:r>
              <a:rPr lang="en-US" err="1"/>
              <a:t>werknemers</a:t>
            </a:r>
            <a:r>
              <a:rPr lang="en-US"/>
              <a:t> </a:t>
            </a:r>
            <a:r>
              <a:rPr lang="en-US" err="1"/>
              <a:t>een</a:t>
            </a:r>
            <a:r>
              <a:rPr lang="en-US"/>
              <a:t> </a:t>
            </a:r>
            <a:r>
              <a:rPr lang="en-US" err="1"/>
              <a:t>emotionele</a:t>
            </a:r>
            <a:r>
              <a:rPr lang="en-US"/>
              <a:t> </a:t>
            </a:r>
            <a:r>
              <a:rPr lang="en-US" err="1"/>
              <a:t>belasting</a:t>
            </a:r>
            <a:r>
              <a:rPr lang="en-US"/>
              <a:t> </a:t>
            </a:r>
            <a:r>
              <a:rPr lang="en-US" err="1"/>
              <a:t>ondervinden</a:t>
            </a:r>
            <a:r>
              <a:rPr lang="en-US"/>
              <a:t> </a:t>
            </a:r>
            <a:r>
              <a:rPr lang="en-US" err="1"/>
              <a:t>bij</a:t>
            </a:r>
            <a:r>
              <a:rPr lang="en-US"/>
              <a:t> het </a:t>
            </a:r>
            <a:r>
              <a:rPr lang="en-US" err="1"/>
              <a:t>beantwoorden</a:t>
            </a:r>
            <a:r>
              <a:rPr lang="en-US"/>
              <a:t> van </a:t>
            </a:r>
            <a:r>
              <a:rPr lang="en-US" err="1"/>
              <a:t>noodoproepen</a:t>
            </a:r>
            <a:r>
              <a:rPr lang="en-US"/>
              <a:t> voor de ambulance of </a:t>
            </a:r>
            <a:r>
              <a:rPr lang="en-US" err="1"/>
              <a:t>brandweer</a:t>
            </a:r>
            <a:r>
              <a:rPr lang="en-US"/>
              <a:t>. De </a:t>
            </a:r>
            <a:r>
              <a:rPr lang="en-US" err="1"/>
              <a:t>werkgever</a:t>
            </a:r>
            <a:r>
              <a:rPr lang="en-US"/>
              <a:t> </a:t>
            </a:r>
            <a:r>
              <a:rPr lang="en-US" err="1"/>
              <a:t>kan</a:t>
            </a:r>
            <a:r>
              <a:rPr lang="en-US"/>
              <a:t> </a:t>
            </a:r>
            <a:r>
              <a:rPr lang="en-US" err="1"/>
              <a:t>deze</a:t>
            </a:r>
            <a:r>
              <a:rPr lang="en-US"/>
              <a:t> </a:t>
            </a:r>
            <a:r>
              <a:rPr lang="en-US" err="1"/>
              <a:t>emotionele</a:t>
            </a:r>
            <a:r>
              <a:rPr lang="en-US"/>
              <a:t> </a:t>
            </a:r>
            <a:r>
              <a:rPr lang="en-US" err="1"/>
              <a:t>belasting</a:t>
            </a:r>
            <a:r>
              <a:rPr lang="en-US"/>
              <a:t> </a:t>
            </a:r>
            <a:r>
              <a:rPr lang="en-US" err="1"/>
              <a:t>niet</a:t>
            </a:r>
            <a:r>
              <a:rPr lang="en-US"/>
              <a:t> </a:t>
            </a:r>
            <a:r>
              <a:rPr lang="en-US" err="1"/>
              <a:t>wegnemen</a:t>
            </a:r>
            <a:r>
              <a:rPr lang="en-US"/>
              <a:t> </a:t>
            </a:r>
            <a:r>
              <a:rPr lang="en-US" err="1"/>
              <a:t>aangezien</a:t>
            </a:r>
            <a:r>
              <a:rPr lang="en-US"/>
              <a:t> </a:t>
            </a:r>
            <a:r>
              <a:rPr lang="en-US" err="1"/>
              <a:t>deze</a:t>
            </a:r>
            <a:r>
              <a:rPr lang="en-US"/>
              <a:t> </a:t>
            </a:r>
            <a:r>
              <a:rPr lang="en-US" err="1"/>
              <a:t>voortvloeit</a:t>
            </a:r>
            <a:r>
              <a:rPr lang="en-US"/>
              <a:t> </a:t>
            </a:r>
            <a:r>
              <a:rPr lang="en-US" err="1"/>
              <a:t>uit</a:t>
            </a:r>
            <a:r>
              <a:rPr lang="en-US"/>
              <a:t> de </a:t>
            </a:r>
            <a:r>
              <a:rPr lang="en-US" err="1"/>
              <a:t>inhoud</a:t>
            </a:r>
            <a:r>
              <a:rPr lang="en-US"/>
              <a:t> van het werk die inherent is </a:t>
            </a:r>
            <a:r>
              <a:rPr lang="en-US" err="1"/>
              <a:t>aan</a:t>
            </a:r>
            <a:r>
              <a:rPr lang="en-US"/>
              <a:t> </a:t>
            </a:r>
            <a:r>
              <a:rPr lang="en-US" err="1"/>
              <a:t>dit</a:t>
            </a:r>
            <a:r>
              <a:rPr lang="en-US"/>
              <a:t> type werk. </a:t>
            </a:r>
            <a:r>
              <a:rPr lang="en-US" err="1"/>
              <a:t>Hij</a:t>
            </a:r>
            <a:r>
              <a:rPr lang="en-US"/>
              <a:t> </a:t>
            </a:r>
            <a:r>
              <a:rPr lang="en-US" err="1"/>
              <a:t>zal</a:t>
            </a:r>
            <a:r>
              <a:rPr lang="en-US"/>
              <a:t> </a:t>
            </a:r>
            <a:r>
              <a:rPr lang="en-US" err="1"/>
              <a:t>daarentegen</a:t>
            </a:r>
            <a:r>
              <a:rPr lang="en-US"/>
              <a:t> </a:t>
            </a:r>
            <a:r>
              <a:rPr lang="en-US" err="1"/>
              <a:t>wel</a:t>
            </a:r>
            <a:r>
              <a:rPr lang="en-US"/>
              <a:t> </a:t>
            </a:r>
            <a:r>
              <a:rPr lang="en-US" err="1"/>
              <a:t>maatregelen</a:t>
            </a:r>
            <a:r>
              <a:rPr lang="en-US"/>
              <a:t> </a:t>
            </a:r>
            <a:r>
              <a:rPr lang="en-US" err="1"/>
              <a:t>moeten</a:t>
            </a:r>
            <a:r>
              <a:rPr lang="en-US"/>
              <a:t> </a:t>
            </a:r>
            <a:r>
              <a:rPr lang="en-US" err="1"/>
              <a:t>nemen</a:t>
            </a:r>
            <a:r>
              <a:rPr lang="en-US"/>
              <a:t> om </a:t>
            </a:r>
            <a:r>
              <a:rPr lang="en-US" err="1"/>
              <a:t>te</a:t>
            </a:r>
            <a:r>
              <a:rPr lang="en-US"/>
              <a:t> </a:t>
            </a:r>
            <a:r>
              <a:rPr lang="en-US" err="1"/>
              <a:t>vermijden</a:t>
            </a:r>
            <a:r>
              <a:rPr lang="en-US"/>
              <a:t> </a:t>
            </a:r>
            <a:r>
              <a:rPr lang="en-US" err="1"/>
              <a:t>dat</a:t>
            </a:r>
            <a:r>
              <a:rPr lang="en-US"/>
              <a:t> de </a:t>
            </a:r>
            <a:r>
              <a:rPr lang="en-US" err="1"/>
              <a:t>werknemers</a:t>
            </a:r>
            <a:r>
              <a:rPr lang="en-US"/>
              <a:t> </a:t>
            </a:r>
            <a:r>
              <a:rPr lang="en-US" err="1"/>
              <a:t>gezondheidsschade</a:t>
            </a:r>
            <a:r>
              <a:rPr lang="en-US"/>
              <a:t> </a:t>
            </a:r>
            <a:r>
              <a:rPr lang="en-US" err="1"/>
              <a:t>oplopen</a:t>
            </a:r>
            <a:r>
              <a:rPr lang="en-US"/>
              <a:t> (</a:t>
            </a:r>
            <a:r>
              <a:rPr lang="en-US" err="1"/>
              <a:t>bijvoorbeeld</a:t>
            </a:r>
            <a:r>
              <a:rPr lang="en-US"/>
              <a:t> door </a:t>
            </a:r>
            <a:r>
              <a:rPr lang="en-US" err="1"/>
              <a:t>middel</a:t>
            </a:r>
            <a:r>
              <a:rPr lang="en-US"/>
              <a:t> van debriefing en </a:t>
            </a:r>
            <a:r>
              <a:rPr lang="en-US" err="1"/>
              <a:t>opleidingen</a:t>
            </a:r>
            <a:r>
              <a:rPr lang="en-US"/>
              <a:t>).</a:t>
            </a:r>
            <a:endParaRPr lang="en-US">
              <a:cs typeface="Calibri"/>
            </a:endParaRPr>
          </a:p>
          <a:p>
            <a:endParaRPr lang="en-US">
              <a:cs typeface="Calibri"/>
            </a:endParaRPr>
          </a:p>
        </p:txBody>
      </p:sp>
      <p:sp>
        <p:nvSpPr>
          <p:cNvPr id="4" name="Tijdelijke aanduiding voor dianummer 3"/>
          <p:cNvSpPr>
            <a:spLocks noGrp="1"/>
          </p:cNvSpPr>
          <p:nvPr>
            <p:ph type="sldNum" sz="quarter" idx="5"/>
          </p:nvPr>
        </p:nvSpPr>
        <p:spPr/>
        <p:txBody>
          <a:bodyPr/>
          <a:lstStyle/>
          <a:p>
            <a:fld id="{B32F57C1-CE4F-6642-AF1E-D3602E68FDC5}" type="slidenum">
              <a:rPr lang="nl-BE" smtClean="0"/>
              <a:t>21</a:t>
            </a:fld>
            <a:endParaRPr lang="nl-BE"/>
          </a:p>
        </p:txBody>
      </p:sp>
    </p:spTree>
    <p:extLst>
      <p:ext uri="{BB962C8B-B14F-4D97-AF65-F5344CB8AC3E}">
        <p14:creationId xmlns:p14="http://schemas.microsoft.com/office/powerpoint/2010/main" val="69975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371172-7ACB-B742-A6EE-0369B110E394}"/>
              </a:ext>
            </a:extLst>
          </p:cNvPr>
          <p:cNvSpPr>
            <a:spLocks noGrp="1"/>
          </p:cNvSpPr>
          <p:nvPr>
            <p:ph type="ctrTitle" hasCustomPrompt="1"/>
          </p:nvPr>
        </p:nvSpPr>
        <p:spPr>
          <a:xfrm>
            <a:off x="466344" y="1122363"/>
            <a:ext cx="5870448" cy="2387600"/>
          </a:xfrm>
        </p:spPr>
        <p:txBody>
          <a:bodyPr anchor="b"/>
          <a:lstStyle>
            <a:lvl1pPr algn="l">
              <a:defRPr sz="6000" b="1">
                <a:solidFill>
                  <a:srgbClr val="1D71B8"/>
                </a:solidFill>
                <a:latin typeface="Calibri" panose="020F0502020204030204" pitchFamily="34" charset="0"/>
                <a:cs typeface="Calibri" panose="020F0502020204030204" pitchFamily="34" charset="0"/>
              </a:defRPr>
            </a:lvl1pPr>
          </a:lstStyle>
          <a:p>
            <a:r>
              <a:rPr lang="nl-NL"/>
              <a:t>Titel</a:t>
            </a:r>
            <a:br>
              <a:rPr lang="nl-NL"/>
            </a:br>
            <a:r>
              <a:rPr lang="nl-NL"/>
              <a:t>presentatie</a:t>
            </a:r>
            <a:endParaRPr lang="nl-BE"/>
          </a:p>
        </p:txBody>
      </p:sp>
      <p:sp>
        <p:nvSpPr>
          <p:cNvPr id="3" name="Ondertitel 2">
            <a:extLst>
              <a:ext uri="{FF2B5EF4-FFF2-40B4-BE49-F238E27FC236}">
                <a16:creationId xmlns:a16="http://schemas.microsoft.com/office/drawing/2014/main" id="{FDEFE893-4724-BA4E-B645-D0509FC6FBFD}"/>
              </a:ext>
            </a:extLst>
          </p:cNvPr>
          <p:cNvSpPr>
            <a:spLocks noGrp="1"/>
          </p:cNvSpPr>
          <p:nvPr>
            <p:ph type="subTitle" idx="1" hasCustomPrompt="1"/>
          </p:nvPr>
        </p:nvSpPr>
        <p:spPr>
          <a:xfrm>
            <a:off x="466344" y="3602038"/>
            <a:ext cx="5870448" cy="622490"/>
          </a:xfrm>
        </p:spPr>
        <p:txBody>
          <a:bodyPr>
            <a:normAutofit/>
          </a:bodyPr>
          <a:lstStyle>
            <a:lvl1pPr marL="0" indent="0" algn="l">
              <a:buNone/>
              <a:defRPr sz="3600" b="1">
                <a:solidFill>
                  <a:srgbClr val="008D3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Ondertitel presentatie</a:t>
            </a:r>
            <a:endParaRPr lang="nl-BE"/>
          </a:p>
        </p:txBody>
      </p:sp>
    </p:spTree>
    <p:extLst>
      <p:ext uri="{BB962C8B-B14F-4D97-AF65-F5344CB8AC3E}">
        <p14:creationId xmlns:p14="http://schemas.microsoft.com/office/powerpoint/2010/main" val="847088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lvl1pPr>
              <a:defRPr>
                <a:solidFill>
                  <a:srgbClr val="1D71B8"/>
                </a:solidFill>
              </a:defRPr>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008D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726491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7D3B33-D35C-7841-81F2-A2DAEEA0B38C}"/>
              </a:ext>
            </a:extLst>
          </p:cNvPr>
          <p:cNvSpPr>
            <a:spLocks noGrp="1"/>
          </p:cNvSpPr>
          <p:nvPr>
            <p:ph type="title"/>
          </p:nvPr>
        </p:nvSpPr>
        <p:spPr>
          <a:xfrm>
            <a:off x="457200" y="365125"/>
            <a:ext cx="11247120" cy="1325563"/>
          </a:xfrm>
        </p:spPr>
        <p:txBody>
          <a:bodyPr/>
          <a:lstStyle>
            <a:lvl1pPr>
              <a:defRPr>
                <a:solidFill>
                  <a:srgbClr val="008D36"/>
                </a:solidFill>
              </a:defRPr>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C5318D4-C09B-3F46-9C7C-883848775535}"/>
              </a:ext>
            </a:extLst>
          </p:cNvPr>
          <p:cNvSpPr>
            <a:spLocks noGrp="1"/>
          </p:cNvSpPr>
          <p:nvPr>
            <p:ph type="body" idx="1"/>
          </p:nvPr>
        </p:nvSpPr>
        <p:spPr>
          <a:xfrm>
            <a:off x="457200" y="1681163"/>
            <a:ext cx="5540375" cy="823912"/>
          </a:xfrm>
        </p:spPr>
        <p:txBody>
          <a:bodyPr anchor="b"/>
          <a:lstStyle>
            <a:lvl1pPr marL="0" indent="0">
              <a:buNone/>
              <a:defRPr sz="2400" b="1">
                <a:solidFill>
                  <a:srgbClr val="1D71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7EB57C-263D-1645-BDD2-370E1CF1B0F0}"/>
              </a:ext>
            </a:extLst>
          </p:cNvPr>
          <p:cNvSpPr>
            <a:spLocks noGrp="1"/>
          </p:cNvSpPr>
          <p:nvPr>
            <p:ph sz="half" idx="2"/>
          </p:nvPr>
        </p:nvSpPr>
        <p:spPr>
          <a:xfrm>
            <a:off x="457200" y="2505075"/>
            <a:ext cx="5540375"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1391161-C65D-9E40-AA51-74A27121681F}"/>
              </a:ext>
            </a:extLst>
          </p:cNvPr>
          <p:cNvSpPr>
            <a:spLocks noGrp="1"/>
          </p:cNvSpPr>
          <p:nvPr>
            <p:ph type="body" sz="quarter" idx="3"/>
          </p:nvPr>
        </p:nvSpPr>
        <p:spPr>
          <a:xfrm>
            <a:off x="6172200" y="1681163"/>
            <a:ext cx="5532120" cy="823912"/>
          </a:xfrm>
        </p:spPr>
        <p:txBody>
          <a:bodyPr anchor="b"/>
          <a:lstStyle>
            <a:lvl1pPr marL="0" indent="0">
              <a:buNone/>
              <a:defRPr sz="2400" b="1">
                <a:solidFill>
                  <a:srgbClr val="1D71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0F01A9C-1EA8-1C4E-B826-E07022A602A7}"/>
              </a:ext>
            </a:extLst>
          </p:cNvPr>
          <p:cNvSpPr>
            <a:spLocks noGrp="1"/>
          </p:cNvSpPr>
          <p:nvPr>
            <p:ph sz="quarter" idx="4"/>
          </p:nvPr>
        </p:nvSpPr>
        <p:spPr>
          <a:xfrm>
            <a:off x="6172200" y="2505075"/>
            <a:ext cx="553212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2771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834925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918B0-A9AE-5D42-891A-F995CB9EE15E}"/>
              </a:ext>
            </a:extLst>
          </p:cNvPr>
          <p:cNvSpPr>
            <a:spLocks noGrp="1"/>
          </p:cNvSpPr>
          <p:nvPr>
            <p:ph type="title"/>
          </p:nvPr>
        </p:nvSpPr>
        <p:spPr>
          <a:xfrm>
            <a:off x="475488" y="457200"/>
            <a:ext cx="4296537" cy="1600200"/>
          </a:xfrm>
        </p:spPr>
        <p:txBody>
          <a:bodyPr anchor="b"/>
          <a:lstStyle>
            <a:lvl1pPr>
              <a:defRPr sz="3200">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F156210-CB6B-244F-80B2-5986809CDAC8}"/>
              </a:ext>
            </a:extLst>
          </p:cNvPr>
          <p:cNvSpPr>
            <a:spLocks noGrp="1"/>
          </p:cNvSpPr>
          <p:nvPr>
            <p:ph idx="1"/>
          </p:nvPr>
        </p:nvSpPr>
        <p:spPr>
          <a:xfrm>
            <a:off x="5183188" y="987425"/>
            <a:ext cx="6530276"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0366BC7-6BA2-7741-A191-5181C7B8625E}"/>
              </a:ext>
            </a:extLst>
          </p:cNvPr>
          <p:cNvSpPr>
            <a:spLocks noGrp="1"/>
          </p:cNvSpPr>
          <p:nvPr>
            <p:ph type="body" sz="half" idx="2"/>
          </p:nvPr>
        </p:nvSpPr>
        <p:spPr>
          <a:xfrm>
            <a:off x="475488" y="2057400"/>
            <a:ext cx="42965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622373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1D71B8"/>
                </a:solidFill>
              </a:defRPr>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2964581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E3784B-54F1-714A-A6F8-822F6231180F}"/>
              </a:ext>
            </a:extLst>
          </p:cNvPr>
          <p:cNvSpPr>
            <a:spLocks noGrp="1"/>
          </p:cNvSpPr>
          <p:nvPr>
            <p:ph type="title"/>
          </p:nvPr>
        </p:nvSpPr>
        <p:spPr>
          <a:xfrm>
            <a:off x="466344" y="457200"/>
            <a:ext cx="4305681" cy="1600200"/>
          </a:xfrm>
        </p:spPr>
        <p:txBody>
          <a:bodyPr anchor="b"/>
          <a:lstStyle>
            <a:lvl1pPr>
              <a:defRPr sz="3200">
                <a:solidFill>
                  <a:srgbClr val="008D36"/>
                </a:solidFill>
              </a:defRPr>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97B7C98-0B60-7B49-AC5A-22D391ACDA0E}"/>
              </a:ext>
            </a:extLst>
          </p:cNvPr>
          <p:cNvSpPr>
            <a:spLocks noGrp="1"/>
          </p:cNvSpPr>
          <p:nvPr>
            <p:ph type="pic" idx="1"/>
          </p:nvPr>
        </p:nvSpPr>
        <p:spPr>
          <a:xfrm>
            <a:off x="5183188" y="987425"/>
            <a:ext cx="652113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a:extLst>
              <a:ext uri="{FF2B5EF4-FFF2-40B4-BE49-F238E27FC236}">
                <a16:creationId xmlns:a16="http://schemas.microsoft.com/office/drawing/2014/main" id="{AEDFED00-5573-B343-B286-D3095BE8F452}"/>
              </a:ext>
            </a:extLst>
          </p:cNvPr>
          <p:cNvSpPr>
            <a:spLocks noGrp="1"/>
          </p:cNvSpPr>
          <p:nvPr>
            <p:ph type="body" sz="half" idx="2"/>
          </p:nvPr>
        </p:nvSpPr>
        <p:spPr>
          <a:xfrm>
            <a:off x="466344" y="2057400"/>
            <a:ext cx="430568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Tree>
    <p:extLst>
      <p:ext uri="{BB962C8B-B14F-4D97-AF65-F5344CB8AC3E}">
        <p14:creationId xmlns:p14="http://schemas.microsoft.com/office/powerpoint/2010/main" val="355161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81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ekop">
    <p:bg>
      <p:bgPr>
        <a:solidFill>
          <a:srgbClr val="2086C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66344"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125239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ectiekop">
    <p:bg>
      <p:bgPr>
        <a:solidFill>
          <a:srgbClr val="008D3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FD63D-21B6-2A4C-9F65-64D43DE23A09}"/>
              </a:ext>
            </a:extLst>
          </p:cNvPr>
          <p:cNvSpPr>
            <a:spLocks noGrp="1"/>
          </p:cNvSpPr>
          <p:nvPr>
            <p:ph type="title"/>
          </p:nvPr>
        </p:nvSpPr>
        <p:spPr>
          <a:xfrm>
            <a:off x="475488" y="1664018"/>
            <a:ext cx="11247120" cy="2852737"/>
          </a:xfrm>
        </p:spPr>
        <p:txBody>
          <a:bodyPr anchor="b"/>
          <a:lstStyle>
            <a:lvl1pPr>
              <a:defRPr sz="6000">
                <a:solidFill>
                  <a:schemeClr val="bg1"/>
                </a:solidFill>
              </a:defRPr>
            </a:lvl1pPr>
          </a:lstStyle>
          <a:p>
            <a:r>
              <a:rPr lang="nl-NL"/>
              <a:t>Klik om stijl te bewerken</a:t>
            </a:r>
            <a:endParaRPr lang="nl-BE"/>
          </a:p>
        </p:txBody>
      </p:sp>
      <p:pic>
        <p:nvPicPr>
          <p:cNvPr id="9" name="Afbeelding 8">
            <a:extLst>
              <a:ext uri="{FF2B5EF4-FFF2-40B4-BE49-F238E27FC236}">
                <a16:creationId xmlns:a16="http://schemas.microsoft.com/office/drawing/2014/main" id="{C2073E8B-C96F-8346-9BE9-96774E90D4E9}"/>
              </a:ext>
            </a:extLst>
          </p:cNvPr>
          <p:cNvPicPr>
            <a:picLocks noChangeAspect="1"/>
          </p:cNvPicPr>
          <p:nvPr userDrawn="1"/>
        </p:nvPicPr>
        <p:blipFill>
          <a:blip r:embed="rId2"/>
          <a:stretch>
            <a:fillRect/>
          </a:stretch>
        </p:blipFill>
        <p:spPr>
          <a:xfrm>
            <a:off x="399600" y="6552000"/>
            <a:ext cx="720000" cy="101818"/>
          </a:xfrm>
          <a:prstGeom prst="rect">
            <a:avLst/>
          </a:prstGeom>
        </p:spPr>
      </p:pic>
    </p:spTree>
    <p:extLst>
      <p:ext uri="{BB962C8B-B14F-4D97-AF65-F5344CB8AC3E}">
        <p14:creationId xmlns:p14="http://schemas.microsoft.com/office/powerpoint/2010/main" val="3993015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p>
            <a:fld id="{2691482F-D63A-4DB3-831B-E5DF2FE757FB}" type="slidenum">
              <a:rPr lang="nl-BE" smtClean="0"/>
              <a:pPr/>
              <a:t>‹#›</a:t>
            </a:fld>
            <a:endParaRPr lang="nl-BE"/>
          </a:p>
        </p:txBody>
      </p:sp>
    </p:spTree>
    <p:extLst>
      <p:ext uri="{BB962C8B-B14F-4D97-AF65-F5344CB8AC3E}">
        <p14:creationId xmlns:p14="http://schemas.microsoft.com/office/powerpoint/2010/main" val="237437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2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Tree>
    <p:extLst>
      <p:ext uri="{BB962C8B-B14F-4D97-AF65-F5344CB8AC3E}">
        <p14:creationId xmlns:p14="http://schemas.microsoft.com/office/powerpoint/2010/main" val="72445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1D71B8"/>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36750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7AB5-3258-984A-9C97-8167A6F6356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7B9ABE2-FC88-BD43-BFAB-288516B21E7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582479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_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64E5DD-A03B-DC4B-949F-E498DA9E421A}"/>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Tree>
    <p:extLst>
      <p:ext uri="{BB962C8B-B14F-4D97-AF65-F5344CB8AC3E}">
        <p14:creationId xmlns:p14="http://schemas.microsoft.com/office/powerpoint/2010/main" val="12778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F976C5-F5A1-B347-9F9C-F2F998BE908B}"/>
              </a:ext>
            </a:extLst>
          </p:cNvPr>
          <p:cNvSpPr>
            <a:spLocks noGrp="1"/>
          </p:cNvSpPr>
          <p:nvPr>
            <p:ph type="title"/>
          </p:nvPr>
        </p:nvSpPr>
        <p:spPr/>
        <p:txBody>
          <a:bodyPr/>
          <a:lstStyle>
            <a:lvl1pPr>
              <a:defRPr>
                <a:solidFill>
                  <a:srgbClr val="008D36"/>
                </a:solidFill>
              </a:defRPr>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A007855-0264-934F-A5EC-6CC34EDAC723}"/>
              </a:ext>
            </a:extLst>
          </p:cNvPr>
          <p:cNvSpPr>
            <a:spLocks noGrp="1"/>
          </p:cNvSpPr>
          <p:nvPr>
            <p:ph sz="half" idx="1"/>
          </p:nvPr>
        </p:nvSpPr>
        <p:spPr>
          <a:xfrm>
            <a:off x="399288"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5C24353E-2AF1-5448-8495-E4C681C9B36D}"/>
              </a:ext>
            </a:extLst>
          </p:cNvPr>
          <p:cNvSpPr>
            <a:spLocks noGrp="1"/>
          </p:cNvSpPr>
          <p:nvPr>
            <p:ph sz="half" idx="2"/>
          </p:nvPr>
        </p:nvSpPr>
        <p:spPr>
          <a:xfrm>
            <a:off x="6166104" y="1804162"/>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684066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19F593-FF93-AB40-A810-AE1041F5FFC8}"/>
              </a:ext>
            </a:extLst>
          </p:cNvPr>
          <p:cNvSpPr>
            <a:spLocks noGrp="1"/>
          </p:cNvSpPr>
          <p:nvPr>
            <p:ph type="title"/>
          </p:nvPr>
        </p:nvSpPr>
        <p:spPr>
          <a:xfrm>
            <a:off x="399288" y="365125"/>
            <a:ext cx="1132332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a:extLst>
              <a:ext uri="{FF2B5EF4-FFF2-40B4-BE49-F238E27FC236}">
                <a16:creationId xmlns:a16="http://schemas.microsoft.com/office/drawing/2014/main" id="{2A5B8B13-E8BE-4C48-8C18-13868B7C2F6B}"/>
              </a:ext>
            </a:extLst>
          </p:cNvPr>
          <p:cNvSpPr>
            <a:spLocks noGrp="1"/>
          </p:cNvSpPr>
          <p:nvPr>
            <p:ph type="body" idx="1"/>
          </p:nvPr>
        </p:nvSpPr>
        <p:spPr>
          <a:xfrm>
            <a:off x="399288" y="1825625"/>
            <a:ext cx="1132332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pic>
        <p:nvPicPr>
          <p:cNvPr id="7" name="Afbeelding 6">
            <a:extLst>
              <a:ext uri="{FF2B5EF4-FFF2-40B4-BE49-F238E27FC236}">
                <a16:creationId xmlns:a16="http://schemas.microsoft.com/office/drawing/2014/main" id="{FA6E8D1B-943F-634E-9BF6-1A3EABA651E6}"/>
              </a:ext>
            </a:extLst>
          </p:cNvPr>
          <p:cNvPicPr>
            <a:picLocks noChangeAspect="1"/>
          </p:cNvPicPr>
          <p:nvPr userDrawn="1"/>
        </p:nvPicPr>
        <p:blipFill>
          <a:blip r:embed="rId18"/>
          <a:stretch>
            <a:fillRect/>
          </a:stretch>
        </p:blipFill>
        <p:spPr>
          <a:xfrm>
            <a:off x="399288" y="6494490"/>
            <a:ext cx="720000" cy="101818"/>
          </a:xfrm>
          <a:prstGeom prst="rect">
            <a:avLst/>
          </a:prstGeom>
        </p:spPr>
      </p:pic>
      <p:sp>
        <p:nvSpPr>
          <p:cNvPr id="4" name="Tijdelijke aanduiding voor dianummer 3"/>
          <p:cNvSpPr>
            <a:spLocks noGrp="1"/>
          </p:cNvSpPr>
          <p:nvPr>
            <p:ph type="sldNum" sz="quarter" idx="4"/>
          </p:nvPr>
        </p:nvSpPr>
        <p:spPr>
          <a:xfrm>
            <a:off x="8979408" y="6362836"/>
            <a:ext cx="2743200" cy="365125"/>
          </a:xfrm>
          <a:prstGeom prst="rect">
            <a:avLst/>
          </a:prstGeom>
        </p:spPr>
        <p:txBody>
          <a:bodyPr vert="horz" lIns="91440" tIns="45720" rIns="91440" bIns="45720" rtlCol="0" anchor="ctr"/>
          <a:lstStyle>
            <a:lvl1pPr algn="r">
              <a:defRPr sz="1100">
                <a:solidFill>
                  <a:schemeClr val="bg2">
                    <a:lumMod val="50000"/>
                  </a:schemeClr>
                </a:solidFill>
              </a:defRPr>
            </a:lvl1pPr>
          </a:lstStyle>
          <a:p>
            <a:fld id="{2691482F-D63A-4DB3-831B-E5DF2FE757FB}" type="slidenum">
              <a:rPr lang="nl-BE" smtClean="0"/>
              <a:pPr/>
              <a:t>‹#›</a:t>
            </a:fld>
            <a:endParaRPr lang="nl-BE"/>
          </a:p>
        </p:txBody>
      </p:sp>
    </p:spTree>
    <p:extLst>
      <p:ext uri="{BB962C8B-B14F-4D97-AF65-F5344CB8AC3E}">
        <p14:creationId xmlns:p14="http://schemas.microsoft.com/office/powerpoint/2010/main" val="347057494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50" r:id="rId4"/>
    <p:sldLayoutId id="2147483659" r:id="rId5"/>
    <p:sldLayoutId id="2147483652" r:id="rId6"/>
    <p:sldLayoutId id="2147483664" r:id="rId7"/>
    <p:sldLayoutId id="2147483665" r:id="rId8"/>
    <p:sldLayoutId id="2147483666" r:id="rId9"/>
    <p:sldLayoutId id="2147483653" r:id="rId10"/>
    <p:sldLayoutId id="2147483661" r:id="rId11"/>
    <p:sldLayoutId id="2147483656" r:id="rId12"/>
    <p:sldLayoutId id="2147483662" r:id="rId13"/>
    <p:sldLayoutId id="2147483657" r:id="rId14"/>
    <p:sldLayoutId id="2147483663" r:id="rId15"/>
    <p:sldLayoutId id="2147483655" r:id="rId16"/>
  </p:sldLayoutIdLst>
  <p:hf hdr="0" ftr="0" dt="0"/>
  <p:txStyles>
    <p:titleStyle>
      <a:lvl1pPr algn="l" defTabSz="914400" rtl="0" eaLnBrk="1" latinLnBrk="0" hangingPunct="1">
        <a:lnSpc>
          <a:spcPct val="90000"/>
        </a:lnSpc>
        <a:spcBef>
          <a:spcPct val="0"/>
        </a:spcBef>
        <a:buNone/>
        <a:defRPr sz="4400" b="1" kern="1200">
          <a:solidFill>
            <a:srgbClr val="2086C5"/>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Helvetica"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vid-19.sciensano.be/sites/default/files/Covid19/COVID-19_procedure_contact_NL.pdf?ut"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5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image" Target="cid:ddeab53b-bae9-4996-9a30-29fa953c192e@eurprd01.prod.exchangelabs.com" TargetMode="External"/><Relationship Id="rId12"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58.jpeg"/><Relationship Id="rId11" Type="http://schemas.openxmlformats.org/officeDocument/2006/relationships/image" Target="cid:image003.jpg@01D6A78E.4193ACC0" TargetMode="External"/><Relationship Id="rId5" Type="http://schemas.openxmlformats.org/officeDocument/2006/relationships/image" Target="../media/image57.jpeg"/><Relationship Id="rId10" Type="http://schemas.openxmlformats.org/officeDocument/2006/relationships/image" Target="../media/image60.jpeg"/><Relationship Id="rId4" Type="http://schemas.openxmlformats.org/officeDocument/2006/relationships/image" Target="../media/image56.jpeg"/><Relationship Id="rId9" Type="http://schemas.openxmlformats.org/officeDocument/2006/relationships/image" Target="cid:image004.jpg@01D6B364.2D33CF80"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health.belgium.be/nl/covid-19-tijdelijke-toelatingen"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hyperlink" Target="https://zorgenvoormorgen.be/" TargetMode="External"/><Relationship Id="rId2" Type="http://schemas.openxmlformats.org/officeDocument/2006/relationships/hyperlink" Target="https://www.mijnvclb.be/corona/index.php" TargetMode="External"/><Relationship Id="rId1" Type="http://schemas.openxmlformats.org/officeDocument/2006/relationships/slideLayout" Target="../slideLayouts/slideLayout4.xml"/><Relationship Id="rId5" Type="http://schemas.openxmlformats.org/officeDocument/2006/relationships/hyperlink" Target="https://www.vlaanderen.be/hulp-zoeken-bij-psychische-problemen" TargetMode="External"/><Relationship Id="rId4" Type="http://schemas.openxmlformats.org/officeDocument/2006/relationships/hyperlink" Target="https://checkjezelf.be/"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geestelijkgezondvlaanderen.be/" TargetMode="External"/><Relationship Id="rId7" Type="http://schemas.openxmlformats.org/officeDocument/2006/relationships/hyperlink" Target="https://d34j62pglfm3rr.cloudfront.net/downloads/20200422_Brochure_Deuil_NL.pdf" TargetMode="External"/><Relationship Id="rId2" Type="http://schemas.openxmlformats.org/officeDocument/2006/relationships/hyperlink" Target="https://www.rodekruis.be/juridische-info/houvast-app/" TargetMode="External"/><Relationship Id="rId1" Type="http://schemas.openxmlformats.org/officeDocument/2006/relationships/slideLayout" Target="../slideLayouts/slideLayout7.xml"/><Relationship Id="rId6" Type="http://schemas.openxmlformats.org/officeDocument/2006/relationships/hyperlink" Target="https://www.coronadenktank.be/" TargetMode="External"/><Relationship Id="rId5" Type="http://schemas.openxmlformats.org/officeDocument/2006/relationships/hyperlink" Target="https://wijrouwenmee.be/" TargetMode="External"/><Relationship Id="rId4" Type="http://schemas.openxmlformats.org/officeDocument/2006/relationships/hyperlink" Target="https://www.rodekruis.be/nieuws-kalender/nieuws/omgaan-met-stress-in-tijden-van-corona/tips-voor-de-bevolking/"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dezorgsamen.be/" TargetMode="External"/><Relationship Id="rId2" Type="http://schemas.openxmlformats.org/officeDocument/2006/relationships/hyperlink" Target="https://www.rodekruis.be/nieuws-kalender/nieuws/omgaan-met-stress-in-tijden-van-corona/tips-voor-zorgverleners/" TargetMode="External"/><Relationship Id="rId1" Type="http://schemas.openxmlformats.org/officeDocument/2006/relationships/slideLayout" Target="../slideLayouts/slideLayout4.xml"/><Relationship Id="rId6" Type="http://schemas.openxmlformats.org/officeDocument/2006/relationships/hyperlink" Target="https://www.health.belgium.be/nl/webina-cpc" TargetMode="External"/><Relationship Id="rId5" Type="http://schemas.openxmlformats.org/officeDocument/2006/relationships/hyperlink" Target="https://www.health.belgium.be/nl/covid-19-psychosociale-ondersteuning" TargetMode="External"/><Relationship Id="rId4" Type="http://schemas.openxmlformats.org/officeDocument/2006/relationships/hyperlink" Target="https://www.rodekruis.be/nieuws-kalender/nieuws/e-learning-omgaan-met-stress-en-angs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86A37-5D58-244F-92BF-D62A0534ED12}"/>
              </a:ext>
            </a:extLst>
          </p:cNvPr>
          <p:cNvSpPr>
            <a:spLocks noGrp="1"/>
          </p:cNvSpPr>
          <p:nvPr>
            <p:ph type="ctrTitle"/>
          </p:nvPr>
        </p:nvSpPr>
        <p:spPr>
          <a:xfrm>
            <a:off x="771144" y="1116142"/>
            <a:ext cx="5870448" cy="2387600"/>
          </a:xfrm>
        </p:spPr>
        <p:txBody>
          <a:bodyPr>
            <a:normAutofit/>
          </a:bodyPr>
          <a:lstStyle/>
          <a:p>
            <a:r>
              <a:rPr lang="nl-BE"/>
              <a:t>Vragenuurtje CPBW </a:t>
            </a:r>
            <a:endParaRPr lang="nl-BE">
              <a:solidFill>
                <a:srgbClr val="1D71B8"/>
              </a:solidFill>
            </a:endParaRPr>
          </a:p>
        </p:txBody>
      </p:sp>
      <p:sp>
        <p:nvSpPr>
          <p:cNvPr id="3" name="Ondertitel 2">
            <a:extLst>
              <a:ext uri="{FF2B5EF4-FFF2-40B4-BE49-F238E27FC236}">
                <a16:creationId xmlns:a16="http://schemas.microsoft.com/office/drawing/2014/main" id="{953C8DBC-9C8A-DC46-8AF4-C0ABD107320C}"/>
              </a:ext>
            </a:extLst>
          </p:cNvPr>
          <p:cNvSpPr>
            <a:spLocks noGrp="1"/>
          </p:cNvSpPr>
          <p:nvPr>
            <p:ph type="subTitle" idx="1"/>
          </p:nvPr>
        </p:nvSpPr>
        <p:spPr>
          <a:xfrm>
            <a:off x="771144" y="3602038"/>
            <a:ext cx="5870448" cy="622490"/>
          </a:xfrm>
        </p:spPr>
        <p:txBody>
          <a:bodyPr vert="horz" lIns="91440" tIns="45720" rIns="91440" bIns="45720" rtlCol="0" anchor="t">
            <a:normAutofit/>
          </a:bodyPr>
          <a:lstStyle/>
          <a:p>
            <a:r>
              <a:rPr lang="nl-BE"/>
              <a:t>29/11/2020</a:t>
            </a:r>
          </a:p>
        </p:txBody>
      </p:sp>
      <p:pic>
        <p:nvPicPr>
          <p:cNvPr id="6" name="Afbeelding 5">
            <a:extLst>
              <a:ext uri="{FF2B5EF4-FFF2-40B4-BE49-F238E27FC236}">
                <a16:creationId xmlns:a16="http://schemas.microsoft.com/office/drawing/2014/main" id="{163538E3-F3F3-4944-8BAF-BA6B14FD6191}"/>
              </a:ext>
            </a:extLst>
          </p:cNvPr>
          <p:cNvPicPr>
            <a:picLocks noChangeAspect="1"/>
          </p:cNvPicPr>
          <p:nvPr/>
        </p:nvPicPr>
        <p:blipFill>
          <a:blip r:embed="rId3"/>
          <a:stretch>
            <a:fillRect/>
          </a:stretch>
        </p:blipFill>
        <p:spPr>
          <a:xfrm>
            <a:off x="7035113" y="4615641"/>
            <a:ext cx="4968034" cy="2065465"/>
          </a:xfrm>
          <a:prstGeom prst="rect">
            <a:avLst/>
          </a:prstGeom>
        </p:spPr>
      </p:pic>
      <p:sp>
        <p:nvSpPr>
          <p:cNvPr id="4" name="Tekstvak 3">
            <a:extLst>
              <a:ext uri="{FF2B5EF4-FFF2-40B4-BE49-F238E27FC236}">
                <a16:creationId xmlns:a16="http://schemas.microsoft.com/office/drawing/2014/main" id="{396F3BBD-CF81-4BD0-A5B0-FD706A27B162}"/>
              </a:ext>
            </a:extLst>
          </p:cNvPr>
          <p:cNvSpPr txBox="1"/>
          <p:nvPr/>
        </p:nvSpPr>
        <p:spPr>
          <a:xfrm>
            <a:off x="771525" y="4906963"/>
            <a:ext cx="3505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b="1">
                <a:solidFill>
                  <a:srgbClr val="008D36"/>
                </a:solidFill>
              </a:rPr>
              <a:t>Rebecca </a:t>
            </a:r>
            <a:r>
              <a:rPr lang="nl-NL" sz="2400" b="1" err="1">
                <a:solidFill>
                  <a:srgbClr val="008D36"/>
                </a:solidFill>
              </a:rPr>
              <a:t>Cogneau</a:t>
            </a:r>
            <a:endParaRPr lang="nl-NL" sz="2400" b="1">
              <a:solidFill>
                <a:srgbClr val="008D36"/>
              </a:solidFill>
              <a:cs typeface="Calibri"/>
            </a:endParaRPr>
          </a:p>
          <a:p>
            <a:r>
              <a:rPr lang="nl-NL" sz="2400" b="1">
                <a:solidFill>
                  <a:srgbClr val="008D36"/>
                </a:solidFill>
                <a:cs typeface="Calibri"/>
              </a:rPr>
              <a:t>Christa Vercruysse</a:t>
            </a:r>
          </a:p>
          <a:p>
            <a:r>
              <a:rPr lang="nl-NL" sz="2400" b="1">
                <a:solidFill>
                  <a:srgbClr val="008D36"/>
                </a:solidFill>
                <a:cs typeface="Calibri"/>
              </a:rPr>
              <a:t>Liesbeth </a:t>
            </a:r>
            <a:r>
              <a:rPr lang="nl-NL" sz="2400" b="1" err="1">
                <a:solidFill>
                  <a:srgbClr val="008D36"/>
                </a:solidFill>
                <a:cs typeface="Calibri"/>
              </a:rPr>
              <a:t>Werrebrouck</a:t>
            </a:r>
            <a:endParaRPr lang="nl-NL" sz="2400" b="1">
              <a:solidFill>
                <a:srgbClr val="008D36"/>
              </a:solidFill>
              <a:cs typeface="Calibri"/>
            </a:endParaRPr>
          </a:p>
        </p:txBody>
      </p:sp>
    </p:spTree>
    <p:extLst>
      <p:ext uri="{BB962C8B-B14F-4D97-AF65-F5344CB8AC3E}">
        <p14:creationId xmlns:p14="http://schemas.microsoft.com/office/powerpoint/2010/main" val="1397154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C054A-813E-4DD5-BB1B-9BBF5C88F6A7}"/>
              </a:ext>
            </a:extLst>
          </p:cNvPr>
          <p:cNvSpPr>
            <a:spLocks noGrp="1"/>
          </p:cNvSpPr>
          <p:nvPr>
            <p:ph type="title"/>
          </p:nvPr>
        </p:nvSpPr>
        <p:spPr/>
        <p:txBody>
          <a:bodyPr/>
          <a:lstStyle/>
          <a:p>
            <a:r>
              <a:rPr lang="nl-BE">
                <a:solidFill>
                  <a:srgbClr val="1D71B8"/>
                </a:solidFill>
              </a:rPr>
              <a:t>Aangepast</a:t>
            </a:r>
          </a:p>
        </p:txBody>
      </p:sp>
      <p:sp>
        <p:nvSpPr>
          <p:cNvPr id="3" name="Tijdelijke aanduiding voor inhoud 2">
            <a:extLst>
              <a:ext uri="{FF2B5EF4-FFF2-40B4-BE49-F238E27FC236}">
                <a16:creationId xmlns:a16="http://schemas.microsoft.com/office/drawing/2014/main" id="{23F94A65-04B0-4254-821D-FD9FA30A6618}"/>
              </a:ext>
            </a:extLst>
          </p:cNvPr>
          <p:cNvSpPr>
            <a:spLocks noGrp="1"/>
          </p:cNvSpPr>
          <p:nvPr>
            <p:ph idx="1"/>
          </p:nvPr>
        </p:nvSpPr>
        <p:spPr>
          <a:xfrm>
            <a:off x="399288" y="1547813"/>
            <a:ext cx="11323320" cy="5002212"/>
          </a:xfrm>
        </p:spPr>
        <p:txBody>
          <a:bodyPr vert="horz" lIns="91440" tIns="45720" rIns="91440" bIns="45720" rtlCol="0" anchor="t">
            <a:normAutofit fontScale="92500"/>
          </a:bodyPr>
          <a:lstStyle/>
          <a:p>
            <a:pPr marL="0" indent="0">
              <a:buNone/>
            </a:pPr>
            <a:r>
              <a:rPr lang="nl-NL" b="1">
                <a:solidFill>
                  <a:srgbClr val="008D36"/>
                </a:solidFill>
                <a:cs typeface="Calibri"/>
              </a:rPr>
              <a:t>Wat met personeel die terugkomt uit een rode zone ? 25/11/2020</a:t>
            </a:r>
            <a:endParaRPr lang="nl-NL" b="1">
              <a:solidFill>
                <a:srgbClr val="008D36"/>
              </a:solidFill>
            </a:endParaRPr>
          </a:p>
          <a:p>
            <a:pPr marL="0" indent="0">
              <a:buNone/>
            </a:pPr>
            <a:endParaRPr lang="nl-NL" b="1">
              <a:solidFill>
                <a:srgbClr val="008D36"/>
              </a:solidFill>
              <a:ea typeface="+mn-lt"/>
              <a:cs typeface="+mn-lt"/>
            </a:endParaRPr>
          </a:p>
          <a:p>
            <a:pPr algn="just">
              <a:buNone/>
            </a:pPr>
            <a:r>
              <a:rPr lang="nl-NL">
                <a:ea typeface="+mn-lt"/>
                <a:cs typeface="+mn-lt"/>
              </a:rPr>
              <a:t>- Reizen naar oranje en rode zones zijn </a:t>
            </a:r>
            <a:r>
              <a:rPr lang="nl-NL" b="1">
                <a:ea typeface="+mn-lt"/>
                <a:cs typeface="+mn-lt"/>
              </a:rPr>
              <a:t>niet verboden. </a:t>
            </a:r>
            <a:endParaRPr lang="nl-NL"/>
          </a:p>
          <a:p>
            <a:pPr algn="just">
              <a:buNone/>
            </a:pPr>
            <a:r>
              <a:rPr lang="nl-NL">
                <a:ea typeface="+mn-lt"/>
                <a:cs typeface="+mn-lt"/>
              </a:rPr>
              <a:t>- Er is geen test nodig voor asymptomatische personeelsleden die terugkomen uit </a:t>
            </a:r>
            <a:r>
              <a:rPr lang="nl-NL" b="1">
                <a:ea typeface="+mn-lt"/>
                <a:cs typeface="+mn-lt"/>
              </a:rPr>
              <a:t>groene of oranje zones.</a:t>
            </a:r>
            <a:r>
              <a:rPr lang="nl-NL">
                <a:ea typeface="+mn-lt"/>
                <a:cs typeface="+mn-lt"/>
              </a:rPr>
              <a:t>  </a:t>
            </a:r>
            <a:endParaRPr lang="nl-NL"/>
          </a:p>
          <a:p>
            <a:pPr algn="just">
              <a:buNone/>
            </a:pPr>
            <a:r>
              <a:rPr lang="nl-NL">
                <a:ea typeface="+mn-lt"/>
                <a:cs typeface="+mn-lt"/>
              </a:rPr>
              <a:t>- Voor personeelsleden die terugkeren uit een </a:t>
            </a:r>
            <a:r>
              <a:rPr lang="nl-NL" b="1">
                <a:ea typeface="+mn-lt"/>
                <a:cs typeface="+mn-lt"/>
              </a:rPr>
              <a:t>rode zone </a:t>
            </a:r>
            <a:r>
              <a:rPr lang="nl-NL">
                <a:ea typeface="+mn-lt"/>
                <a:cs typeface="+mn-lt"/>
              </a:rPr>
              <a:t>(na een verblijf van langer dan 48u), gebeurt een risico-inschatting aan de hand van:</a:t>
            </a:r>
            <a:endParaRPr lang="nl-NL"/>
          </a:p>
          <a:p>
            <a:pPr>
              <a:buFont typeface="Helvetica"/>
              <a:buChar char="⁃"/>
            </a:pPr>
            <a:r>
              <a:rPr lang="nl-NL">
                <a:ea typeface="+mn-lt"/>
                <a:cs typeface="+mn-lt"/>
              </a:rPr>
              <a:t>het Passenger </a:t>
            </a:r>
            <a:r>
              <a:rPr lang="nl-NL" err="1">
                <a:ea typeface="+mn-lt"/>
                <a:cs typeface="+mn-lt"/>
              </a:rPr>
              <a:t>Location</a:t>
            </a:r>
            <a:r>
              <a:rPr lang="nl-NL">
                <a:ea typeface="+mn-lt"/>
                <a:cs typeface="+mn-lt"/>
              </a:rPr>
              <a:t> Form (PLF)</a:t>
            </a:r>
          </a:p>
          <a:p>
            <a:pPr>
              <a:buFont typeface="Helvetica"/>
              <a:buChar char="⁃"/>
            </a:pPr>
            <a:r>
              <a:rPr lang="nl-NL">
                <a:ea typeface="+mn-lt"/>
                <a:cs typeface="+mn-lt"/>
              </a:rPr>
              <a:t>een zelfevaluatiedocument. </a:t>
            </a:r>
            <a:endParaRPr lang="nl-NL">
              <a:cs typeface="Calibri" panose="020F0502020204030204"/>
            </a:endParaRPr>
          </a:p>
          <a:p>
            <a:pPr algn="just">
              <a:buNone/>
            </a:pPr>
            <a:r>
              <a:rPr lang="nl-NL">
                <a:ea typeface="+mn-lt"/>
                <a:cs typeface="+mn-lt"/>
              </a:rPr>
              <a:t>Voor de richtlijnen inzake de teststrategie verwijzen we naar het document '</a:t>
            </a:r>
            <a:r>
              <a:rPr lang="nl-NL">
                <a:ea typeface="+mn-lt"/>
                <a:cs typeface="+mn-lt"/>
                <a:hlinkClick r:id="rId3"/>
              </a:rPr>
              <a:t>Maatregelen voor contacten van een persoon met COVID-19 van Sciensano'.</a:t>
            </a:r>
            <a:endParaRPr lang="nl-NL"/>
          </a:p>
          <a:p>
            <a:pPr marL="0" indent="0">
              <a:buNone/>
            </a:pPr>
            <a:endParaRPr lang="nl-NL">
              <a:solidFill>
                <a:srgbClr val="000000"/>
              </a:solidFill>
              <a:ea typeface="+mn-lt"/>
              <a:cs typeface="+mn-lt"/>
            </a:endParaRPr>
          </a:p>
          <a:p>
            <a:pPr marL="0" indent="0">
              <a:buNone/>
            </a:pPr>
            <a:endParaRPr lang="nl-NL">
              <a:solidFill>
                <a:srgbClr val="000000"/>
              </a:solidFill>
              <a:cs typeface="Calibri"/>
            </a:endParaRPr>
          </a:p>
          <a:p>
            <a:pPr marL="0" indent="0">
              <a:buNone/>
            </a:pPr>
            <a:endParaRPr lang="nl-NL">
              <a:solidFill>
                <a:srgbClr val="FF0000"/>
              </a:solidFill>
              <a:cs typeface="Calibri"/>
            </a:endParaRPr>
          </a:p>
          <a:p>
            <a:endParaRPr lang="nl-NL">
              <a:cs typeface="Calibri" panose="020F0502020204030204"/>
            </a:endParaRPr>
          </a:p>
        </p:txBody>
      </p:sp>
      <p:sp>
        <p:nvSpPr>
          <p:cNvPr id="4" name="Tijdelijke aanduiding voor dianummer 3">
            <a:extLst>
              <a:ext uri="{FF2B5EF4-FFF2-40B4-BE49-F238E27FC236}">
                <a16:creationId xmlns:a16="http://schemas.microsoft.com/office/drawing/2014/main" id="{3F6A2108-8534-4C4A-8C73-6EFDC8F790BA}"/>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10</a:t>
            </a:fld>
            <a:endParaRPr lang="nl-BE"/>
          </a:p>
        </p:txBody>
      </p:sp>
    </p:spTree>
    <p:extLst>
      <p:ext uri="{BB962C8B-B14F-4D97-AF65-F5344CB8AC3E}">
        <p14:creationId xmlns:p14="http://schemas.microsoft.com/office/powerpoint/2010/main" val="100976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E587FD-A001-4F12-9201-1EC1FB3959B8}"/>
              </a:ext>
            </a:extLst>
          </p:cNvPr>
          <p:cNvSpPr>
            <a:spLocks noGrp="1"/>
          </p:cNvSpPr>
          <p:nvPr>
            <p:ph type="title"/>
          </p:nvPr>
        </p:nvSpPr>
        <p:spPr/>
        <p:txBody>
          <a:bodyPr/>
          <a:lstStyle/>
          <a:p>
            <a:r>
              <a:rPr lang="nl-BE">
                <a:solidFill>
                  <a:srgbClr val="1D71B8"/>
                </a:solidFill>
              </a:rPr>
              <a:t>Nieuw</a:t>
            </a:r>
          </a:p>
        </p:txBody>
      </p:sp>
      <p:pic>
        <p:nvPicPr>
          <p:cNvPr id="5" name="Afbeelding 5" descr="Afbeelding met tekst&#10;&#10;Automatisch gegenereerde beschrijving">
            <a:extLst>
              <a:ext uri="{FF2B5EF4-FFF2-40B4-BE49-F238E27FC236}">
                <a16:creationId xmlns:a16="http://schemas.microsoft.com/office/drawing/2014/main" id="{3F243A91-D9B7-48FA-98D6-F2AA717E2D49}"/>
              </a:ext>
            </a:extLst>
          </p:cNvPr>
          <p:cNvPicPr>
            <a:picLocks noGrp="1" noChangeAspect="1"/>
          </p:cNvPicPr>
          <p:nvPr>
            <p:ph idx="1"/>
          </p:nvPr>
        </p:nvPicPr>
        <p:blipFill>
          <a:blip r:embed="rId2"/>
          <a:stretch>
            <a:fillRect/>
          </a:stretch>
        </p:blipFill>
        <p:spPr>
          <a:xfrm>
            <a:off x="4196089" y="1825625"/>
            <a:ext cx="3729718" cy="4351338"/>
          </a:xfrm>
        </p:spPr>
      </p:pic>
      <p:sp>
        <p:nvSpPr>
          <p:cNvPr id="4" name="Tijdelijke aanduiding voor dianummer 3">
            <a:extLst>
              <a:ext uri="{FF2B5EF4-FFF2-40B4-BE49-F238E27FC236}">
                <a16:creationId xmlns:a16="http://schemas.microsoft.com/office/drawing/2014/main" id="{F48A3EA0-8404-4CE5-8A87-6C1777E32644}"/>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11</a:t>
            </a:fld>
            <a:endParaRPr lang="nl-BE"/>
          </a:p>
        </p:txBody>
      </p:sp>
    </p:spTree>
    <p:extLst>
      <p:ext uri="{BB962C8B-B14F-4D97-AF65-F5344CB8AC3E}">
        <p14:creationId xmlns:p14="http://schemas.microsoft.com/office/powerpoint/2010/main" val="2722630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A1E678-16EB-4C07-B652-BFD237AFED31}"/>
              </a:ext>
            </a:extLst>
          </p:cNvPr>
          <p:cNvSpPr>
            <a:spLocks noGrp="1"/>
          </p:cNvSpPr>
          <p:nvPr>
            <p:ph type="title"/>
          </p:nvPr>
        </p:nvSpPr>
        <p:spPr/>
        <p:txBody>
          <a:bodyPr/>
          <a:lstStyle/>
          <a:p>
            <a:r>
              <a:rPr lang="nl-BE">
                <a:latin typeface="Calibri"/>
                <a:cs typeface="Calibri"/>
              </a:rPr>
              <a:t>Omgaan met psychosociale risico’s</a:t>
            </a:r>
            <a:br>
              <a:rPr lang="nl-BE">
                <a:latin typeface="Calibri"/>
                <a:cs typeface="Calibri"/>
              </a:rPr>
            </a:br>
            <a:endParaRPr lang="nl-BE">
              <a:latin typeface="Calibri"/>
              <a:cs typeface="Calibri"/>
            </a:endParaRPr>
          </a:p>
        </p:txBody>
      </p:sp>
    </p:spTree>
    <p:extLst>
      <p:ext uri="{BB962C8B-B14F-4D97-AF65-F5344CB8AC3E}">
        <p14:creationId xmlns:p14="http://schemas.microsoft.com/office/powerpoint/2010/main" val="361647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gebouw, binnen, bank, houten&#10;&#10;Automatisch gegenereerde beschrijving">
            <a:extLst>
              <a:ext uri="{FF2B5EF4-FFF2-40B4-BE49-F238E27FC236}">
                <a16:creationId xmlns:a16="http://schemas.microsoft.com/office/drawing/2014/main" id="{4CBE79CD-BBA2-4512-85BD-03F08106EDE0}"/>
              </a:ext>
            </a:extLst>
          </p:cNvPr>
          <p:cNvPicPr>
            <a:picLocks noChangeAspect="1"/>
          </p:cNvPicPr>
          <p:nvPr/>
        </p:nvPicPr>
        <p:blipFill>
          <a:blip r:embed="rId3"/>
          <a:stretch>
            <a:fillRect/>
          </a:stretch>
        </p:blipFill>
        <p:spPr>
          <a:xfrm>
            <a:off x="4724400" y="2657590"/>
            <a:ext cx="2743200" cy="1542820"/>
          </a:xfrm>
          <a:prstGeom prst="rect">
            <a:avLst/>
          </a:prstGeom>
        </p:spPr>
      </p:pic>
      <p:pic>
        <p:nvPicPr>
          <p:cNvPr id="3" name="Afbeelding 3" descr="Afbeelding met gebouw, binnen, bank, houten&#10;&#10;Automatisch gegenereerde beschrijving">
            <a:extLst>
              <a:ext uri="{FF2B5EF4-FFF2-40B4-BE49-F238E27FC236}">
                <a16:creationId xmlns:a16="http://schemas.microsoft.com/office/drawing/2014/main" id="{BD19EAC4-3060-4232-9B1D-C69D4FBDE36D}"/>
              </a:ext>
            </a:extLst>
          </p:cNvPr>
          <p:cNvPicPr>
            <a:picLocks noChangeAspect="1"/>
          </p:cNvPicPr>
          <p:nvPr/>
        </p:nvPicPr>
        <p:blipFill>
          <a:blip r:embed="rId3"/>
          <a:stretch>
            <a:fillRect/>
          </a:stretch>
        </p:blipFill>
        <p:spPr>
          <a:xfrm>
            <a:off x="-3907" y="360"/>
            <a:ext cx="12199814" cy="6857280"/>
          </a:xfrm>
          <a:prstGeom prst="rect">
            <a:avLst/>
          </a:prstGeom>
        </p:spPr>
      </p:pic>
    </p:spTree>
    <p:extLst>
      <p:ext uri="{BB962C8B-B14F-4D97-AF65-F5344CB8AC3E}">
        <p14:creationId xmlns:p14="http://schemas.microsoft.com/office/powerpoint/2010/main" val="1540070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07E789-0A2C-423E-A7E8-CE4AEB02945A}"/>
              </a:ext>
            </a:extLst>
          </p:cNvPr>
          <p:cNvSpPr>
            <a:spLocks noGrp="1"/>
          </p:cNvSpPr>
          <p:nvPr>
            <p:ph type="title"/>
          </p:nvPr>
        </p:nvSpPr>
        <p:spPr/>
        <p:txBody>
          <a:bodyPr/>
          <a:lstStyle/>
          <a:p>
            <a:pPr algn="ctr"/>
            <a:r>
              <a:rPr lang="nl-BE"/>
              <a:t>Waarom? </a:t>
            </a:r>
            <a:br>
              <a:rPr lang="nl-BE"/>
            </a:br>
            <a:endParaRPr lang="nl-BE"/>
          </a:p>
        </p:txBody>
      </p:sp>
    </p:spTree>
    <p:extLst>
      <p:ext uri="{BB962C8B-B14F-4D97-AF65-F5344CB8AC3E}">
        <p14:creationId xmlns:p14="http://schemas.microsoft.com/office/powerpoint/2010/main" val="1246226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053C32-5289-4977-B3AA-5B65F73F37BA}"/>
              </a:ext>
            </a:extLst>
          </p:cNvPr>
          <p:cNvSpPr>
            <a:spLocks noGrp="1"/>
          </p:cNvSpPr>
          <p:nvPr>
            <p:ph type="title"/>
          </p:nvPr>
        </p:nvSpPr>
        <p:spPr>
          <a:prstGeom prst="rect">
            <a:avLst/>
          </a:prstGeom>
        </p:spPr>
        <p:txBody>
          <a:bodyPr anchor="ctr">
            <a:normAutofit/>
          </a:bodyPr>
          <a:lstStyle/>
          <a:p>
            <a:r>
              <a:rPr lang="nl-BE">
                <a:solidFill>
                  <a:srgbClr val="1D71B8"/>
                </a:solidFill>
                <a:latin typeface="Calibri"/>
                <a:cs typeface="Calibri"/>
              </a:rPr>
              <a:t>Waarom? Verschillende redenen </a:t>
            </a:r>
          </a:p>
        </p:txBody>
      </p:sp>
      <p:pic>
        <p:nvPicPr>
          <p:cNvPr id="10" name="Tijdelijke aanduiding voor inhoud 9">
            <a:extLst>
              <a:ext uri="{FF2B5EF4-FFF2-40B4-BE49-F238E27FC236}">
                <a16:creationId xmlns:a16="http://schemas.microsoft.com/office/drawing/2014/main" id="{47EC32DB-FA8F-40C4-A6B9-AC5E5F61F686}"/>
              </a:ext>
            </a:extLst>
          </p:cNvPr>
          <p:cNvPicPr>
            <a:picLocks noGrp="1" noChangeAspect="1"/>
          </p:cNvPicPr>
          <p:nvPr>
            <p:ph idx="1"/>
          </p:nvPr>
        </p:nvPicPr>
        <p:blipFill>
          <a:blip r:embed="rId3"/>
          <a:stretch>
            <a:fillRect/>
          </a:stretch>
        </p:blipFill>
        <p:spPr>
          <a:xfrm>
            <a:off x="6743700" y="1667669"/>
            <a:ext cx="4286250" cy="4286250"/>
          </a:xfrm>
          <a:prstGeom prst="rect">
            <a:avLst/>
          </a:prstGeom>
          <a:noFill/>
        </p:spPr>
      </p:pic>
      <p:pic>
        <p:nvPicPr>
          <p:cNvPr id="3" name="Afbeelding 3" descr="Afbeelding met tekst, buiten, teken, zitten&#10;&#10;Automatisch gegenereerde beschrijving">
            <a:extLst>
              <a:ext uri="{FF2B5EF4-FFF2-40B4-BE49-F238E27FC236}">
                <a16:creationId xmlns:a16="http://schemas.microsoft.com/office/drawing/2014/main" id="{7E2D6601-5788-4567-BF39-402263432EB1}"/>
              </a:ext>
            </a:extLst>
          </p:cNvPr>
          <p:cNvPicPr>
            <a:picLocks noChangeAspect="1"/>
          </p:cNvPicPr>
          <p:nvPr/>
        </p:nvPicPr>
        <p:blipFill>
          <a:blip r:embed="rId4"/>
          <a:stretch>
            <a:fillRect/>
          </a:stretch>
        </p:blipFill>
        <p:spPr>
          <a:xfrm>
            <a:off x="806939" y="2492157"/>
            <a:ext cx="4833814" cy="2723609"/>
          </a:xfrm>
          <a:prstGeom prst="rect">
            <a:avLst/>
          </a:prstGeom>
        </p:spPr>
      </p:pic>
    </p:spTree>
    <p:extLst>
      <p:ext uri="{BB962C8B-B14F-4D97-AF65-F5344CB8AC3E}">
        <p14:creationId xmlns:p14="http://schemas.microsoft.com/office/powerpoint/2010/main" val="1806581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49113E-3199-47D9-A30A-C6783584958A}"/>
              </a:ext>
            </a:extLst>
          </p:cNvPr>
          <p:cNvSpPr>
            <a:spLocks noGrp="1"/>
          </p:cNvSpPr>
          <p:nvPr>
            <p:ph type="title"/>
          </p:nvPr>
        </p:nvSpPr>
        <p:spPr>
          <a:prstGeom prst="rect">
            <a:avLst/>
          </a:prstGeom>
        </p:spPr>
        <p:txBody>
          <a:bodyPr anchor="ctr">
            <a:normAutofit/>
          </a:bodyPr>
          <a:lstStyle/>
          <a:p>
            <a:r>
              <a:rPr lang="nl-BE">
                <a:solidFill>
                  <a:srgbClr val="1D71B8"/>
                </a:solidFill>
              </a:rPr>
              <a:t>Reden 1: De wet verplicht de werkgever</a:t>
            </a:r>
          </a:p>
        </p:txBody>
      </p:sp>
      <p:sp>
        <p:nvSpPr>
          <p:cNvPr id="3" name="Tijdelijke aanduiding voor inhoud 2">
            <a:extLst>
              <a:ext uri="{FF2B5EF4-FFF2-40B4-BE49-F238E27FC236}">
                <a16:creationId xmlns:a16="http://schemas.microsoft.com/office/drawing/2014/main" id="{4727810B-60A7-4902-B9CB-49BB22CF8B19}"/>
              </a:ext>
            </a:extLst>
          </p:cNvPr>
          <p:cNvSpPr>
            <a:spLocks noGrp="1"/>
          </p:cNvSpPr>
          <p:nvPr>
            <p:ph idx="1"/>
          </p:nvPr>
        </p:nvSpPr>
        <p:spPr>
          <a:xfrm>
            <a:off x="5772975" y="1825625"/>
            <a:ext cx="5949633" cy="4351338"/>
          </a:xfrm>
          <a:prstGeom prst="rect">
            <a:avLst/>
          </a:prstGeom>
        </p:spPr>
        <p:txBody>
          <a:bodyPr vert="horz" lIns="91440" tIns="45720" rIns="91440" bIns="45720" rtlCol="0" anchor="t">
            <a:normAutofit/>
          </a:bodyPr>
          <a:lstStyle/>
          <a:p>
            <a:pPr marL="0" indent="0">
              <a:buNone/>
            </a:pPr>
            <a:r>
              <a:rPr lang="nl-NL" b="1"/>
              <a:t>1.  De welzijnswet </a:t>
            </a:r>
            <a:br>
              <a:rPr lang="nl-NL" b="1"/>
            </a:br>
            <a:r>
              <a:rPr lang="nl-NL"/>
              <a:t>verplicht elke werkgever tot het voeren van een welzijnsbeleid, inclusief </a:t>
            </a:r>
            <a:r>
              <a:rPr lang="nl-NL" b="1"/>
              <a:t>een psychosociaal welzijnsbeleid.</a:t>
            </a:r>
          </a:p>
          <a:p>
            <a:pPr marL="0" indent="0">
              <a:buNone/>
            </a:pPr>
            <a:r>
              <a:rPr lang="nl-NL"/>
              <a:t>Het uitbouwen van zo’n beleid vereist:</a:t>
            </a:r>
          </a:p>
          <a:p>
            <a:r>
              <a:rPr lang="nl-NL"/>
              <a:t>een risicoanalyse </a:t>
            </a:r>
          </a:p>
          <a:p>
            <a:r>
              <a:rPr lang="nl-NL"/>
              <a:t>een actieplan opzetten, uitvoeren, evalueren en bijsturen. </a:t>
            </a:r>
          </a:p>
          <a:p>
            <a:pPr marL="0" indent="0">
              <a:buNone/>
            </a:pPr>
            <a:r>
              <a:rPr lang="nl-NL" b="1"/>
              <a:t>2.  Engagementsverklaring TBE</a:t>
            </a:r>
            <a:endParaRPr lang="nl-NL" b="1">
              <a:cs typeface="Calibri"/>
            </a:endParaRPr>
          </a:p>
          <a:p>
            <a:endParaRPr lang="nl-NL" b="1"/>
          </a:p>
        </p:txBody>
      </p:sp>
      <p:pic>
        <p:nvPicPr>
          <p:cNvPr id="4" name="Afbeelding 3" descr="Afbeelding met tekst, buiten, teken, zitten&#10;&#10;Automatisch gegenereerde beschrijving">
            <a:extLst>
              <a:ext uri="{FF2B5EF4-FFF2-40B4-BE49-F238E27FC236}">
                <a16:creationId xmlns:a16="http://schemas.microsoft.com/office/drawing/2014/main" id="{AFFCBB3B-F007-44EA-A91D-84A3F005AE9C}"/>
              </a:ext>
            </a:extLst>
          </p:cNvPr>
          <p:cNvPicPr>
            <a:picLocks noChangeAspect="1"/>
          </p:cNvPicPr>
          <p:nvPr/>
        </p:nvPicPr>
        <p:blipFill>
          <a:blip r:embed="rId3"/>
          <a:stretch>
            <a:fillRect/>
          </a:stretch>
        </p:blipFill>
        <p:spPr>
          <a:xfrm>
            <a:off x="501040" y="2442090"/>
            <a:ext cx="4833814" cy="2723609"/>
          </a:xfrm>
          <a:prstGeom prst="rect">
            <a:avLst/>
          </a:prstGeom>
        </p:spPr>
      </p:pic>
    </p:spTree>
    <p:extLst>
      <p:ext uri="{BB962C8B-B14F-4D97-AF65-F5344CB8AC3E}">
        <p14:creationId xmlns:p14="http://schemas.microsoft.com/office/powerpoint/2010/main" val="2789127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59148-18E1-446B-849D-7C87EAC8EDB4}"/>
              </a:ext>
            </a:extLst>
          </p:cNvPr>
          <p:cNvSpPr>
            <a:spLocks noGrp="1"/>
          </p:cNvSpPr>
          <p:nvPr>
            <p:ph type="title"/>
          </p:nvPr>
        </p:nvSpPr>
        <p:spPr>
          <a:prstGeom prst="rect">
            <a:avLst/>
          </a:prstGeom>
        </p:spPr>
        <p:txBody>
          <a:bodyPr anchor="ctr">
            <a:normAutofit/>
          </a:bodyPr>
          <a:lstStyle/>
          <a:p>
            <a:r>
              <a:rPr lang="nl-BE">
                <a:solidFill>
                  <a:srgbClr val="1D71B8"/>
                </a:solidFill>
              </a:rPr>
              <a:t>Reden 2: De cijfers logen er al niet om</a:t>
            </a:r>
          </a:p>
        </p:txBody>
      </p:sp>
      <p:pic>
        <p:nvPicPr>
          <p:cNvPr id="3" name="Tijdelijke aanduiding voor inhoud 9">
            <a:extLst>
              <a:ext uri="{FF2B5EF4-FFF2-40B4-BE49-F238E27FC236}">
                <a16:creationId xmlns:a16="http://schemas.microsoft.com/office/drawing/2014/main" id="{67344CE1-3FF8-4345-BC2B-1ECA97550FC4}"/>
              </a:ext>
            </a:extLst>
          </p:cNvPr>
          <p:cNvPicPr>
            <a:picLocks noGrp="1" noChangeAspect="1"/>
          </p:cNvPicPr>
          <p:nvPr>
            <p:ph idx="1"/>
          </p:nvPr>
        </p:nvPicPr>
        <p:blipFill>
          <a:blip r:embed="rId3"/>
          <a:stretch>
            <a:fillRect/>
          </a:stretch>
        </p:blipFill>
        <p:spPr>
          <a:xfrm>
            <a:off x="3917950" y="1858169"/>
            <a:ext cx="4286250" cy="4286250"/>
          </a:xfrm>
          <a:prstGeom prst="rect">
            <a:avLst/>
          </a:prstGeom>
          <a:noFill/>
        </p:spPr>
      </p:pic>
      <p:sp>
        <p:nvSpPr>
          <p:cNvPr id="4" name="Tijdelijke aanduiding voor dianummer 3" hidden="1">
            <a:extLst>
              <a:ext uri="{FF2B5EF4-FFF2-40B4-BE49-F238E27FC236}">
                <a16:creationId xmlns:a16="http://schemas.microsoft.com/office/drawing/2014/main" id="{20883B60-EE36-456C-B642-8B03451436FA}"/>
              </a:ext>
            </a:extLst>
          </p:cNvPr>
          <p:cNvSpPr>
            <a:spLocks noGrp="1"/>
          </p:cNvSpPr>
          <p:nvPr>
            <p:ph type="sldNum" sz="quarter" idx="4294967295"/>
          </p:nvPr>
        </p:nvSpPr>
        <p:spPr>
          <a:xfrm>
            <a:off x="9448800" y="6362700"/>
            <a:ext cx="2743200" cy="365125"/>
          </a:xfrm>
        </p:spPr>
        <p:txBody>
          <a:bodyPr/>
          <a:lstStyle/>
          <a:p>
            <a:pPr>
              <a:spcAft>
                <a:spcPts val="600"/>
              </a:spcAft>
            </a:pPr>
            <a:fld id="{2691482F-D63A-4DB3-831B-E5DF2FE757FB}" type="slidenum">
              <a:rPr lang="nl-BE" smtClean="0"/>
              <a:pPr>
                <a:spcAft>
                  <a:spcPts val="600"/>
                </a:spcAft>
              </a:pPr>
              <a:t>17</a:t>
            </a:fld>
            <a:endParaRPr lang="nl-BE"/>
          </a:p>
        </p:txBody>
      </p:sp>
    </p:spTree>
    <p:extLst>
      <p:ext uri="{BB962C8B-B14F-4D97-AF65-F5344CB8AC3E}">
        <p14:creationId xmlns:p14="http://schemas.microsoft.com/office/powerpoint/2010/main" val="2383956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00EA1-2BFC-4B17-BBA4-66BEEEEA6669}"/>
              </a:ext>
            </a:extLst>
          </p:cNvPr>
          <p:cNvSpPr>
            <a:spLocks noGrp="1"/>
          </p:cNvSpPr>
          <p:nvPr>
            <p:ph type="title"/>
          </p:nvPr>
        </p:nvSpPr>
        <p:spPr/>
        <p:txBody>
          <a:bodyPr/>
          <a:lstStyle/>
          <a:p>
            <a:r>
              <a:rPr lang="nl-BE">
                <a:solidFill>
                  <a:srgbClr val="1D71B8"/>
                </a:solidFill>
              </a:rPr>
              <a:t>Herinner je</a:t>
            </a:r>
          </a:p>
        </p:txBody>
      </p:sp>
      <p:sp>
        <p:nvSpPr>
          <p:cNvPr id="3" name="Tijdelijke aanduiding voor inhoud 2">
            <a:extLst>
              <a:ext uri="{FF2B5EF4-FFF2-40B4-BE49-F238E27FC236}">
                <a16:creationId xmlns:a16="http://schemas.microsoft.com/office/drawing/2014/main" id="{58482169-E991-4492-83E6-AA61D422F5BC}"/>
              </a:ext>
            </a:extLst>
          </p:cNvPr>
          <p:cNvSpPr>
            <a:spLocks noGrp="1"/>
          </p:cNvSpPr>
          <p:nvPr>
            <p:ph idx="1"/>
          </p:nvPr>
        </p:nvSpPr>
        <p:spPr/>
        <p:txBody>
          <a:bodyPr vert="horz" lIns="91440" tIns="45720" rIns="91440" bIns="45720" rtlCol="0" anchor="t">
            <a:normAutofit/>
          </a:bodyPr>
          <a:lstStyle/>
          <a:p>
            <a:pPr marL="0" indent="0">
              <a:buNone/>
            </a:pPr>
            <a:r>
              <a:rPr lang="nl-BE" sz="2800" b="1">
                <a:solidFill>
                  <a:srgbClr val="008D36"/>
                </a:solidFill>
              </a:rPr>
              <a:t>RAPPORT ZIEKTEVERZUIM </a:t>
            </a:r>
            <a:r>
              <a:rPr lang="nl-BE" b="1">
                <a:solidFill>
                  <a:srgbClr val="008D36"/>
                </a:solidFill>
              </a:rPr>
              <a:t>2018</a:t>
            </a:r>
            <a:endParaRPr lang="nl-BE" sz="2800" b="1">
              <a:solidFill>
                <a:srgbClr val="008D36"/>
              </a:solidFill>
            </a:endParaRPr>
          </a:p>
          <a:p>
            <a:pPr marL="0" indent="0">
              <a:buNone/>
            </a:pPr>
            <a:r>
              <a:rPr lang="nl-BE" sz="2400" b="1"/>
              <a:t>Vlaams Onderwijspersoneel</a:t>
            </a:r>
            <a:endParaRPr lang="nl-BE" sz="2400" b="1">
              <a:cs typeface="Calibri"/>
            </a:endParaRPr>
          </a:p>
          <a:p>
            <a:pPr marL="0" indent="0">
              <a:buNone/>
            </a:pPr>
            <a:r>
              <a:rPr lang="nl-BE" sz="2400" b="1"/>
              <a:t>Van AGODI</a:t>
            </a:r>
            <a:endParaRPr lang="nl-BE" sz="2400" b="1">
              <a:cs typeface="Calibri"/>
            </a:endParaRPr>
          </a:p>
          <a:p>
            <a:pPr marL="0" indent="0">
              <a:buNone/>
            </a:pPr>
            <a:r>
              <a:rPr lang="nl-BE" sz="2400"/>
              <a:t>Het ziekteverzuimpercentage is in 2018</a:t>
            </a:r>
            <a:endParaRPr lang="nl-BE" sz="2400">
              <a:cs typeface="Calibri"/>
            </a:endParaRPr>
          </a:p>
          <a:p>
            <a:pPr marL="0" indent="0">
              <a:buNone/>
            </a:pPr>
            <a:r>
              <a:rPr lang="nl-BE" sz="2400" b="1"/>
              <a:t>het hoogst </a:t>
            </a:r>
            <a:r>
              <a:rPr lang="nl-BE" sz="2400"/>
              <a:t>van de laatste jaren.</a:t>
            </a:r>
            <a:endParaRPr lang="nl-BE" sz="2400">
              <a:cs typeface="Calibri"/>
            </a:endParaRPr>
          </a:p>
          <a:p>
            <a:pPr marL="0" indent="0">
              <a:buNone/>
            </a:pPr>
            <a:r>
              <a:rPr lang="nl-NL" sz="2400" b="1"/>
              <a:t>Psychosociale aandoeningen</a:t>
            </a:r>
            <a:r>
              <a:rPr lang="nl-NL" sz="2400"/>
              <a:t>  </a:t>
            </a:r>
            <a:br>
              <a:rPr lang="nl-NL" sz="2400"/>
            </a:br>
            <a:r>
              <a:rPr lang="nl-NL" sz="2400"/>
              <a:t>blijven ook  in  2018  de  voornaamste  oorzaak  van  ziekteverzuim en het aantal is </a:t>
            </a:r>
            <a:r>
              <a:rPr lang="nl-NL" sz="2400" b="1"/>
              <a:t>in stijgende lijn </a:t>
            </a:r>
            <a:r>
              <a:rPr lang="nl-NL" sz="2400"/>
              <a:t>ten aanzien van het vorige jaar.</a:t>
            </a:r>
            <a:endParaRPr lang="nl-NL" sz="2400">
              <a:cs typeface="Calibri"/>
            </a:endParaRPr>
          </a:p>
          <a:p>
            <a:pPr marL="0" indent="0">
              <a:buNone/>
            </a:pPr>
            <a:endParaRPr lang="nl-NL" sz="2000">
              <a:cs typeface="Calibri"/>
            </a:endParaRPr>
          </a:p>
          <a:p>
            <a:pPr marL="0" indent="0">
              <a:buNone/>
            </a:pPr>
            <a:r>
              <a:rPr lang="nl-NL" sz="2000">
                <a:cs typeface="Calibri"/>
              </a:rPr>
              <a:t>39.60% 2018; 39.01% 2017; 37.90% 2016</a:t>
            </a:r>
            <a:endParaRPr lang="nl-NL"/>
          </a:p>
        </p:txBody>
      </p:sp>
      <p:sp>
        <p:nvSpPr>
          <p:cNvPr id="4" name="Tijdelijke aanduiding voor inhoud 3">
            <a:extLst>
              <a:ext uri="{FF2B5EF4-FFF2-40B4-BE49-F238E27FC236}">
                <a16:creationId xmlns:a16="http://schemas.microsoft.com/office/drawing/2014/main" id="{24FB8200-3C53-4B85-8E0A-119AAFAE1373}"/>
              </a:ext>
            </a:extLst>
          </p:cNvPr>
          <p:cNvSpPr>
            <a:spLocks noGrp="1"/>
          </p:cNvSpPr>
          <p:nvPr>
            <p:ph sz="half" idx="4294967295"/>
          </p:nvPr>
        </p:nvSpPr>
        <p:spPr>
          <a:xfrm>
            <a:off x="6294967" y="1803400"/>
            <a:ext cx="5181600" cy="4351338"/>
          </a:xfrm>
        </p:spPr>
        <p:txBody>
          <a:bodyPr>
            <a:normAutofit/>
          </a:bodyPr>
          <a:lstStyle/>
          <a:p>
            <a:pPr marL="0" indent="0">
              <a:buNone/>
            </a:pPr>
            <a:r>
              <a:rPr lang="nl-BE" b="1">
                <a:solidFill>
                  <a:srgbClr val="008D36"/>
                </a:solidFill>
              </a:rPr>
              <a:t>RESULTATEN SENSOR-ENQUETE</a:t>
            </a:r>
          </a:p>
        </p:txBody>
      </p:sp>
      <p:pic>
        <p:nvPicPr>
          <p:cNvPr id="8" name="Picture 4">
            <a:extLst>
              <a:ext uri="{FF2B5EF4-FFF2-40B4-BE49-F238E27FC236}">
                <a16:creationId xmlns:a16="http://schemas.microsoft.com/office/drawing/2014/main" id="{68899E43-EFB6-48C9-B2EB-A01A5EB62073}"/>
              </a:ext>
            </a:extLst>
          </p:cNvPr>
          <p:cNvPicPr/>
          <p:nvPr/>
        </p:nvPicPr>
        <p:blipFill>
          <a:blip r:embed="rId3">
            <a:extLst>
              <a:ext uri="{28A0092B-C50C-407E-A947-70E740481C1C}">
                <a14:useLocalDpi xmlns:a14="http://schemas.microsoft.com/office/drawing/2010/main" val="0"/>
              </a:ext>
            </a:extLst>
          </a:blip>
          <a:stretch>
            <a:fillRect/>
          </a:stretch>
        </p:blipFill>
        <p:spPr>
          <a:xfrm>
            <a:off x="6294967" y="2275003"/>
            <a:ext cx="5374988" cy="1710388"/>
          </a:xfrm>
          <a:prstGeom prst="rect">
            <a:avLst/>
          </a:prstGeom>
        </p:spPr>
      </p:pic>
    </p:spTree>
    <p:extLst>
      <p:ext uri="{BB962C8B-B14F-4D97-AF65-F5344CB8AC3E}">
        <p14:creationId xmlns:p14="http://schemas.microsoft.com/office/powerpoint/2010/main" val="277484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9DD853-5371-4167-AFFC-013154918DC2}"/>
              </a:ext>
            </a:extLst>
          </p:cNvPr>
          <p:cNvSpPr>
            <a:spLocks noGrp="1"/>
          </p:cNvSpPr>
          <p:nvPr>
            <p:ph type="title"/>
          </p:nvPr>
        </p:nvSpPr>
        <p:spPr>
          <a:xfrm>
            <a:off x="457200" y="365125"/>
            <a:ext cx="11247120" cy="1325563"/>
          </a:xfrm>
        </p:spPr>
        <p:txBody>
          <a:bodyPr anchor="ctr">
            <a:normAutofit/>
          </a:bodyPr>
          <a:lstStyle/>
          <a:p>
            <a:r>
              <a:rPr lang="nl-BE">
                <a:solidFill>
                  <a:srgbClr val="1D71B8"/>
                </a:solidFill>
                <a:latin typeface="Calibri"/>
                <a:cs typeface="Calibri"/>
              </a:rPr>
              <a:t>En daar komt nu bovenop</a:t>
            </a:r>
          </a:p>
        </p:txBody>
      </p:sp>
      <p:sp>
        <p:nvSpPr>
          <p:cNvPr id="79" name="Text Placeholder 4">
            <a:extLst>
              <a:ext uri="{FF2B5EF4-FFF2-40B4-BE49-F238E27FC236}">
                <a16:creationId xmlns:a16="http://schemas.microsoft.com/office/drawing/2014/main" id="{68DB292F-E59D-43E1-8C1E-5D2123A91AF0}"/>
              </a:ext>
            </a:extLst>
          </p:cNvPr>
          <p:cNvSpPr>
            <a:spLocks noGrp="1"/>
          </p:cNvSpPr>
          <p:nvPr>
            <p:ph type="body" sz="quarter" idx="3"/>
          </p:nvPr>
        </p:nvSpPr>
        <p:spPr>
          <a:xfrm>
            <a:off x="6172200" y="1681163"/>
            <a:ext cx="5532120" cy="823912"/>
          </a:xfrm>
        </p:spPr>
        <p:txBody>
          <a:bodyPr>
            <a:normAutofit/>
          </a:bodyPr>
          <a:lstStyle/>
          <a:p>
            <a:r>
              <a:rPr lang="en-US" sz="4000">
                <a:solidFill>
                  <a:srgbClr val="008D36"/>
                </a:solidFill>
              </a:rPr>
              <a:t>Contact tracing</a:t>
            </a:r>
          </a:p>
        </p:txBody>
      </p:sp>
      <p:sp>
        <p:nvSpPr>
          <p:cNvPr id="77" name="Text Placeholder 2">
            <a:extLst>
              <a:ext uri="{FF2B5EF4-FFF2-40B4-BE49-F238E27FC236}">
                <a16:creationId xmlns:a16="http://schemas.microsoft.com/office/drawing/2014/main" id="{16F197F3-D94B-4372-A3F0-830E25DB5B2C}"/>
              </a:ext>
            </a:extLst>
          </p:cNvPr>
          <p:cNvSpPr>
            <a:spLocks noGrp="1"/>
          </p:cNvSpPr>
          <p:nvPr>
            <p:ph type="body" idx="1"/>
          </p:nvPr>
        </p:nvSpPr>
        <p:spPr>
          <a:xfrm>
            <a:off x="457200" y="1681163"/>
            <a:ext cx="5540375" cy="823912"/>
          </a:xfrm>
        </p:spPr>
        <p:txBody>
          <a:bodyPr>
            <a:normAutofit/>
          </a:bodyPr>
          <a:lstStyle/>
          <a:p>
            <a:r>
              <a:rPr lang="en-US" sz="4000">
                <a:solidFill>
                  <a:srgbClr val="008D36"/>
                </a:solidFill>
              </a:rPr>
              <a:t>Corona</a:t>
            </a:r>
          </a:p>
        </p:txBody>
      </p:sp>
      <p:pic>
        <p:nvPicPr>
          <p:cNvPr id="2056" name="Picture 8" descr="Coronavirus: vergoeding zorgverzekering | Consumentenbond">
            <a:extLst>
              <a:ext uri="{FF2B5EF4-FFF2-40B4-BE49-F238E27FC236}">
                <a16:creationId xmlns:a16="http://schemas.microsoft.com/office/drawing/2014/main" id="{49DEA23C-C6A8-4EA9-A25D-F874D141067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63"/>
          <a:stretch/>
        </p:blipFill>
        <p:spPr bwMode="auto">
          <a:xfrm>
            <a:off x="457200" y="2505075"/>
            <a:ext cx="5540375" cy="3684588"/>
          </a:xfrm>
          <a:prstGeom prst="rect">
            <a:avLst/>
          </a:prstGeom>
          <a:solidFill>
            <a:srgbClr val="FFFFFF"/>
          </a:solidFill>
        </p:spPr>
      </p:pic>
      <p:pic>
        <p:nvPicPr>
          <p:cNvPr id="2054" name="Picture 6">
            <a:extLst>
              <a:ext uri="{FF2B5EF4-FFF2-40B4-BE49-F238E27FC236}">
                <a16:creationId xmlns:a16="http://schemas.microsoft.com/office/drawing/2014/main" id="{3EA7C2F8-718E-404F-A083-83E71CEE256B}"/>
              </a:ext>
            </a:extLst>
          </p:cNvPr>
          <p:cNvPicPr>
            <a:picLocks noGrp="1" noChangeAspect="1" noChangeArrowheads="1"/>
          </p:cNvPicPr>
          <p:nvPr>
            <p:ph sz="quarter" idx="4"/>
          </p:nvPr>
        </p:nvPicPr>
        <p:blipFill rotWithShape="1">
          <a:blip r:embed="rId3"/>
          <a:srcRect l="6410" r="6410"/>
          <a:stretch/>
        </p:blipFill>
        <p:spPr bwMode="auto">
          <a:xfrm>
            <a:off x="6172200" y="2505075"/>
            <a:ext cx="5532120" cy="3684588"/>
          </a:xfrm>
          <a:prstGeom prst="rect">
            <a:avLst/>
          </a:prstGeom>
          <a:solidFill>
            <a:srgbClr val="FFFFFF"/>
          </a:solidFill>
        </p:spPr>
      </p:pic>
    </p:spTree>
    <p:extLst>
      <p:ext uri="{BB962C8B-B14F-4D97-AF65-F5344CB8AC3E}">
        <p14:creationId xmlns:p14="http://schemas.microsoft.com/office/powerpoint/2010/main" val="334843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crosoft Teams – Steek je hand op!">
            <a:extLst>
              <a:ext uri="{FF2B5EF4-FFF2-40B4-BE49-F238E27FC236}">
                <a16:creationId xmlns:a16="http://schemas.microsoft.com/office/drawing/2014/main" id="{5D3B4466-A5B4-46EF-8350-19EA39771F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65" r="9" b="8165"/>
          <a:stretch/>
        </p:blipFill>
        <p:spPr bwMode="auto">
          <a:xfrm>
            <a:off x="20" y="10"/>
            <a:ext cx="12191980" cy="6857990"/>
          </a:xfrm>
          <a:prstGeom prst="rect">
            <a:avLst/>
          </a:prstGeom>
          <a:solidFill>
            <a:srgbClr val="FFFFFF"/>
          </a:solidFill>
        </p:spPr>
      </p:pic>
      <p:sp>
        <p:nvSpPr>
          <p:cNvPr id="4" name="Pijl: rechts 3">
            <a:extLst>
              <a:ext uri="{FF2B5EF4-FFF2-40B4-BE49-F238E27FC236}">
                <a16:creationId xmlns:a16="http://schemas.microsoft.com/office/drawing/2014/main" id="{E870C8CA-0FA4-4BF4-8844-164B8A4BD30C}"/>
              </a:ext>
            </a:extLst>
          </p:cNvPr>
          <p:cNvSpPr/>
          <p:nvPr/>
        </p:nvSpPr>
        <p:spPr>
          <a:xfrm rot="5400000">
            <a:off x="4072980" y="4576102"/>
            <a:ext cx="1145854" cy="52805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Pijl: rechts 5">
            <a:extLst>
              <a:ext uri="{FF2B5EF4-FFF2-40B4-BE49-F238E27FC236}">
                <a16:creationId xmlns:a16="http://schemas.microsoft.com/office/drawing/2014/main" id="{F8B9DC34-EDE3-43ED-84D0-860B6C8DA4B5}"/>
              </a:ext>
            </a:extLst>
          </p:cNvPr>
          <p:cNvSpPr/>
          <p:nvPr/>
        </p:nvSpPr>
        <p:spPr>
          <a:xfrm rot="5400000">
            <a:off x="6040925" y="3993010"/>
            <a:ext cx="2312046" cy="528049"/>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Pijl: rechts 6">
            <a:extLst>
              <a:ext uri="{FF2B5EF4-FFF2-40B4-BE49-F238E27FC236}">
                <a16:creationId xmlns:a16="http://schemas.microsoft.com/office/drawing/2014/main" id="{A2BBC9E8-9C24-4783-AD9B-3D0752018A1E}"/>
              </a:ext>
            </a:extLst>
          </p:cNvPr>
          <p:cNvSpPr/>
          <p:nvPr/>
        </p:nvSpPr>
        <p:spPr>
          <a:xfrm rot="5400000">
            <a:off x="4170334" y="3993008"/>
            <a:ext cx="2312045" cy="52805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Pijl: rechts 7">
            <a:extLst>
              <a:ext uri="{FF2B5EF4-FFF2-40B4-BE49-F238E27FC236}">
                <a16:creationId xmlns:a16="http://schemas.microsoft.com/office/drawing/2014/main" id="{C56F8337-4AB1-40E4-B763-D038B61339F6}"/>
              </a:ext>
            </a:extLst>
          </p:cNvPr>
          <p:cNvSpPr/>
          <p:nvPr/>
        </p:nvSpPr>
        <p:spPr>
          <a:xfrm rot="5400000">
            <a:off x="7304472" y="4523017"/>
            <a:ext cx="1145854" cy="52805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hthoek 4">
            <a:extLst>
              <a:ext uri="{FF2B5EF4-FFF2-40B4-BE49-F238E27FC236}">
                <a16:creationId xmlns:a16="http://schemas.microsoft.com/office/drawing/2014/main" id="{EBDD7380-15CA-4100-8573-3A2D1D6CAF1C}"/>
              </a:ext>
            </a:extLst>
          </p:cNvPr>
          <p:cNvSpPr/>
          <p:nvPr/>
        </p:nvSpPr>
        <p:spPr>
          <a:xfrm>
            <a:off x="3339548" y="3429000"/>
            <a:ext cx="1431235" cy="8382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Camera aan/uit</a:t>
            </a:r>
          </a:p>
        </p:txBody>
      </p:sp>
      <p:sp>
        <p:nvSpPr>
          <p:cNvPr id="10" name="Rechthoek 9">
            <a:extLst>
              <a:ext uri="{FF2B5EF4-FFF2-40B4-BE49-F238E27FC236}">
                <a16:creationId xmlns:a16="http://schemas.microsoft.com/office/drawing/2014/main" id="{1D6C920F-AF64-4FA5-98D8-BBBC19C03FF4}"/>
              </a:ext>
            </a:extLst>
          </p:cNvPr>
          <p:cNvSpPr/>
          <p:nvPr/>
        </p:nvSpPr>
        <p:spPr>
          <a:xfrm>
            <a:off x="4043949" y="2262810"/>
            <a:ext cx="1431235" cy="838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microfoon aan/uit</a:t>
            </a:r>
          </a:p>
        </p:txBody>
      </p:sp>
      <p:sp>
        <p:nvSpPr>
          <p:cNvPr id="11" name="Rechthoek 10">
            <a:extLst>
              <a:ext uri="{FF2B5EF4-FFF2-40B4-BE49-F238E27FC236}">
                <a16:creationId xmlns:a16="http://schemas.microsoft.com/office/drawing/2014/main" id="{FB3A8297-F6EA-4F06-A31D-2DA921748195}"/>
              </a:ext>
            </a:extLst>
          </p:cNvPr>
          <p:cNvSpPr/>
          <p:nvPr/>
        </p:nvSpPr>
        <p:spPr>
          <a:xfrm>
            <a:off x="6345756" y="1729606"/>
            <a:ext cx="1795669" cy="14449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Hand opsteken (stel je vragen via de chat)</a:t>
            </a:r>
          </a:p>
        </p:txBody>
      </p:sp>
      <p:sp>
        <p:nvSpPr>
          <p:cNvPr id="12" name="Rechthoek 11">
            <a:extLst>
              <a:ext uri="{FF2B5EF4-FFF2-40B4-BE49-F238E27FC236}">
                <a16:creationId xmlns:a16="http://schemas.microsoft.com/office/drawing/2014/main" id="{2BE6D447-D596-4443-8FA4-271586054B24}"/>
              </a:ext>
            </a:extLst>
          </p:cNvPr>
          <p:cNvSpPr/>
          <p:nvPr/>
        </p:nvSpPr>
        <p:spPr>
          <a:xfrm>
            <a:off x="7439558" y="3579919"/>
            <a:ext cx="2109632" cy="114585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Chatten: </a:t>
            </a:r>
            <a:r>
              <a:rPr kumimoji="0" lang="nl-BE" sz="1800" b="1" i="0" u="none" strike="noStrike" kern="1200" cap="none" spc="0" normalizeH="0" baseline="0" noProof="0">
                <a:ln>
                  <a:noFill/>
                </a:ln>
                <a:solidFill>
                  <a:prstClr val="black"/>
                </a:solidFill>
                <a:effectLst/>
                <a:uLnTx/>
                <a:uFillTx/>
                <a:latin typeface="Calibri" panose="020F0502020204030204"/>
                <a:ea typeface="+mn-ea"/>
                <a:cs typeface="+mn-cs"/>
              </a:rPr>
              <a:t>stel hier je vragen! </a:t>
            </a:r>
          </a:p>
        </p:txBody>
      </p:sp>
      <p:pic>
        <p:nvPicPr>
          <p:cNvPr id="2" name="Afbeelding 1">
            <a:extLst>
              <a:ext uri="{FF2B5EF4-FFF2-40B4-BE49-F238E27FC236}">
                <a16:creationId xmlns:a16="http://schemas.microsoft.com/office/drawing/2014/main" id="{DB82F668-8E5C-4F7A-B19E-B0A10448D9B9}"/>
              </a:ext>
            </a:extLst>
          </p:cNvPr>
          <p:cNvPicPr>
            <a:picLocks noChangeAspect="1"/>
          </p:cNvPicPr>
          <p:nvPr/>
        </p:nvPicPr>
        <p:blipFill>
          <a:blip r:embed="rId3"/>
          <a:stretch>
            <a:fillRect/>
          </a:stretch>
        </p:blipFill>
        <p:spPr>
          <a:xfrm>
            <a:off x="1863969" y="331696"/>
            <a:ext cx="8027377" cy="357028"/>
          </a:xfrm>
          <a:prstGeom prst="rect">
            <a:avLst/>
          </a:prstGeom>
        </p:spPr>
      </p:pic>
      <p:sp>
        <p:nvSpPr>
          <p:cNvPr id="13" name="Rechthoek 12">
            <a:extLst>
              <a:ext uri="{FF2B5EF4-FFF2-40B4-BE49-F238E27FC236}">
                <a16:creationId xmlns:a16="http://schemas.microsoft.com/office/drawing/2014/main" id="{B6A9BA63-4E99-44A8-8C02-2AD95E05F5F3}"/>
              </a:ext>
            </a:extLst>
          </p:cNvPr>
          <p:cNvSpPr/>
          <p:nvPr/>
        </p:nvSpPr>
        <p:spPr>
          <a:xfrm>
            <a:off x="4645907" y="1107824"/>
            <a:ext cx="1431235" cy="838200"/>
          </a:xfrm>
          <a:prstGeom prst="rect">
            <a:avLst/>
          </a:prstGeom>
          <a:ln>
            <a:solidFill>
              <a:srgbClr val="EC5214"/>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Opname wordt gestart</a:t>
            </a:r>
          </a:p>
        </p:txBody>
      </p:sp>
      <p:sp>
        <p:nvSpPr>
          <p:cNvPr id="14" name="Pijl: rechts 13">
            <a:extLst>
              <a:ext uri="{FF2B5EF4-FFF2-40B4-BE49-F238E27FC236}">
                <a16:creationId xmlns:a16="http://schemas.microsoft.com/office/drawing/2014/main" id="{5F959174-F11C-4D61-92C8-D420BD0157C0}"/>
              </a:ext>
            </a:extLst>
          </p:cNvPr>
          <p:cNvSpPr/>
          <p:nvPr/>
        </p:nvSpPr>
        <p:spPr>
          <a:xfrm rot="5400000" flipH="1">
            <a:off x="4960009" y="588824"/>
            <a:ext cx="509947" cy="528052"/>
          </a:xfrm>
          <a:prstGeom prst="rightArrow">
            <a:avLst/>
          </a:prstGeom>
          <a:solidFill>
            <a:srgbClr val="EC5214"/>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960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774E6-F76B-4373-8F34-E17049FD091C}"/>
              </a:ext>
            </a:extLst>
          </p:cNvPr>
          <p:cNvSpPr>
            <a:spLocks noGrp="1"/>
          </p:cNvSpPr>
          <p:nvPr>
            <p:ph type="title"/>
          </p:nvPr>
        </p:nvSpPr>
        <p:spPr/>
        <p:txBody>
          <a:bodyPr/>
          <a:lstStyle/>
          <a:p>
            <a:pPr algn="ctr"/>
            <a:r>
              <a:rPr lang="nl-BE"/>
              <a:t>Wat?</a:t>
            </a:r>
            <a:br>
              <a:rPr lang="nl-BE"/>
            </a:br>
            <a:endParaRPr lang="nl-BE"/>
          </a:p>
        </p:txBody>
      </p:sp>
    </p:spTree>
    <p:extLst>
      <p:ext uri="{BB962C8B-B14F-4D97-AF65-F5344CB8AC3E}">
        <p14:creationId xmlns:p14="http://schemas.microsoft.com/office/powerpoint/2010/main" val="1845205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001BB-A64D-4CEA-9F7E-144F89C1D3B4}"/>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Definitie: Psychosociale risico’s</a:t>
            </a:r>
            <a:endParaRPr lang="nl-NL">
              <a:latin typeface="Calibri"/>
              <a:cs typeface="Calibri"/>
            </a:endParaRPr>
          </a:p>
        </p:txBody>
      </p:sp>
      <p:sp>
        <p:nvSpPr>
          <p:cNvPr id="7" name="Tijdelijke aanduiding voor inhoud 6">
            <a:extLst>
              <a:ext uri="{FF2B5EF4-FFF2-40B4-BE49-F238E27FC236}">
                <a16:creationId xmlns:a16="http://schemas.microsoft.com/office/drawing/2014/main" id="{38F59CAC-E5E7-4176-BF69-4B671368D3A5}"/>
              </a:ext>
            </a:extLst>
          </p:cNvPr>
          <p:cNvSpPr>
            <a:spLocks noGrp="1"/>
          </p:cNvSpPr>
          <p:nvPr>
            <p:ph idx="1"/>
          </p:nvPr>
        </p:nvSpPr>
        <p:spPr>
          <a:xfrm>
            <a:off x="399288" y="1461685"/>
            <a:ext cx="11311947" cy="4715278"/>
          </a:xfrm>
        </p:spPr>
        <p:txBody>
          <a:bodyPr vert="horz" lIns="91440" tIns="45720" rIns="91440" bIns="45720" rtlCol="0" anchor="t">
            <a:normAutofit lnSpcReduction="10000"/>
          </a:bodyPr>
          <a:lstStyle/>
          <a:p>
            <a:pPr marL="0" indent="0">
              <a:buNone/>
            </a:pPr>
            <a:endParaRPr lang="nl-BE" sz="3600" b="1">
              <a:cs typeface="Calibri"/>
            </a:endParaRPr>
          </a:p>
          <a:p>
            <a:pPr marL="0" indent="0">
              <a:buNone/>
            </a:pPr>
            <a:r>
              <a:rPr lang="nl-NL" sz="3600"/>
              <a:t>De </a:t>
            </a:r>
            <a:r>
              <a:rPr lang="nl-NL" sz="3600">
                <a:ea typeface="+mn-lt"/>
                <a:cs typeface="+mn-lt"/>
              </a:rPr>
              <a:t>psychosociale risico’s op het werk worden gedefinieerd als de kans dat één of meerdere werknemers </a:t>
            </a:r>
            <a:r>
              <a:rPr lang="nl-NL" sz="3600" b="1">
                <a:ea typeface="+mn-lt"/>
                <a:cs typeface="+mn-lt"/>
              </a:rPr>
              <a:t>psychische schade</a:t>
            </a:r>
            <a:r>
              <a:rPr lang="nl-NL" sz="3600">
                <a:ea typeface="+mn-lt"/>
                <a:cs typeface="+mn-lt"/>
              </a:rPr>
              <a:t> ondervinden, die al dan niet kan gepaard gaan met </a:t>
            </a:r>
            <a:r>
              <a:rPr lang="nl-NL" sz="3600" b="1">
                <a:ea typeface="+mn-lt"/>
                <a:cs typeface="+mn-lt"/>
              </a:rPr>
              <a:t>lichamelijke schade,</a:t>
            </a:r>
            <a:r>
              <a:rPr lang="nl-NL" sz="3600">
                <a:ea typeface="+mn-lt"/>
                <a:cs typeface="+mn-lt"/>
              </a:rPr>
              <a:t> ten gevolge van een blootstelling aan de elementen van de arbeidsorganisatie, de arbeidsinhoud, de arbeidsvoorwaarden, de arbeidsomstandigheden en de interpersoonlijke relaties op het werk, waarop de </a:t>
            </a:r>
            <a:r>
              <a:rPr lang="nl-NL" sz="3600" b="1">
                <a:ea typeface="+mn-lt"/>
                <a:cs typeface="+mn-lt"/>
              </a:rPr>
              <a:t>werkgever een impact</a:t>
            </a:r>
            <a:r>
              <a:rPr lang="nl-NL" sz="3600">
                <a:ea typeface="+mn-lt"/>
                <a:cs typeface="+mn-lt"/>
              </a:rPr>
              <a:t> heeft en die </a:t>
            </a:r>
            <a:r>
              <a:rPr lang="nl-NL" sz="3600" b="1">
                <a:ea typeface="+mn-lt"/>
                <a:cs typeface="+mn-lt"/>
              </a:rPr>
              <a:t>objectief een gevaar</a:t>
            </a:r>
            <a:r>
              <a:rPr lang="nl-NL" sz="3600">
                <a:ea typeface="+mn-lt"/>
                <a:cs typeface="+mn-lt"/>
              </a:rPr>
              <a:t> inhouden.</a:t>
            </a:r>
            <a:endParaRPr lang="nl-NL" sz="3600">
              <a:cs typeface="Calibri"/>
            </a:endParaRPr>
          </a:p>
        </p:txBody>
      </p:sp>
      <p:sp>
        <p:nvSpPr>
          <p:cNvPr id="12" name="Slide Number Placeholder 3">
            <a:extLst>
              <a:ext uri="{FF2B5EF4-FFF2-40B4-BE49-F238E27FC236}">
                <a16:creationId xmlns:a16="http://schemas.microsoft.com/office/drawing/2014/main" id="{8199DFE5-38BB-4FCA-9878-5E280E95337A}"/>
              </a:ext>
            </a:extLst>
          </p:cNvPr>
          <p:cNvSpPr>
            <a:spLocks noGrp="1"/>
          </p:cNvSpPr>
          <p:nvPr>
            <p:ph type="sldNum" sz="quarter" idx="10"/>
          </p:nvPr>
        </p:nvSpPr>
        <p:spPr>
          <a:xfrm>
            <a:off x="8979408" y="6362836"/>
            <a:ext cx="2743200" cy="365125"/>
          </a:xfrm>
        </p:spPr>
        <p:txBody>
          <a:bodyPr/>
          <a:lstStyle/>
          <a:p>
            <a:pPr>
              <a:spcAft>
                <a:spcPts val="600"/>
              </a:spcAft>
            </a:pPr>
            <a:fld id="{2691482F-D63A-4DB3-831B-E5DF2FE757FB}" type="slidenum">
              <a:rPr lang="nl-BE" smtClean="0"/>
              <a:pPr>
                <a:spcAft>
                  <a:spcPts val="600"/>
                </a:spcAft>
              </a:pPr>
              <a:t>21</a:t>
            </a:fld>
            <a:endParaRPr lang="nl-BE"/>
          </a:p>
        </p:txBody>
      </p:sp>
      <p:sp>
        <p:nvSpPr>
          <p:cNvPr id="4" name="Tijdelijke aanduiding voor dianummer 3" hidden="1">
            <a:extLst>
              <a:ext uri="{FF2B5EF4-FFF2-40B4-BE49-F238E27FC236}">
                <a16:creationId xmlns:a16="http://schemas.microsoft.com/office/drawing/2014/main" id="{DF582A1C-03F9-4159-B2B8-F1264B7EECF6}"/>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21</a:t>
            </a:fld>
            <a:endParaRPr lang="nl-BE"/>
          </a:p>
        </p:txBody>
      </p:sp>
    </p:spTree>
    <p:extLst>
      <p:ext uri="{BB962C8B-B14F-4D97-AF65-F5344CB8AC3E}">
        <p14:creationId xmlns:p14="http://schemas.microsoft.com/office/powerpoint/2010/main" val="62579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9DD25451-A24C-4DFF-9E10-07357A2122A4}"/>
              </a:ext>
            </a:extLst>
          </p:cNvPr>
          <p:cNvPicPr>
            <a:picLocks noChangeAspect="1"/>
          </p:cNvPicPr>
          <p:nvPr/>
        </p:nvPicPr>
        <p:blipFill>
          <a:blip r:embed="rId2"/>
          <a:stretch>
            <a:fillRect/>
          </a:stretch>
        </p:blipFill>
        <p:spPr>
          <a:xfrm>
            <a:off x="299730" y="322730"/>
            <a:ext cx="11592540" cy="5854234"/>
          </a:xfrm>
          <a:prstGeom prst="rect">
            <a:avLst/>
          </a:prstGeom>
          <a:solidFill>
            <a:srgbClr val="2086C5"/>
          </a:solidFill>
          <a:ln>
            <a:solidFill>
              <a:srgbClr val="2086C5"/>
            </a:solidFill>
          </a:ln>
        </p:spPr>
      </p:pic>
    </p:spTree>
    <p:extLst>
      <p:ext uri="{BB962C8B-B14F-4D97-AF65-F5344CB8AC3E}">
        <p14:creationId xmlns:p14="http://schemas.microsoft.com/office/powerpoint/2010/main" val="28980271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tekening&#10;&#10;Automatisch gegenereerde beschrijving">
            <a:extLst>
              <a:ext uri="{FF2B5EF4-FFF2-40B4-BE49-F238E27FC236}">
                <a16:creationId xmlns:a16="http://schemas.microsoft.com/office/drawing/2014/main" id="{38FAA6E7-FC24-42A4-BC8C-8DA158C9DCBA}"/>
              </a:ext>
            </a:extLst>
          </p:cNvPr>
          <p:cNvPicPr>
            <a:picLocks noGrp="1" noChangeAspect="1"/>
          </p:cNvPicPr>
          <p:nvPr>
            <p:ph sz="half" idx="1"/>
          </p:nvPr>
        </p:nvPicPr>
        <p:blipFill>
          <a:blip r:embed="rId3"/>
          <a:stretch>
            <a:fillRect/>
          </a:stretch>
        </p:blipFill>
        <p:spPr>
          <a:xfrm>
            <a:off x="375098" y="1022521"/>
            <a:ext cx="5181600" cy="4197096"/>
          </a:xfrm>
          <a:noFill/>
        </p:spPr>
      </p:pic>
      <p:sp>
        <p:nvSpPr>
          <p:cNvPr id="4" name="Tijdelijke aanduiding voor dianummer 3" hidden="1">
            <a:extLst>
              <a:ext uri="{FF2B5EF4-FFF2-40B4-BE49-F238E27FC236}">
                <a16:creationId xmlns:a16="http://schemas.microsoft.com/office/drawing/2014/main" id="{40C782A6-1B37-4045-85E2-F484956619D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23</a:t>
            </a:fld>
            <a:endParaRPr lang="nl-BE"/>
          </a:p>
        </p:txBody>
      </p:sp>
      <p:sp>
        <p:nvSpPr>
          <p:cNvPr id="3" name="Tijdelijke aanduiding voor inhoud 2">
            <a:extLst>
              <a:ext uri="{FF2B5EF4-FFF2-40B4-BE49-F238E27FC236}">
                <a16:creationId xmlns:a16="http://schemas.microsoft.com/office/drawing/2014/main" id="{1FDA9041-A13D-400B-A3F4-1D58D3C16ABF}"/>
              </a:ext>
            </a:extLst>
          </p:cNvPr>
          <p:cNvSpPr>
            <a:spLocks noGrp="1"/>
          </p:cNvSpPr>
          <p:nvPr>
            <p:ph sz="half" idx="2"/>
          </p:nvPr>
        </p:nvSpPr>
        <p:spPr>
          <a:xfrm>
            <a:off x="5859977" y="811287"/>
            <a:ext cx="5997243" cy="5237115"/>
          </a:xfrm>
        </p:spPr>
        <p:txBody>
          <a:bodyPr vert="horz" lIns="91440" tIns="45720" rIns="91440" bIns="45720" rtlCol="0" anchor="t">
            <a:normAutofit/>
          </a:bodyPr>
          <a:lstStyle/>
          <a:p>
            <a:pPr marL="0" indent="0">
              <a:lnSpc>
                <a:spcPct val="110000"/>
              </a:lnSpc>
              <a:buNone/>
            </a:pPr>
            <a:r>
              <a:rPr lang="nl-NL" sz="4000" b="1">
                <a:solidFill>
                  <a:srgbClr val="008D36"/>
                </a:solidFill>
                <a:cs typeface="Calibri" panose="020F0502020204030204"/>
              </a:rPr>
              <a:t>Arbeidsorganisatie</a:t>
            </a:r>
            <a:endParaRPr lang="nl-NL"/>
          </a:p>
          <a:p>
            <a:pPr marL="0" indent="0">
              <a:lnSpc>
                <a:spcPct val="110000"/>
              </a:lnSpc>
              <a:buNone/>
            </a:pPr>
            <a:endParaRPr lang="nl-NL">
              <a:cs typeface="Calibri" panose="020F0502020204030204"/>
            </a:endParaRPr>
          </a:p>
          <a:p>
            <a:pPr marL="0" indent="0">
              <a:lnSpc>
                <a:spcPct val="110000"/>
              </a:lnSpc>
              <a:buNone/>
            </a:pPr>
            <a:r>
              <a:rPr lang="nl-NL">
                <a:cs typeface="Calibri" panose="020F0502020204030204"/>
              </a:rPr>
              <a:t>- structuur van je organisatie</a:t>
            </a:r>
          </a:p>
          <a:p>
            <a:pPr marL="0" indent="0">
              <a:lnSpc>
                <a:spcPct val="110000"/>
              </a:lnSpc>
              <a:buNone/>
            </a:pPr>
            <a:r>
              <a:rPr lang="nl-NL">
                <a:cs typeface="Calibri" panose="020F0502020204030204"/>
              </a:rPr>
              <a:t>- wijze waarop taken worden verdeeld</a:t>
            </a:r>
          </a:p>
          <a:p>
            <a:pPr marL="0" indent="0">
              <a:lnSpc>
                <a:spcPct val="110000"/>
              </a:lnSpc>
              <a:buNone/>
            </a:pPr>
            <a:r>
              <a:rPr lang="nl-NL">
                <a:cs typeface="Calibri" panose="020F0502020204030204"/>
              </a:rPr>
              <a:t>- werkprocedures</a:t>
            </a:r>
          </a:p>
          <a:p>
            <a:pPr marL="0" indent="0">
              <a:lnSpc>
                <a:spcPct val="110000"/>
              </a:lnSpc>
              <a:buNone/>
            </a:pPr>
            <a:r>
              <a:rPr lang="nl-NL">
                <a:cs typeface="Calibri" panose="020F0502020204030204"/>
              </a:rPr>
              <a:t>- beheersinstrumenten</a:t>
            </a:r>
          </a:p>
          <a:p>
            <a:pPr marL="0" indent="0">
              <a:lnSpc>
                <a:spcPct val="110000"/>
              </a:lnSpc>
              <a:buNone/>
            </a:pPr>
            <a:r>
              <a:rPr lang="nl-NL">
                <a:cs typeface="Calibri" panose="020F0502020204030204"/>
              </a:rPr>
              <a:t>- managementstijl</a:t>
            </a:r>
          </a:p>
          <a:p>
            <a:pPr marL="0" indent="0">
              <a:lnSpc>
                <a:spcPct val="110000"/>
              </a:lnSpc>
              <a:buNone/>
            </a:pPr>
            <a:r>
              <a:rPr lang="nl-NL">
                <a:cs typeface="Calibri" panose="020F0502020204030204"/>
              </a:rPr>
              <a:t>- algemeen beleid </a:t>
            </a:r>
          </a:p>
        </p:txBody>
      </p:sp>
    </p:spTree>
    <p:extLst>
      <p:ext uri="{BB962C8B-B14F-4D97-AF65-F5344CB8AC3E}">
        <p14:creationId xmlns:p14="http://schemas.microsoft.com/office/powerpoint/2010/main" val="448555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5F5C874-2958-4DD7-A463-418A1CA1AE8A}"/>
              </a:ext>
            </a:extLst>
          </p:cNvPr>
          <p:cNvSpPr txBox="1"/>
          <p:nvPr/>
        </p:nvSpPr>
        <p:spPr>
          <a:xfrm>
            <a:off x="5714630" y="1827320"/>
            <a:ext cx="6132889"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4000" b="1">
                <a:solidFill>
                  <a:srgbClr val="008D36"/>
                </a:solidFill>
              </a:rPr>
              <a:t>Arbeidsinhoud</a:t>
            </a:r>
          </a:p>
          <a:p>
            <a:endParaRPr lang="nl-NL">
              <a:cs typeface="Calibri"/>
            </a:endParaRPr>
          </a:p>
          <a:p>
            <a:r>
              <a:rPr lang="nl-NL" sz="2800">
                <a:cs typeface="Calibri"/>
              </a:rPr>
              <a:t>- complexiteit en variatie van taken</a:t>
            </a:r>
          </a:p>
          <a:p>
            <a:r>
              <a:rPr lang="nl-NL" sz="2800">
                <a:cs typeface="Calibri"/>
              </a:rPr>
              <a:t>- emotionele belasting</a:t>
            </a:r>
          </a:p>
          <a:p>
            <a:r>
              <a:rPr lang="nl-NL" sz="2800">
                <a:cs typeface="Calibri"/>
              </a:rPr>
              <a:t>- psychische belasting</a:t>
            </a:r>
          </a:p>
          <a:p>
            <a:r>
              <a:rPr lang="nl-NL" sz="2800">
                <a:cs typeface="Calibri"/>
              </a:rPr>
              <a:t>- lichamelijke belasting</a:t>
            </a:r>
          </a:p>
          <a:p>
            <a:r>
              <a:rPr lang="nl-NL" sz="2800">
                <a:cs typeface="Calibri"/>
              </a:rPr>
              <a:t>- duidelijkheid van taken </a:t>
            </a:r>
          </a:p>
          <a:p>
            <a:endParaRPr lang="nl-NL">
              <a:cs typeface="Calibri"/>
            </a:endParaRPr>
          </a:p>
        </p:txBody>
      </p:sp>
      <p:pic>
        <p:nvPicPr>
          <p:cNvPr id="6" name="Afbeelding 6" descr="Afbeelding met tekst&#10;&#10;Automatisch gegenereerde beschrijving">
            <a:extLst>
              <a:ext uri="{FF2B5EF4-FFF2-40B4-BE49-F238E27FC236}">
                <a16:creationId xmlns:a16="http://schemas.microsoft.com/office/drawing/2014/main" id="{7B57EF78-C098-499B-9AAE-41C1FFC9AEDC}"/>
              </a:ext>
            </a:extLst>
          </p:cNvPr>
          <p:cNvPicPr>
            <a:picLocks noChangeAspect="1"/>
          </p:cNvPicPr>
          <p:nvPr/>
        </p:nvPicPr>
        <p:blipFill>
          <a:blip r:embed="rId3"/>
          <a:stretch>
            <a:fillRect/>
          </a:stretch>
        </p:blipFill>
        <p:spPr>
          <a:xfrm>
            <a:off x="860754" y="2029743"/>
            <a:ext cx="3723972" cy="2810933"/>
          </a:xfrm>
          <a:prstGeom prst="rect">
            <a:avLst/>
          </a:prstGeom>
        </p:spPr>
      </p:pic>
    </p:spTree>
    <p:extLst>
      <p:ext uri="{BB962C8B-B14F-4D97-AF65-F5344CB8AC3E}">
        <p14:creationId xmlns:p14="http://schemas.microsoft.com/office/powerpoint/2010/main" val="2863890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37B33106-D70A-4343-9A7A-23B4AB4AFD0B}"/>
              </a:ext>
            </a:extLst>
          </p:cNvPr>
          <p:cNvPicPr>
            <a:picLocks noGrp="1" noChangeAspect="1"/>
          </p:cNvPicPr>
          <p:nvPr>
            <p:ph sz="half" idx="1"/>
          </p:nvPr>
        </p:nvPicPr>
        <p:blipFill>
          <a:blip r:embed="rId3"/>
          <a:stretch>
            <a:fillRect/>
          </a:stretch>
        </p:blipFill>
        <p:spPr>
          <a:xfrm>
            <a:off x="462788" y="1997742"/>
            <a:ext cx="5181600" cy="3329178"/>
          </a:xfrm>
          <a:noFill/>
        </p:spPr>
      </p:pic>
      <p:sp>
        <p:nvSpPr>
          <p:cNvPr id="11" name="Content Placeholder 3">
            <a:extLst>
              <a:ext uri="{FF2B5EF4-FFF2-40B4-BE49-F238E27FC236}">
                <a16:creationId xmlns:a16="http://schemas.microsoft.com/office/drawing/2014/main" id="{983F03F3-4555-4E4F-82E6-7A55B91D6E80}"/>
              </a:ext>
            </a:extLst>
          </p:cNvPr>
          <p:cNvSpPr>
            <a:spLocks noGrp="1"/>
          </p:cNvSpPr>
          <p:nvPr>
            <p:ph sz="half" idx="2"/>
          </p:nvPr>
        </p:nvSpPr>
        <p:spPr>
          <a:xfrm>
            <a:off x="6191504" y="1448562"/>
            <a:ext cx="4908645" cy="3782682"/>
          </a:xfrm>
        </p:spPr>
        <p:txBody>
          <a:bodyPr vert="horz" lIns="91440" tIns="45720" rIns="91440" bIns="45720" rtlCol="0" anchor="t">
            <a:normAutofit fontScale="92500" lnSpcReduction="10000"/>
          </a:bodyPr>
          <a:lstStyle/>
          <a:p>
            <a:pPr marL="0" indent="0">
              <a:lnSpc>
                <a:spcPct val="100000"/>
              </a:lnSpc>
              <a:buNone/>
            </a:pPr>
            <a:r>
              <a:rPr lang="en-US" sz="4300" b="1" err="1">
                <a:solidFill>
                  <a:srgbClr val="008D36"/>
                </a:solidFill>
                <a:ea typeface="+mn-lt"/>
                <a:cs typeface="+mn-lt"/>
              </a:rPr>
              <a:t>Arbeidsvoorwaarden</a:t>
            </a:r>
            <a:r>
              <a:rPr lang="en-US" sz="4000" b="1">
                <a:solidFill>
                  <a:srgbClr val="008D36"/>
                </a:solidFill>
                <a:ea typeface="+mn-lt"/>
                <a:cs typeface="+mn-lt"/>
              </a:rPr>
              <a:t> </a:t>
            </a:r>
            <a:endParaRPr lang="en-US" sz="4000" b="1">
              <a:solidFill>
                <a:srgbClr val="008D36"/>
              </a:solidFill>
              <a:cs typeface="Calibri" panose="020F0502020204030204"/>
            </a:endParaRPr>
          </a:p>
          <a:p>
            <a:pPr marL="0" indent="0">
              <a:lnSpc>
                <a:spcPct val="100000"/>
              </a:lnSpc>
              <a:buNone/>
            </a:pPr>
            <a:endParaRPr lang="en-US">
              <a:ea typeface="+mn-lt"/>
              <a:cs typeface="+mn-lt"/>
            </a:endParaRPr>
          </a:p>
          <a:p>
            <a:pPr marL="0" indent="0">
              <a:lnSpc>
                <a:spcPct val="110000"/>
              </a:lnSpc>
              <a:buNone/>
            </a:pPr>
            <a:r>
              <a:rPr lang="en-US">
                <a:ea typeface="+mn-lt"/>
                <a:cs typeface="+mn-lt"/>
              </a:rPr>
              <a:t>- </a:t>
            </a:r>
            <a:r>
              <a:rPr lang="en-US" err="1">
                <a:ea typeface="+mn-lt"/>
                <a:cs typeface="+mn-lt"/>
              </a:rPr>
              <a:t>aard</a:t>
            </a:r>
            <a:r>
              <a:rPr lang="en-US">
                <a:ea typeface="+mn-lt"/>
                <a:cs typeface="+mn-lt"/>
              </a:rPr>
              <a:t> van de </a:t>
            </a:r>
            <a:r>
              <a:rPr lang="en-US" err="1">
                <a:ea typeface="+mn-lt"/>
                <a:cs typeface="+mn-lt"/>
              </a:rPr>
              <a:t>overeenkomst</a:t>
            </a:r>
            <a:endParaRPr lang="en-US">
              <a:ea typeface="+mn-lt"/>
              <a:cs typeface="+mn-lt"/>
            </a:endParaRPr>
          </a:p>
          <a:p>
            <a:pPr marL="0" indent="0">
              <a:lnSpc>
                <a:spcPct val="110000"/>
              </a:lnSpc>
              <a:buNone/>
            </a:pPr>
            <a:r>
              <a:rPr lang="en-US">
                <a:ea typeface="+mn-lt"/>
                <a:cs typeface="+mn-lt"/>
              </a:rPr>
              <a:t>- type </a:t>
            </a:r>
            <a:r>
              <a:rPr lang="en-US" err="1">
                <a:ea typeface="+mn-lt"/>
                <a:cs typeface="+mn-lt"/>
              </a:rPr>
              <a:t>werkrooster</a:t>
            </a:r>
            <a:endParaRPr lang="en-US">
              <a:ea typeface="+mn-lt"/>
              <a:cs typeface="+mn-lt"/>
            </a:endParaRPr>
          </a:p>
          <a:p>
            <a:pPr marL="0" indent="0">
              <a:lnSpc>
                <a:spcPct val="110000"/>
              </a:lnSpc>
              <a:buNone/>
            </a:pPr>
            <a:r>
              <a:rPr lang="en-US">
                <a:ea typeface="+mn-lt"/>
                <a:cs typeface="+mn-lt"/>
              </a:rPr>
              <a:t>- </a:t>
            </a:r>
            <a:r>
              <a:rPr lang="en-US" err="1">
                <a:ea typeface="+mn-lt"/>
                <a:cs typeface="+mn-lt"/>
              </a:rPr>
              <a:t>opleidingsmogelijkheden</a:t>
            </a:r>
            <a:endParaRPr lang="en-US">
              <a:ea typeface="+mn-lt"/>
              <a:cs typeface="+mn-lt"/>
            </a:endParaRPr>
          </a:p>
          <a:p>
            <a:pPr marL="0" indent="0">
              <a:lnSpc>
                <a:spcPct val="110000"/>
              </a:lnSpc>
              <a:buNone/>
            </a:pPr>
            <a:r>
              <a:rPr lang="en-US">
                <a:ea typeface="+mn-lt"/>
                <a:cs typeface="+mn-lt"/>
              </a:rPr>
              <a:t>- </a:t>
            </a:r>
            <a:r>
              <a:rPr lang="en-US" err="1">
                <a:ea typeface="+mn-lt"/>
                <a:cs typeface="+mn-lt"/>
              </a:rPr>
              <a:t>loopbaanbeheer</a:t>
            </a:r>
            <a:endParaRPr lang="en-US">
              <a:ea typeface="+mn-lt"/>
              <a:cs typeface="+mn-lt"/>
            </a:endParaRPr>
          </a:p>
          <a:p>
            <a:pPr marL="0" indent="0">
              <a:lnSpc>
                <a:spcPct val="110000"/>
              </a:lnSpc>
              <a:buNone/>
            </a:pPr>
            <a:r>
              <a:rPr lang="en-US">
                <a:ea typeface="+mn-lt"/>
                <a:cs typeface="+mn-lt"/>
              </a:rPr>
              <a:t>- </a:t>
            </a:r>
            <a:r>
              <a:rPr lang="en-US" err="1">
                <a:ea typeface="+mn-lt"/>
                <a:cs typeface="+mn-lt"/>
              </a:rPr>
              <a:t>evaluatieprocedures</a:t>
            </a:r>
            <a:endParaRPr lang="en-US">
              <a:ea typeface="+mn-lt"/>
              <a:cs typeface="+mn-lt"/>
            </a:endParaRPr>
          </a:p>
        </p:txBody>
      </p:sp>
    </p:spTree>
    <p:extLst>
      <p:ext uri="{BB962C8B-B14F-4D97-AF65-F5344CB8AC3E}">
        <p14:creationId xmlns:p14="http://schemas.microsoft.com/office/powerpoint/2010/main" val="2781697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5" descr="Afbeelding met tekst, whiteboard&#10;&#10;Automatisch gegenereerde beschrijving">
            <a:extLst>
              <a:ext uri="{FF2B5EF4-FFF2-40B4-BE49-F238E27FC236}">
                <a16:creationId xmlns:a16="http://schemas.microsoft.com/office/drawing/2014/main" id="{BCCA46A1-23B7-4E90-88FB-6D575336AD1D}"/>
              </a:ext>
            </a:extLst>
          </p:cNvPr>
          <p:cNvPicPr>
            <a:picLocks noChangeAspect="1"/>
          </p:cNvPicPr>
          <p:nvPr/>
        </p:nvPicPr>
        <p:blipFill>
          <a:blip r:embed="rId3"/>
          <a:stretch>
            <a:fillRect/>
          </a:stretch>
        </p:blipFill>
        <p:spPr>
          <a:xfrm>
            <a:off x="5946020" y="1887097"/>
            <a:ext cx="5742818" cy="3652283"/>
          </a:xfrm>
          <a:prstGeom prst="rect">
            <a:avLst/>
          </a:prstGeom>
        </p:spPr>
      </p:pic>
      <p:sp>
        <p:nvSpPr>
          <p:cNvPr id="7" name="Tijdelijke aanduiding voor inhoud 6">
            <a:extLst>
              <a:ext uri="{FF2B5EF4-FFF2-40B4-BE49-F238E27FC236}">
                <a16:creationId xmlns:a16="http://schemas.microsoft.com/office/drawing/2014/main" id="{0FD481C0-319F-4D68-8401-8E2627677D55}"/>
              </a:ext>
            </a:extLst>
          </p:cNvPr>
          <p:cNvSpPr>
            <a:spLocks noGrp="1"/>
          </p:cNvSpPr>
          <p:nvPr>
            <p:ph idx="1"/>
          </p:nvPr>
        </p:nvSpPr>
        <p:spPr>
          <a:xfrm>
            <a:off x="871002" y="1535339"/>
            <a:ext cx="5432940" cy="4351338"/>
          </a:xfrm>
        </p:spPr>
        <p:txBody>
          <a:bodyPr vert="horz" lIns="91440" tIns="45720" rIns="91440" bIns="45720" rtlCol="0" anchor="t">
            <a:normAutofit/>
          </a:bodyPr>
          <a:lstStyle/>
          <a:p>
            <a:pPr marL="0" indent="0">
              <a:buNone/>
            </a:pPr>
            <a:r>
              <a:rPr lang="nl-NL" sz="4000" b="1">
                <a:solidFill>
                  <a:srgbClr val="008D36"/>
                </a:solidFill>
                <a:cs typeface="Calibri" panose="020F0502020204030204"/>
              </a:rPr>
              <a:t>Arbeidsomstandigheden </a:t>
            </a:r>
            <a:endParaRPr lang="nl-NL" sz="3200" b="1">
              <a:solidFill>
                <a:srgbClr val="008D36"/>
              </a:solidFill>
              <a:cs typeface="Calibri" panose="020F0502020204030204"/>
            </a:endParaRPr>
          </a:p>
          <a:p>
            <a:pPr marL="0" indent="0">
              <a:buNone/>
            </a:pPr>
            <a:r>
              <a:rPr lang="nl-NL">
                <a:cs typeface="Calibri" panose="020F0502020204030204"/>
              </a:rPr>
              <a:t>- inrichting van de arbeidsplaats</a:t>
            </a:r>
            <a:endParaRPr lang="nl-NL" sz="3200" b="1">
              <a:solidFill>
                <a:srgbClr val="008D36"/>
              </a:solidFill>
              <a:cs typeface="Calibri" panose="020F0502020204030204"/>
            </a:endParaRPr>
          </a:p>
          <a:p>
            <a:pPr marL="0" indent="0">
              <a:buNone/>
            </a:pPr>
            <a:r>
              <a:rPr lang="nl-NL">
                <a:solidFill>
                  <a:srgbClr val="000000"/>
                </a:solidFill>
                <a:cs typeface="Calibri" panose="020F0502020204030204"/>
              </a:rPr>
              <a:t>- arbeidsmiddelen</a:t>
            </a:r>
          </a:p>
          <a:p>
            <a:pPr marL="0" indent="0">
              <a:buNone/>
            </a:pPr>
            <a:r>
              <a:rPr lang="nl-NL">
                <a:solidFill>
                  <a:srgbClr val="000000"/>
                </a:solidFill>
                <a:cs typeface="Calibri" panose="020F0502020204030204"/>
              </a:rPr>
              <a:t>- lawaai / verlichting</a:t>
            </a:r>
          </a:p>
          <a:p>
            <a:pPr marL="0" indent="0">
              <a:buNone/>
            </a:pPr>
            <a:r>
              <a:rPr lang="nl-NL">
                <a:solidFill>
                  <a:srgbClr val="000000"/>
                </a:solidFill>
                <a:cs typeface="Calibri" panose="020F0502020204030204"/>
              </a:rPr>
              <a:t>- gebruikte stoffen</a:t>
            </a:r>
          </a:p>
          <a:p>
            <a:pPr marL="0" indent="0">
              <a:buNone/>
            </a:pPr>
            <a:r>
              <a:rPr lang="nl-NL">
                <a:solidFill>
                  <a:srgbClr val="000000"/>
                </a:solidFill>
                <a:cs typeface="Calibri" panose="020F0502020204030204"/>
              </a:rPr>
              <a:t>- werkhoudingen </a:t>
            </a:r>
          </a:p>
          <a:p>
            <a:pPr marL="0" indent="0">
              <a:buNone/>
            </a:pPr>
            <a:endParaRPr lang="nl-NL">
              <a:solidFill>
                <a:srgbClr val="000000"/>
              </a:solidFill>
              <a:cs typeface="Calibri" panose="020F0502020204030204"/>
            </a:endParaRPr>
          </a:p>
        </p:txBody>
      </p:sp>
    </p:spTree>
    <p:extLst>
      <p:ext uri="{BB962C8B-B14F-4D97-AF65-F5344CB8AC3E}">
        <p14:creationId xmlns:p14="http://schemas.microsoft.com/office/powerpoint/2010/main" val="1553142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FE28B043-6E4B-49BF-88FC-483595D0C2A4}"/>
              </a:ext>
            </a:extLst>
          </p:cNvPr>
          <p:cNvPicPr>
            <a:picLocks noGrp="1" noChangeAspect="1"/>
          </p:cNvPicPr>
          <p:nvPr>
            <p:ph sz="half" idx="1"/>
          </p:nvPr>
        </p:nvPicPr>
        <p:blipFill>
          <a:blip r:embed="rId3"/>
          <a:stretch>
            <a:fillRect/>
          </a:stretch>
        </p:blipFill>
        <p:spPr>
          <a:xfrm>
            <a:off x="6450932" y="1768398"/>
            <a:ext cx="5100684" cy="3640707"/>
          </a:xfrm>
          <a:noFill/>
        </p:spPr>
      </p:pic>
      <p:pic>
        <p:nvPicPr>
          <p:cNvPr id="5" name="Afbeelding 5" descr="Afbeelding met tekst&#10;&#10;Automatisch gegenereerde beschrijving">
            <a:extLst>
              <a:ext uri="{FF2B5EF4-FFF2-40B4-BE49-F238E27FC236}">
                <a16:creationId xmlns:a16="http://schemas.microsoft.com/office/drawing/2014/main" id="{AC382D7D-AFEF-48D4-A03F-A7C938AA443E}"/>
              </a:ext>
            </a:extLst>
          </p:cNvPr>
          <p:cNvPicPr>
            <a:picLocks noGrp="1" noChangeAspect="1"/>
          </p:cNvPicPr>
          <p:nvPr>
            <p:ph sz="half" idx="2"/>
          </p:nvPr>
        </p:nvPicPr>
        <p:blipFill>
          <a:blip r:embed="rId4"/>
          <a:stretch>
            <a:fillRect/>
          </a:stretch>
        </p:blipFill>
        <p:spPr>
          <a:xfrm>
            <a:off x="336530" y="1702030"/>
            <a:ext cx="6114402" cy="3728784"/>
          </a:xfrm>
        </p:spPr>
      </p:pic>
    </p:spTree>
    <p:extLst>
      <p:ext uri="{BB962C8B-B14F-4D97-AF65-F5344CB8AC3E}">
        <p14:creationId xmlns:p14="http://schemas.microsoft.com/office/powerpoint/2010/main" val="109922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561EF-19F0-4A5F-A101-F41244F72609}"/>
              </a:ext>
            </a:extLst>
          </p:cNvPr>
          <p:cNvSpPr>
            <a:spLocks noGrp="1"/>
          </p:cNvSpPr>
          <p:nvPr>
            <p:ph type="title"/>
          </p:nvPr>
        </p:nvSpPr>
        <p:spPr/>
        <p:txBody>
          <a:bodyPr/>
          <a:lstStyle/>
          <a:p>
            <a:r>
              <a:rPr lang="nl-BE">
                <a:latin typeface="Calibri"/>
                <a:cs typeface="Calibri"/>
              </a:rPr>
              <a:t>We moeten alert zijn voor symptomen</a:t>
            </a:r>
          </a:p>
        </p:txBody>
      </p:sp>
      <p:sp>
        <p:nvSpPr>
          <p:cNvPr id="3" name="Tijdelijke aanduiding voor inhoud 2">
            <a:extLst>
              <a:ext uri="{FF2B5EF4-FFF2-40B4-BE49-F238E27FC236}">
                <a16:creationId xmlns:a16="http://schemas.microsoft.com/office/drawing/2014/main" id="{30D74DEB-760F-4E7F-9BC7-B9F9D6E16F52}"/>
              </a:ext>
            </a:extLst>
          </p:cNvPr>
          <p:cNvSpPr>
            <a:spLocks noGrp="1"/>
          </p:cNvSpPr>
          <p:nvPr>
            <p:ph sz="half" idx="1"/>
          </p:nvPr>
        </p:nvSpPr>
        <p:spPr/>
        <p:txBody>
          <a:bodyPr>
            <a:noAutofit/>
          </a:bodyPr>
          <a:lstStyle/>
          <a:p>
            <a:pPr marL="0" indent="0">
              <a:buNone/>
            </a:pPr>
            <a:r>
              <a:rPr lang="nl-BE" sz="2400" b="1"/>
              <a:t>Symptomen:</a:t>
            </a:r>
          </a:p>
          <a:p>
            <a:r>
              <a:rPr lang="nl-BE" sz="2400"/>
              <a:t>Hoesten, </a:t>
            </a:r>
          </a:p>
          <a:p>
            <a:r>
              <a:rPr lang="nl-BE" sz="2400"/>
              <a:t>koorts, </a:t>
            </a:r>
          </a:p>
          <a:p>
            <a:r>
              <a:rPr lang="nl-BE" sz="2400" err="1"/>
              <a:t>geur-en</a:t>
            </a:r>
            <a:r>
              <a:rPr lang="nl-BE" sz="2400"/>
              <a:t> smaakverlies,</a:t>
            </a:r>
          </a:p>
          <a:p>
            <a:r>
              <a:rPr lang="nl-BE" sz="2400"/>
              <a:t>ademhalingsmoeilijkheden, </a:t>
            </a:r>
          </a:p>
          <a:p>
            <a:r>
              <a:rPr lang="nl-BE" sz="2400"/>
              <a:t>waterige diarree, </a:t>
            </a:r>
          </a:p>
          <a:p>
            <a:r>
              <a:rPr lang="nl-BE" sz="2400"/>
              <a:t>verkoudheid, </a:t>
            </a:r>
          </a:p>
          <a:p>
            <a:r>
              <a:rPr lang="nl-BE" sz="2400"/>
              <a:t>spierpijn, keelpijn of hoofdpijn, </a:t>
            </a:r>
          </a:p>
          <a:p>
            <a:r>
              <a:rPr lang="nl-BE" sz="2400"/>
              <a:t>Vermoeidheid …</a:t>
            </a:r>
          </a:p>
        </p:txBody>
      </p:sp>
      <p:sp>
        <p:nvSpPr>
          <p:cNvPr id="4" name="Tijdelijke aanduiding voor inhoud 3">
            <a:extLst>
              <a:ext uri="{FF2B5EF4-FFF2-40B4-BE49-F238E27FC236}">
                <a16:creationId xmlns:a16="http://schemas.microsoft.com/office/drawing/2014/main" id="{BD5F051E-9FA2-4CA9-9A9C-53E68E65F671}"/>
              </a:ext>
            </a:extLst>
          </p:cNvPr>
          <p:cNvSpPr>
            <a:spLocks noGrp="1"/>
          </p:cNvSpPr>
          <p:nvPr>
            <p:ph sz="half" idx="2"/>
          </p:nvPr>
        </p:nvSpPr>
        <p:spPr/>
        <p:txBody>
          <a:bodyPr>
            <a:normAutofit lnSpcReduction="10000"/>
          </a:bodyPr>
          <a:lstStyle/>
          <a:p>
            <a:pPr marL="0" indent="0">
              <a:buNone/>
            </a:pPr>
            <a:r>
              <a:rPr lang="nl-BE" b="1"/>
              <a:t>Symptomen:</a:t>
            </a:r>
          </a:p>
          <a:p>
            <a:r>
              <a:rPr lang="nl-NL" sz="2800" b="0" i="0" u="none" strike="noStrike">
                <a:effectLst/>
              </a:rPr>
              <a:t>slaapproblemen, </a:t>
            </a:r>
          </a:p>
          <a:p>
            <a:r>
              <a:rPr lang="nl-NL" sz="2800" b="0" i="0" u="none" strike="noStrike">
                <a:effectLst/>
              </a:rPr>
              <a:t>verhoogde bloeddruk,</a:t>
            </a:r>
          </a:p>
          <a:p>
            <a:r>
              <a:rPr lang="nl-NL" sz="2800" b="0" i="0" u="none" strike="noStrike">
                <a:effectLst/>
              </a:rPr>
              <a:t>hartkloppingen, </a:t>
            </a:r>
          </a:p>
          <a:p>
            <a:r>
              <a:rPr lang="nl-NL" sz="2800" b="0" i="0" u="none" strike="noStrike">
                <a:effectLst/>
              </a:rPr>
              <a:t>maag-en darmproblemen,</a:t>
            </a:r>
          </a:p>
          <a:p>
            <a:r>
              <a:rPr lang="nl-NL"/>
              <a:t>angst</a:t>
            </a:r>
          </a:p>
          <a:p>
            <a:r>
              <a:rPr lang="nl-NL" sz="2800" b="0" i="0" u="none" strike="noStrike">
                <a:effectLst/>
              </a:rPr>
              <a:t>depressie</a:t>
            </a:r>
          </a:p>
          <a:p>
            <a:r>
              <a:rPr lang="nl-NL"/>
              <a:t>vereenzaming</a:t>
            </a:r>
          </a:p>
          <a:p>
            <a:r>
              <a:rPr lang="nl-NL"/>
              <a:t>m</a:t>
            </a:r>
            <a:r>
              <a:rPr lang="nl-NL" sz="2800"/>
              <a:t>oedeloosheid …</a:t>
            </a:r>
          </a:p>
          <a:p>
            <a:endParaRPr lang="nl-NL" sz="2800"/>
          </a:p>
          <a:p>
            <a:endParaRPr lang="nl-NL">
              <a:solidFill>
                <a:srgbClr val="343A40"/>
              </a:solidFill>
              <a:latin typeface="&amp;quot"/>
            </a:endParaRPr>
          </a:p>
          <a:p>
            <a:endParaRPr lang="nl-NL">
              <a:solidFill>
                <a:srgbClr val="343A40"/>
              </a:solidFill>
              <a:latin typeface="&amp;quot"/>
            </a:endParaRPr>
          </a:p>
          <a:p>
            <a:endParaRPr lang="nl-BE"/>
          </a:p>
        </p:txBody>
      </p:sp>
      <p:sp>
        <p:nvSpPr>
          <p:cNvPr id="5" name="Tekstballon: rechthoek met afgeronde hoeken 4">
            <a:extLst>
              <a:ext uri="{FF2B5EF4-FFF2-40B4-BE49-F238E27FC236}">
                <a16:creationId xmlns:a16="http://schemas.microsoft.com/office/drawing/2014/main" id="{B2AE16AE-F958-4FC0-9939-FAB9EF998655}"/>
              </a:ext>
            </a:extLst>
          </p:cNvPr>
          <p:cNvSpPr/>
          <p:nvPr/>
        </p:nvSpPr>
        <p:spPr>
          <a:xfrm>
            <a:off x="1543544" y="3332241"/>
            <a:ext cx="2456329" cy="827181"/>
          </a:xfrm>
          <a:prstGeom prst="wedgeRoundRect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a:t>Corona-alarm</a:t>
            </a:r>
          </a:p>
        </p:txBody>
      </p:sp>
      <p:sp>
        <p:nvSpPr>
          <p:cNvPr id="6" name="Tekstballon: rechthoek met afgeronde hoeken 5">
            <a:extLst>
              <a:ext uri="{FF2B5EF4-FFF2-40B4-BE49-F238E27FC236}">
                <a16:creationId xmlns:a16="http://schemas.microsoft.com/office/drawing/2014/main" id="{0A83BF6A-F911-4E12-8F41-23169D7E4595}"/>
              </a:ext>
            </a:extLst>
          </p:cNvPr>
          <p:cNvSpPr/>
          <p:nvPr/>
        </p:nvSpPr>
        <p:spPr>
          <a:xfrm>
            <a:off x="7163697" y="3206734"/>
            <a:ext cx="3890682" cy="1078193"/>
          </a:xfrm>
          <a:prstGeom prst="wedgeRoundRectCallou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a:t>Psychosociale risico’s alarm</a:t>
            </a:r>
          </a:p>
        </p:txBody>
      </p:sp>
    </p:spTree>
    <p:extLst>
      <p:ext uri="{BB962C8B-B14F-4D97-AF65-F5344CB8AC3E}">
        <p14:creationId xmlns:p14="http://schemas.microsoft.com/office/powerpoint/2010/main" val="413487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616182-52E8-4D93-BA6B-8D541FFD0426}"/>
              </a:ext>
            </a:extLst>
          </p:cNvPr>
          <p:cNvSpPr>
            <a:spLocks noGrp="1"/>
          </p:cNvSpPr>
          <p:nvPr>
            <p:ph type="title"/>
          </p:nvPr>
        </p:nvSpPr>
        <p:spPr/>
        <p:txBody>
          <a:bodyPr/>
          <a:lstStyle/>
          <a:p>
            <a:r>
              <a:rPr lang="nl-BE">
                <a:latin typeface="Calibri"/>
                <a:cs typeface="Calibri"/>
              </a:rPr>
              <a:t>We moeten de oorzaken aanpakken</a:t>
            </a:r>
          </a:p>
        </p:txBody>
      </p:sp>
      <p:sp>
        <p:nvSpPr>
          <p:cNvPr id="3" name="Tijdelijke aanduiding voor inhoud 2">
            <a:extLst>
              <a:ext uri="{FF2B5EF4-FFF2-40B4-BE49-F238E27FC236}">
                <a16:creationId xmlns:a16="http://schemas.microsoft.com/office/drawing/2014/main" id="{AA89DF75-FC00-4346-BB85-5BF0E86029A4}"/>
              </a:ext>
            </a:extLst>
          </p:cNvPr>
          <p:cNvSpPr>
            <a:spLocks noGrp="1"/>
          </p:cNvSpPr>
          <p:nvPr>
            <p:ph idx="1"/>
          </p:nvPr>
        </p:nvSpPr>
        <p:spPr/>
        <p:txBody>
          <a:bodyPr vert="horz" lIns="91440" tIns="45720" rIns="91440" bIns="45720" rtlCol="0" anchor="t">
            <a:normAutofit fontScale="92500" lnSpcReduction="10000"/>
          </a:bodyPr>
          <a:lstStyle/>
          <a:p>
            <a:pPr marL="0" indent="0" algn="just">
              <a:buNone/>
            </a:pPr>
            <a:r>
              <a:rPr lang="nl-NL" sz="3200"/>
              <a:t>Symptomen kunnen het gevolg zijn van: </a:t>
            </a:r>
          </a:p>
          <a:p>
            <a:pPr marL="0" indent="0" algn="just">
              <a:buNone/>
            </a:pPr>
            <a:endParaRPr lang="nl-NL" sz="3200"/>
          </a:p>
          <a:p>
            <a:pPr lvl="1"/>
            <a:r>
              <a:rPr lang="nl-NL" sz="3200"/>
              <a:t>Hoge werkdruk &amp; structureel overwerk			</a:t>
            </a:r>
          </a:p>
          <a:p>
            <a:pPr lvl="1"/>
            <a:r>
              <a:rPr lang="nl-NL" sz="3200"/>
              <a:t>Veel online overleg</a:t>
            </a:r>
          </a:p>
          <a:p>
            <a:pPr lvl="1"/>
            <a:r>
              <a:rPr lang="nl-NL" sz="3200"/>
              <a:t>Veel van thuis werken (vervagen grens werk/privé, weinig ‘live’ contacten) </a:t>
            </a:r>
          </a:p>
          <a:p>
            <a:pPr lvl="1"/>
            <a:r>
              <a:rPr lang="nl-NL" sz="3200"/>
              <a:t>Gebrekkige informatie of slechte communicatie</a:t>
            </a:r>
          </a:p>
          <a:p>
            <a:pPr lvl="1"/>
            <a:r>
              <a:rPr lang="nl-NL" sz="3200"/>
              <a:t>Weinig tot geen erkenning</a:t>
            </a:r>
          </a:p>
          <a:p>
            <a:pPr lvl="1"/>
            <a:r>
              <a:rPr lang="nl-NL" sz="3200"/>
              <a:t>Donkere herfstdagen, opgesloten gevoel, …</a:t>
            </a:r>
          </a:p>
          <a:p>
            <a:pPr lvl="1"/>
            <a:r>
              <a:rPr lang="nl-NL" sz="3200"/>
              <a:t>…</a:t>
            </a:r>
          </a:p>
          <a:p>
            <a:pPr lvl="1" algn="just"/>
            <a:endParaRPr lang="nl-NL" sz="3200"/>
          </a:p>
          <a:p>
            <a:pPr marL="2286000" lvl="5" indent="0" algn="just">
              <a:buNone/>
            </a:pPr>
            <a:endParaRPr lang="nl-NL" sz="2600"/>
          </a:p>
          <a:p>
            <a:pPr lvl="1" algn="just"/>
            <a:endParaRPr lang="nl-NL" sz="3200"/>
          </a:p>
          <a:p>
            <a:pPr marL="457200" lvl="1" indent="0" algn="just">
              <a:buNone/>
            </a:pPr>
            <a:endParaRPr lang="nl-NL" sz="2800"/>
          </a:p>
          <a:p>
            <a:endParaRPr lang="nl-BE"/>
          </a:p>
        </p:txBody>
      </p:sp>
      <p:sp>
        <p:nvSpPr>
          <p:cNvPr id="4" name="Tijdelijke aanduiding voor dianummer 3">
            <a:extLst>
              <a:ext uri="{FF2B5EF4-FFF2-40B4-BE49-F238E27FC236}">
                <a16:creationId xmlns:a16="http://schemas.microsoft.com/office/drawing/2014/main" id="{61544DEE-25A2-45F9-A29A-56A0C18D9180}"/>
              </a:ext>
            </a:extLst>
          </p:cNvPr>
          <p:cNvSpPr>
            <a:spLocks noGrp="1"/>
          </p:cNvSpPr>
          <p:nvPr>
            <p:ph type="sldNum" sz="quarter" idx="10"/>
          </p:nvPr>
        </p:nvSpPr>
        <p:spPr/>
        <p:txBody>
          <a:bodyPr/>
          <a:lstStyle/>
          <a:p>
            <a:fld id="{2691482F-D63A-4DB3-831B-E5DF2FE757FB}" type="slidenum">
              <a:rPr lang="nl-BE" smtClean="0"/>
              <a:pPr/>
              <a:t>29</a:t>
            </a:fld>
            <a:endParaRPr lang="nl-BE"/>
          </a:p>
        </p:txBody>
      </p:sp>
      <p:pic>
        <p:nvPicPr>
          <p:cNvPr id="5" name="Picture 2" descr="Thuis werken met kinderen: hoe pak je dat aan? | UCLL">
            <a:extLst>
              <a:ext uri="{FF2B5EF4-FFF2-40B4-BE49-F238E27FC236}">
                <a16:creationId xmlns:a16="http://schemas.microsoft.com/office/drawing/2014/main" id="{554CD62F-0981-4953-87A4-81E97A64E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160" y="1449977"/>
            <a:ext cx="3272247" cy="218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29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9288" y="365125"/>
            <a:ext cx="11323320" cy="1325563"/>
          </a:xfrm>
        </p:spPr>
        <p:txBody>
          <a:bodyPr anchor="ctr">
            <a:normAutofit/>
          </a:bodyPr>
          <a:lstStyle/>
          <a:p>
            <a:r>
              <a:rPr lang="nl-BE"/>
              <a:t>Wat komt aan bod?</a:t>
            </a:r>
          </a:p>
        </p:txBody>
      </p:sp>
      <p:sp>
        <p:nvSpPr>
          <p:cNvPr id="3" name="Tijdelijke aanduiding voor inhoud 2"/>
          <p:cNvSpPr>
            <a:spLocks noGrp="1"/>
          </p:cNvSpPr>
          <p:nvPr>
            <p:ph sz="half" idx="1"/>
          </p:nvPr>
        </p:nvSpPr>
        <p:spPr>
          <a:xfrm>
            <a:off x="1259899" y="1690688"/>
            <a:ext cx="9354313" cy="4351338"/>
          </a:xfrm>
        </p:spPr>
        <p:txBody>
          <a:bodyPr vert="horz" lIns="91440" tIns="45720" rIns="91440" bIns="45720" rtlCol="0" anchor="t">
            <a:normAutofit/>
          </a:bodyPr>
          <a:lstStyle/>
          <a:p>
            <a:r>
              <a:rPr lang="nl-BE" sz="3200" b="1"/>
              <a:t>Stand van zaken</a:t>
            </a:r>
            <a:r>
              <a:rPr lang="nl-BE" sz="3200"/>
              <a:t>:</a:t>
            </a:r>
            <a:endParaRPr lang="nl-BE" sz="3200">
              <a:cs typeface="Calibri"/>
            </a:endParaRPr>
          </a:p>
          <a:p>
            <a:pPr lvl="1"/>
            <a:r>
              <a:rPr lang="nl-BE" sz="3200"/>
              <a:t>Gebruik van biociden</a:t>
            </a:r>
            <a:endParaRPr lang="nl-BE" sz="3200">
              <a:cs typeface="Calibri"/>
            </a:endParaRPr>
          </a:p>
          <a:p>
            <a:pPr lvl="1"/>
            <a:r>
              <a:rPr lang="nl-BE" sz="3200"/>
              <a:t>FAQ</a:t>
            </a:r>
            <a:endParaRPr lang="nl-BE" sz="3200">
              <a:cs typeface="Calibri"/>
            </a:endParaRPr>
          </a:p>
          <a:p>
            <a:r>
              <a:rPr lang="nl-BE" sz="3200" b="1"/>
              <a:t>Hoe omgaan met de psychosociale risico’s ?</a:t>
            </a:r>
            <a:endParaRPr lang="nl-BE" sz="3200" b="1">
              <a:cs typeface="Calibri"/>
            </a:endParaRPr>
          </a:p>
          <a:p>
            <a:pPr lvl="1"/>
            <a:r>
              <a:rPr lang="nl-BE" sz="3200"/>
              <a:t>Waarom?</a:t>
            </a:r>
            <a:endParaRPr lang="nl-BE" sz="3200">
              <a:cs typeface="Calibri"/>
            </a:endParaRPr>
          </a:p>
          <a:p>
            <a:pPr lvl="1"/>
            <a:r>
              <a:rPr lang="nl-BE" sz="3200"/>
              <a:t>Wat? </a:t>
            </a:r>
            <a:endParaRPr lang="nl-BE" sz="3200">
              <a:cs typeface="Calibri"/>
            </a:endParaRPr>
          </a:p>
          <a:p>
            <a:pPr lvl="1"/>
            <a:r>
              <a:rPr lang="nl-BE" sz="3200"/>
              <a:t>Hoe?</a:t>
            </a:r>
            <a:endParaRPr lang="nl-BE" sz="3200">
              <a:cs typeface="Calibri"/>
            </a:endParaRPr>
          </a:p>
        </p:txBody>
      </p:sp>
      <p:sp>
        <p:nvSpPr>
          <p:cNvPr id="4" name="Tijdelijke aanduiding voor dianummer 3" hidden="1"/>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3</a:t>
            </a:fld>
            <a:endParaRPr lang="nl-BE"/>
          </a:p>
        </p:txBody>
      </p:sp>
    </p:spTree>
    <p:extLst>
      <p:ext uri="{BB962C8B-B14F-4D97-AF65-F5344CB8AC3E}">
        <p14:creationId xmlns:p14="http://schemas.microsoft.com/office/powerpoint/2010/main" val="2663768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FC3C5-072F-4FF2-A811-C8C290FAB189}"/>
              </a:ext>
            </a:extLst>
          </p:cNvPr>
          <p:cNvSpPr>
            <a:spLocks noGrp="1"/>
          </p:cNvSpPr>
          <p:nvPr>
            <p:ph type="title"/>
          </p:nvPr>
        </p:nvSpPr>
        <p:spPr/>
        <p:txBody>
          <a:bodyPr/>
          <a:lstStyle/>
          <a:p>
            <a:pPr algn="ctr"/>
            <a:r>
              <a:rPr lang="nl-NL">
                <a:latin typeface="Calibri"/>
                <a:cs typeface="Calibri"/>
              </a:rPr>
              <a:t>Hoe?</a:t>
            </a:r>
            <a:br>
              <a:rPr lang="nl-NL">
                <a:latin typeface="Calibri"/>
                <a:cs typeface="Calibri"/>
              </a:rPr>
            </a:br>
            <a:endParaRPr lang="nl-NL"/>
          </a:p>
        </p:txBody>
      </p:sp>
    </p:spTree>
    <p:extLst>
      <p:ext uri="{BB962C8B-B14F-4D97-AF65-F5344CB8AC3E}">
        <p14:creationId xmlns:p14="http://schemas.microsoft.com/office/powerpoint/2010/main" val="4097157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CA88FE-E253-4D68-9002-F8722DFAF085}"/>
              </a:ext>
            </a:extLst>
          </p:cNvPr>
          <p:cNvSpPr>
            <a:spLocks noGrp="1"/>
          </p:cNvSpPr>
          <p:nvPr>
            <p:ph type="title"/>
          </p:nvPr>
        </p:nvSpPr>
        <p:spPr/>
        <p:txBody>
          <a:bodyPr/>
          <a:lstStyle/>
          <a:p>
            <a:r>
              <a:rPr lang="nl-BE">
                <a:latin typeface="Calibri"/>
                <a:cs typeface="Calibri"/>
              </a:rPr>
              <a:t>Wat kan </a:t>
            </a:r>
            <a:r>
              <a:rPr lang="nl-BE" u="sng">
                <a:latin typeface="Calibri"/>
                <a:cs typeface="Calibri"/>
              </a:rPr>
              <a:t>IK</a:t>
            </a:r>
            <a:r>
              <a:rPr lang="nl-BE">
                <a:latin typeface="Calibri"/>
                <a:cs typeface="Calibri"/>
              </a:rPr>
              <a:t> doen?</a:t>
            </a:r>
            <a:endParaRPr lang="nl-NL">
              <a:latin typeface="Calibri"/>
              <a:cs typeface="Calibri"/>
            </a:endParaRPr>
          </a:p>
        </p:txBody>
      </p:sp>
      <p:sp>
        <p:nvSpPr>
          <p:cNvPr id="4" name="Tijdelijke aanduiding voor dianummer 3">
            <a:extLst>
              <a:ext uri="{FF2B5EF4-FFF2-40B4-BE49-F238E27FC236}">
                <a16:creationId xmlns:a16="http://schemas.microsoft.com/office/drawing/2014/main" id="{2F144516-5FF8-4E06-BC0B-3CDA89E3CA1B}"/>
              </a:ext>
            </a:extLst>
          </p:cNvPr>
          <p:cNvSpPr>
            <a:spLocks noGrp="1"/>
          </p:cNvSpPr>
          <p:nvPr>
            <p:ph type="sldNum" sz="quarter" idx="10"/>
          </p:nvPr>
        </p:nvSpPr>
        <p:spPr/>
        <p:txBody>
          <a:bodyPr/>
          <a:lstStyle/>
          <a:p>
            <a:fld id="{2691482F-D63A-4DB3-831B-E5DF2FE757FB}" type="slidenum">
              <a:rPr lang="nl-BE" smtClean="0"/>
              <a:pPr/>
              <a:t>31</a:t>
            </a:fld>
            <a:endParaRPr lang="nl-BE"/>
          </a:p>
        </p:txBody>
      </p:sp>
      <p:graphicFrame>
        <p:nvGraphicFramePr>
          <p:cNvPr id="12" name="Diagram 11">
            <a:extLst>
              <a:ext uri="{FF2B5EF4-FFF2-40B4-BE49-F238E27FC236}">
                <a16:creationId xmlns:a16="http://schemas.microsoft.com/office/drawing/2014/main" id="{CA3C66A8-717C-43D3-8ED2-67DDAD918E14}"/>
              </a:ext>
            </a:extLst>
          </p:cNvPr>
          <p:cNvGraphicFramePr/>
          <p:nvPr>
            <p:extLst>
              <p:ext uri="{D42A27DB-BD31-4B8C-83A1-F6EECF244321}">
                <p14:modId xmlns:p14="http://schemas.microsoft.com/office/powerpoint/2010/main" val="1958690395"/>
              </p:ext>
            </p:extLst>
          </p:nvPr>
        </p:nvGraphicFramePr>
        <p:xfrm>
          <a:off x="1799262" y="1690688"/>
          <a:ext cx="7723879" cy="4755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5491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CF648F-334D-4F06-A226-9F4A98321207}"/>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Hoe doen we dat?</a:t>
            </a:r>
          </a:p>
        </p:txBody>
      </p:sp>
      <p:sp>
        <p:nvSpPr>
          <p:cNvPr id="5" name="Tijdelijke aanduiding voor inhoud 4">
            <a:extLst>
              <a:ext uri="{FF2B5EF4-FFF2-40B4-BE49-F238E27FC236}">
                <a16:creationId xmlns:a16="http://schemas.microsoft.com/office/drawing/2014/main" id="{CEF82D29-5573-4578-AFD7-4DABF9E1A8B9}"/>
              </a:ext>
            </a:extLst>
          </p:cNvPr>
          <p:cNvSpPr>
            <a:spLocks noGrp="1"/>
          </p:cNvSpPr>
          <p:nvPr>
            <p:ph sz="half" idx="1"/>
          </p:nvPr>
        </p:nvSpPr>
        <p:spPr>
          <a:xfrm>
            <a:off x="399288" y="1804162"/>
            <a:ext cx="6024958" cy="4351338"/>
          </a:xfrm>
        </p:spPr>
        <p:txBody>
          <a:bodyPr>
            <a:normAutofit lnSpcReduction="10000"/>
          </a:bodyPr>
          <a:lstStyle/>
          <a:p>
            <a:pPr marL="0" indent="0">
              <a:buNone/>
            </a:pPr>
            <a:r>
              <a:rPr lang="nl-NL" b="1"/>
              <a:t>Vandaag: </a:t>
            </a:r>
          </a:p>
          <a:p>
            <a:pPr marL="0" indent="0">
              <a:buNone/>
            </a:pPr>
            <a:r>
              <a:rPr lang="nl-NL"/>
              <a:t>Handvatten voor </a:t>
            </a:r>
          </a:p>
          <a:p>
            <a:r>
              <a:rPr lang="nl-NL"/>
              <a:t>werkgever </a:t>
            </a:r>
          </a:p>
          <a:p>
            <a:r>
              <a:rPr lang="nl-NL"/>
              <a:t>leidinggevende </a:t>
            </a:r>
          </a:p>
          <a:p>
            <a:r>
              <a:rPr lang="nl-NL"/>
              <a:t>persoon met verantwoordelijkheid op vlak van welzijn</a:t>
            </a:r>
          </a:p>
          <a:p>
            <a:endParaRPr lang="nl-NL"/>
          </a:p>
          <a:p>
            <a:pPr marL="0" indent="0">
              <a:buNone/>
            </a:pPr>
            <a:r>
              <a:rPr lang="nl-NL" b="1"/>
              <a:t>Volgende keer</a:t>
            </a:r>
            <a:r>
              <a:rPr lang="nl-NL"/>
              <a:t>: </a:t>
            </a:r>
          </a:p>
          <a:p>
            <a:pPr marL="0" indent="0">
              <a:buNone/>
            </a:pPr>
            <a:r>
              <a:rPr lang="nl-NL"/>
              <a:t>Handvatten voor ieder individu</a:t>
            </a:r>
          </a:p>
          <a:p>
            <a:endParaRPr lang="nl-BE" sz="2400"/>
          </a:p>
        </p:txBody>
      </p:sp>
      <p:pic>
        <p:nvPicPr>
          <p:cNvPr id="1030" name="Picture 6" descr="Beursdoelstelling: Zo leg je een doelstelling vast | Expovisie">
            <a:extLst>
              <a:ext uri="{FF2B5EF4-FFF2-40B4-BE49-F238E27FC236}">
                <a16:creationId xmlns:a16="http://schemas.microsoft.com/office/drawing/2014/main" id="{B68C6E17-8BDE-42E1-905B-8D23542610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202858" y="1804162"/>
            <a:ext cx="5108092" cy="4351338"/>
          </a:xfrm>
          <a:prstGeom prst="rect">
            <a:avLst/>
          </a:prstGeom>
          <a:solidFill>
            <a:srgbClr val="FFFFFF"/>
          </a:solidFill>
        </p:spPr>
      </p:pic>
    </p:spTree>
    <p:extLst>
      <p:ext uri="{BB962C8B-B14F-4D97-AF65-F5344CB8AC3E}">
        <p14:creationId xmlns:p14="http://schemas.microsoft.com/office/powerpoint/2010/main" val="3921224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Afbeelding 4">
            <a:extLst>
              <a:ext uri="{FF2B5EF4-FFF2-40B4-BE49-F238E27FC236}">
                <a16:creationId xmlns:a16="http://schemas.microsoft.com/office/drawing/2014/main" id="{91CF509C-91BE-439F-85C9-9C6FCE44B1AD}"/>
              </a:ext>
            </a:extLst>
          </p:cNvPr>
          <p:cNvPicPr>
            <a:picLocks noChangeAspect="1"/>
          </p:cNvPicPr>
          <p:nvPr/>
        </p:nvPicPr>
        <p:blipFill rotWithShape="1">
          <a:blip r:embed="rId2"/>
          <a:srcRect t="21246" r="-1" b="11630"/>
          <a:stretch/>
        </p:blipFill>
        <p:spPr>
          <a:xfrm>
            <a:off x="0" y="790074"/>
            <a:ext cx="12231507" cy="4700337"/>
          </a:xfrm>
          <a:prstGeom prst="rect">
            <a:avLst/>
          </a:prstGeom>
          <a:noFill/>
        </p:spPr>
      </p:pic>
      <p:sp>
        <p:nvSpPr>
          <p:cNvPr id="9" name="Slide Number Placeholder 3">
            <a:extLst>
              <a:ext uri="{FF2B5EF4-FFF2-40B4-BE49-F238E27FC236}">
                <a16:creationId xmlns:a16="http://schemas.microsoft.com/office/drawing/2014/main" id="{6F61591B-3AE6-413B-B3E0-3B4E78551E79}"/>
              </a:ext>
            </a:extLst>
          </p:cNvPr>
          <p:cNvSpPr>
            <a:spLocks noGrp="1"/>
          </p:cNvSpPr>
          <p:nvPr>
            <p:ph type="sldNum" sz="quarter" idx="10"/>
          </p:nvPr>
        </p:nvSpPr>
        <p:spPr>
          <a:xfrm>
            <a:off x="8979408" y="6362836"/>
            <a:ext cx="2743200" cy="365125"/>
          </a:xfrm>
        </p:spPr>
        <p:txBody>
          <a:bodyPr/>
          <a:lstStyle/>
          <a:p>
            <a:pPr>
              <a:spcAft>
                <a:spcPts val="600"/>
              </a:spcAft>
            </a:pPr>
            <a:fld id="{2691482F-D63A-4DB3-831B-E5DF2FE757FB}" type="slidenum">
              <a:rPr lang="nl-BE" smtClean="0"/>
              <a:pPr>
                <a:spcAft>
                  <a:spcPts val="600"/>
                </a:spcAft>
              </a:pPr>
              <a:t>33</a:t>
            </a:fld>
            <a:endParaRPr lang="nl-BE"/>
          </a:p>
        </p:txBody>
      </p:sp>
      <p:sp>
        <p:nvSpPr>
          <p:cNvPr id="2" name="Titel 1">
            <a:extLst>
              <a:ext uri="{FF2B5EF4-FFF2-40B4-BE49-F238E27FC236}">
                <a16:creationId xmlns:a16="http://schemas.microsoft.com/office/drawing/2014/main" id="{8F6D4672-E07C-4386-B5A9-F840A02E71FF}"/>
              </a:ext>
            </a:extLst>
          </p:cNvPr>
          <p:cNvSpPr>
            <a:spLocks noGrp="1"/>
          </p:cNvSpPr>
          <p:nvPr>
            <p:ph type="title"/>
          </p:nvPr>
        </p:nvSpPr>
        <p:spPr>
          <a:xfrm>
            <a:off x="-1" y="3131302"/>
            <a:ext cx="12231507" cy="2980740"/>
          </a:xfrm>
        </p:spPr>
        <p:txBody>
          <a:bodyPr anchor="ctr">
            <a:normAutofit/>
          </a:bodyPr>
          <a:lstStyle/>
          <a:p>
            <a:pPr algn="ctr"/>
            <a:r>
              <a:rPr lang="nl-BE" sz="8000" i="1">
                <a:solidFill>
                  <a:schemeClr val="bg2">
                    <a:lumMod val="10000"/>
                  </a:schemeClr>
                </a:solidFill>
              </a:rPr>
              <a:t>Stel grenzen</a:t>
            </a:r>
          </a:p>
        </p:txBody>
      </p:sp>
    </p:spTree>
    <p:extLst>
      <p:ext uri="{BB962C8B-B14F-4D97-AF65-F5344CB8AC3E}">
        <p14:creationId xmlns:p14="http://schemas.microsoft.com/office/powerpoint/2010/main" val="1272932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904088-1313-4581-894F-6FE3F4058303}"/>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Grenzen stellen &amp; Organisatie</a:t>
            </a:r>
          </a:p>
        </p:txBody>
      </p:sp>
      <p:sp>
        <p:nvSpPr>
          <p:cNvPr id="3" name="Tijdelijke aanduiding voor inhoud 2">
            <a:extLst>
              <a:ext uri="{FF2B5EF4-FFF2-40B4-BE49-F238E27FC236}">
                <a16:creationId xmlns:a16="http://schemas.microsoft.com/office/drawing/2014/main" id="{8E176461-C518-4E16-9673-135BF2E6364D}"/>
              </a:ext>
            </a:extLst>
          </p:cNvPr>
          <p:cNvSpPr>
            <a:spLocks noGrp="1"/>
          </p:cNvSpPr>
          <p:nvPr>
            <p:ph sz="half" idx="1"/>
          </p:nvPr>
        </p:nvSpPr>
        <p:spPr>
          <a:xfrm>
            <a:off x="399288" y="1804162"/>
            <a:ext cx="5181600" cy="4351338"/>
          </a:xfrm>
        </p:spPr>
        <p:txBody>
          <a:bodyPr>
            <a:normAutofit/>
          </a:bodyPr>
          <a:lstStyle/>
          <a:p>
            <a:pPr marL="0" indent="0">
              <a:buNone/>
            </a:pPr>
            <a:r>
              <a:rPr lang="nl-BE"/>
              <a:t>Contactonderzoek COVID-19:</a:t>
            </a:r>
          </a:p>
          <a:p>
            <a:r>
              <a:rPr lang="nl-BE"/>
              <a:t>Bijkomende opdracht</a:t>
            </a:r>
          </a:p>
          <a:p>
            <a:r>
              <a:rPr lang="nl-BE"/>
              <a:t>Prioritaire opdracht</a:t>
            </a:r>
          </a:p>
          <a:p>
            <a:r>
              <a:rPr lang="nl-BE"/>
              <a:t>Opdracht van het hele CLB</a:t>
            </a:r>
          </a:p>
          <a:p>
            <a:pPr marL="0" indent="0">
              <a:buNone/>
            </a:pPr>
            <a:r>
              <a:rPr lang="nl-NL" b="1"/>
              <a:t>We moeten dit doen</a:t>
            </a:r>
          </a:p>
          <a:p>
            <a:pPr marL="0" indent="0">
              <a:buNone/>
            </a:pPr>
            <a:r>
              <a:rPr lang="nl-NL" b="1"/>
              <a:t>We moeten dit kunnen blijven volhouden.</a:t>
            </a:r>
          </a:p>
          <a:p>
            <a:pPr marL="0" indent="0">
              <a:buNone/>
            </a:pPr>
            <a:r>
              <a:rPr lang="nl-BE"/>
              <a:t>We krijgen extra middelen van de overheid om dit waar te maken</a:t>
            </a:r>
            <a:r>
              <a:rPr lang="nl-BE" sz="2200"/>
              <a:t>.</a:t>
            </a:r>
          </a:p>
        </p:txBody>
      </p:sp>
      <p:pic>
        <p:nvPicPr>
          <p:cNvPr id="6" name="Afbeelding 5">
            <a:extLst>
              <a:ext uri="{FF2B5EF4-FFF2-40B4-BE49-F238E27FC236}">
                <a16:creationId xmlns:a16="http://schemas.microsoft.com/office/drawing/2014/main" id="{17F8960C-528A-48A4-8993-1CD8258A7658}"/>
              </a:ext>
            </a:extLst>
          </p:cNvPr>
          <p:cNvPicPr>
            <a:picLocks noChangeAspect="1"/>
          </p:cNvPicPr>
          <p:nvPr/>
        </p:nvPicPr>
        <p:blipFill>
          <a:blip r:embed="rId3"/>
          <a:stretch>
            <a:fillRect/>
          </a:stretch>
        </p:blipFill>
        <p:spPr>
          <a:xfrm>
            <a:off x="6581235" y="1804162"/>
            <a:ext cx="4351338" cy="4351338"/>
          </a:xfrm>
          <a:prstGeom prst="rect">
            <a:avLst/>
          </a:prstGeom>
          <a:noFill/>
        </p:spPr>
      </p:pic>
      <p:sp>
        <p:nvSpPr>
          <p:cNvPr id="4" name="Tijdelijke aanduiding voor dianummer 3" hidden="1">
            <a:extLst>
              <a:ext uri="{FF2B5EF4-FFF2-40B4-BE49-F238E27FC236}">
                <a16:creationId xmlns:a16="http://schemas.microsoft.com/office/drawing/2014/main" id="{C17992E6-4AE3-43A9-9687-61ADD73E907F}"/>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34</a:t>
            </a:fld>
            <a:endParaRPr lang="nl-BE"/>
          </a:p>
        </p:txBody>
      </p:sp>
    </p:spTree>
    <p:extLst>
      <p:ext uri="{BB962C8B-B14F-4D97-AF65-F5344CB8AC3E}">
        <p14:creationId xmlns:p14="http://schemas.microsoft.com/office/powerpoint/2010/main" val="1124174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C4FC19-3777-45CE-B339-EF8BDE03E365}"/>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In theorie</a:t>
            </a:r>
          </a:p>
        </p:txBody>
      </p:sp>
      <p:sp>
        <p:nvSpPr>
          <p:cNvPr id="4" name="Tijdelijke aanduiding voor dianummer 3">
            <a:extLst>
              <a:ext uri="{FF2B5EF4-FFF2-40B4-BE49-F238E27FC236}">
                <a16:creationId xmlns:a16="http://schemas.microsoft.com/office/drawing/2014/main" id="{3A338F44-808D-4605-9618-F1D4E4EBDF40}"/>
              </a:ext>
            </a:extLst>
          </p:cNvPr>
          <p:cNvSpPr>
            <a:spLocks noGrp="1"/>
          </p:cNvSpPr>
          <p:nvPr>
            <p:ph type="sldNum" sz="quarter" idx="10"/>
          </p:nvPr>
        </p:nvSpPr>
        <p:spPr>
          <a:xfrm>
            <a:off x="8979408" y="6362836"/>
            <a:ext cx="2743200" cy="365125"/>
          </a:xfrm>
        </p:spPr>
        <p:txBody>
          <a:bodyPr anchor="ctr">
            <a:normAutofit/>
          </a:bodyPr>
          <a:lstStyle/>
          <a:p>
            <a:pPr>
              <a:spcAft>
                <a:spcPts val="600"/>
              </a:spcAft>
            </a:pPr>
            <a:fld id="{2691482F-D63A-4DB3-831B-E5DF2FE757FB}" type="slidenum">
              <a:rPr lang="nl-BE" smtClean="0"/>
              <a:pPr>
                <a:spcAft>
                  <a:spcPts val="600"/>
                </a:spcAft>
              </a:pPr>
              <a:t>35</a:t>
            </a:fld>
            <a:endParaRPr lang="nl-BE"/>
          </a:p>
        </p:txBody>
      </p:sp>
      <p:graphicFrame>
        <p:nvGraphicFramePr>
          <p:cNvPr id="6" name="Tijdelijke aanduiding voor inhoud 2">
            <a:extLst>
              <a:ext uri="{FF2B5EF4-FFF2-40B4-BE49-F238E27FC236}">
                <a16:creationId xmlns:a16="http://schemas.microsoft.com/office/drawing/2014/main" id="{50681C32-4B3C-4A0F-9D4F-281E15C5FC07}"/>
              </a:ext>
            </a:extLst>
          </p:cNvPr>
          <p:cNvGraphicFramePr>
            <a:graphicFrameLocks noGrp="1"/>
          </p:cNvGraphicFramePr>
          <p:nvPr>
            <p:ph idx="1"/>
            <p:extLst>
              <p:ext uri="{D42A27DB-BD31-4B8C-83A1-F6EECF244321}">
                <p14:modId xmlns:p14="http://schemas.microsoft.com/office/powerpoint/2010/main" val="2380496293"/>
              </p:ext>
            </p:extLst>
          </p:nvPr>
        </p:nvGraphicFramePr>
        <p:xfrm>
          <a:off x="399288" y="1825625"/>
          <a:ext cx="1132332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830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C61A8E-A8E6-4DF1-9B53-3920CC255711}"/>
              </a:ext>
            </a:extLst>
          </p:cNvPr>
          <p:cNvSpPr>
            <a:spLocks noGrp="1"/>
          </p:cNvSpPr>
          <p:nvPr>
            <p:ph type="title"/>
          </p:nvPr>
        </p:nvSpPr>
        <p:spPr/>
        <p:txBody>
          <a:bodyPr/>
          <a:lstStyle/>
          <a:p>
            <a:r>
              <a:rPr lang="nl-BE">
                <a:latin typeface="Calibri"/>
                <a:cs typeface="Calibri"/>
              </a:rPr>
              <a:t>In de praktijk …</a:t>
            </a:r>
          </a:p>
        </p:txBody>
      </p:sp>
      <p:sp>
        <p:nvSpPr>
          <p:cNvPr id="3" name="Tijdelijke aanduiding voor inhoud 2">
            <a:extLst>
              <a:ext uri="{FF2B5EF4-FFF2-40B4-BE49-F238E27FC236}">
                <a16:creationId xmlns:a16="http://schemas.microsoft.com/office/drawing/2014/main" id="{C781236C-E441-4A04-A5FE-2A1A613BE65C}"/>
              </a:ext>
            </a:extLst>
          </p:cNvPr>
          <p:cNvSpPr>
            <a:spLocks noGrp="1"/>
          </p:cNvSpPr>
          <p:nvPr>
            <p:ph idx="1"/>
          </p:nvPr>
        </p:nvSpPr>
        <p:spPr/>
        <p:txBody>
          <a:bodyPr>
            <a:normAutofit/>
          </a:bodyPr>
          <a:lstStyle/>
          <a:p>
            <a:pPr marL="0" indent="0">
              <a:buNone/>
            </a:pPr>
            <a:r>
              <a:rPr lang="nl-NL"/>
              <a:t>Dit blijkt soms moeilijk in de praktijk. Mogelijke redenen:</a:t>
            </a:r>
          </a:p>
          <a:p>
            <a:r>
              <a:rPr lang="nl-NL"/>
              <a:t> angst om los te laten vanuit een gevoel van betrokkenheid naar de cliënten (scholen, leerlingen, ouders) toe; </a:t>
            </a:r>
          </a:p>
          <a:p>
            <a:r>
              <a:rPr lang="nl-NL"/>
              <a:t> het gevoel dat anderen denken dat ‘alles-wat-niet-contact-</a:t>
            </a:r>
            <a:r>
              <a:rPr lang="nl-NL" err="1"/>
              <a:t>tracing</a:t>
            </a:r>
            <a:r>
              <a:rPr lang="nl-NL"/>
              <a:t>- is’ minder belangrijk is;</a:t>
            </a:r>
          </a:p>
          <a:p>
            <a:r>
              <a:rPr lang="nl-NL"/>
              <a:t> de vrees dat men alles achteraf zal moeten inhalen; </a:t>
            </a:r>
          </a:p>
          <a:p>
            <a:r>
              <a:rPr lang="nl-NL"/>
              <a:t> op lokaal niveau een moeilijke context (we denken daarbij aan de problematiek van de grootsteden, artsentekort,…)</a:t>
            </a:r>
          </a:p>
          <a:p>
            <a:r>
              <a:rPr lang="nl-NL"/>
              <a:t>(te) voorzichtig omgaan met de extra middelen …</a:t>
            </a:r>
          </a:p>
          <a:p>
            <a:endParaRPr lang="nl-NL"/>
          </a:p>
          <a:p>
            <a:endParaRPr lang="nl-BE"/>
          </a:p>
        </p:txBody>
      </p:sp>
      <p:sp>
        <p:nvSpPr>
          <p:cNvPr id="4" name="Tijdelijke aanduiding voor dianummer 3">
            <a:extLst>
              <a:ext uri="{FF2B5EF4-FFF2-40B4-BE49-F238E27FC236}">
                <a16:creationId xmlns:a16="http://schemas.microsoft.com/office/drawing/2014/main" id="{E9200ACC-063A-430F-B502-72FF508168CF}"/>
              </a:ext>
            </a:extLst>
          </p:cNvPr>
          <p:cNvSpPr>
            <a:spLocks noGrp="1"/>
          </p:cNvSpPr>
          <p:nvPr>
            <p:ph type="sldNum" sz="quarter" idx="10"/>
          </p:nvPr>
        </p:nvSpPr>
        <p:spPr/>
        <p:txBody>
          <a:bodyPr/>
          <a:lstStyle/>
          <a:p>
            <a:fld id="{2691482F-D63A-4DB3-831B-E5DF2FE757FB}" type="slidenum">
              <a:rPr lang="nl-BE" smtClean="0"/>
              <a:pPr/>
              <a:t>36</a:t>
            </a:fld>
            <a:endParaRPr lang="nl-BE"/>
          </a:p>
        </p:txBody>
      </p:sp>
    </p:spTree>
    <p:extLst>
      <p:ext uri="{BB962C8B-B14F-4D97-AF65-F5344CB8AC3E}">
        <p14:creationId xmlns:p14="http://schemas.microsoft.com/office/powerpoint/2010/main" val="2280833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D85954-9D0F-454A-A0C3-9F7968E99201}"/>
              </a:ext>
            </a:extLst>
          </p:cNvPr>
          <p:cNvSpPr>
            <a:spLocks noGrp="1"/>
          </p:cNvSpPr>
          <p:nvPr>
            <p:ph type="title"/>
          </p:nvPr>
        </p:nvSpPr>
        <p:spPr/>
        <p:txBody>
          <a:bodyPr/>
          <a:lstStyle/>
          <a:p>
            <a:r>
              <a:rPr lang="nl-BE">
                <a:latin typeface="Calibri"/>
                <a:cs typeface="Calibri"/>
              </a:rPr>
              <a:t>Toch moet het</a:t>
            </a:r>
          </a:p>
        </p:txBody>
      </p:sp>
      <p:sp>
        <p:nvSpPr>
          <p:cNvPr id="4" name="Tijdelijke aanduiding voor dianummer 3">
            <a:extLst>
              <a:ext uri="{FF2B5EF4-FFF2-40B4-BE49-F238E27FC236}">
                <a16:creationId xmlns:a16="http://schemas.microsoft.com/office/drawing/2014/main" id="{D6DB988D-09C9-4083-B559-1342088D74A2}"/>
              </a:ext>
            </a:extLst>
          </p:cNvPr>
          <p:cNvSpPr>
            <a:spLocks noGrp="1"/>
          </p:cNvSpPr>
          <p:nvPr>
            <p:ph type="sldNum" sz="quarter" idx="10"/>
          </p:nvPr>
        </p:nvSpPr>
        <p:spPr/>
        <p:txBody>
          <a:bodyPr/>
          <a:lstStyle/>
          <a:p>
            <a:fld id="{2691482F-D63A-4DB3-831B-E5DF2FE757FB}" type="slidenum">
              <a:rPr lang="nl-BE" smtClean="0"/>
              <a:pPr/>
              <a:t>37</a:t>
            </a:fld>
            <a:endParaRPr lang="nl-BE"/>
          </a:p>
        </p:txBody>
      </p:sp>
      <p:pic>
        <p:nvPicPr>
          <p:cNvPr id="10" name="Tijdelijke aanduiding voor inhoud 9" descr="Afbeelding met tekst&#10;&#10;Automatisch gegenereerde beschrijving">
            <a:extLst>
              <a:ext uri="{FF2B5EF4-FFF2-40B4-BE49-F238E27FC236}">
                <a16:creationId xmlns:a16="http://schemas.microsoft.com/office/drawing/2014/main" id="{03098742-C086-45D3-B23D-71183C0E1473}"/>
              </a:ext>
            </a:extLst>
          </p:cNvPr>
          <p:cNvPicPr>
            <a:picLocks noGrp="1" noChangeAspect="1"/>
          </p:cNvPicPr>
          <p:nvPr>
            <p:ph idx="1"/>
          </p:nvPr>
        </p:nvPicPr>
        <p:blipFill>
          <a:blip r:embed="rId2"/>
          <a:stretch>
            <a:fillRect/>
          </a:stretch>
        </p:blipFill>
        <p:spPr>
          <a:xfrm>
            <a:off x="4196216" y="1825625"/>
            <a:ext cx="3729718" cy="4351338"/>
          </a:xfrm>
        </p:spPr>
      </p:pic>
    </p:spTree>
    <p:extLst>
      <p:ext uri="{BB962C8B-B14F-4D97-AF65-F5344CB8AC3E}">
        <p14:creationId xmlns:p14="http://schemas.microsoft.com/office/powerpoint/2010/main" val="3041430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CF486E-1ED4-4702-B07A-C89124764ADC}"/>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Handvatten</a:t>
            </a:r>
          </a:p>
        </p:txBody>
      </p:sp>
      <p:sp>
        <p:nvSpPr>
          <p:cNvPr id="3" name="Tijdelijke aanduiding voor inhoud 2">
            <a:extLst>
              <a:ext uri="{FF2B5EF4-FFF2-40B4-BE49-F238E27FC236}">
                <a16:creationId xmlns:a16="http://schemas.microsoft.com/office/drawing/2014/main" id="{820C0C44-DB7D-4C0E-88D7-CC23F6438EC6}"/>
              </a:ext>
            </a:extLst>
          </p:cNvPr>
          <p:cNvSpPr>
            <a:spLocks noGrp="1"/>
          </p:cNvSpPr>
          <p:nvPr>
            <p:ph sz="half" idx="1"/>
          </p:nvPr>
        </p:nvSpPr>
        <p:spPr>
          <a:xfrm>
            <a:off x="399288" y="1804162"/>
            <a:ext cx="11792712" cy="4351338"/>
          </a:xfrm>
        </p:spPr>
        <p:txBody>
          <a:bodyPr>
            <a:noAutofit/>
          </a:bodyPr>
          <a:lstStyle/>
          <a:p>
            <a:r>
              <a:rPr lang="nl-NL"/>
              <a:t>Het pandemiescenario voor het CLB</a:t>
            </a:r>
            <a:endParaRPr lang="nl-BE"/>
          </a:p>
          <a:p>
            <a:r>
              <a:rPr lang="nl-BE"/>
              <a:t>Nota’s OG Comité COC – Vrij CLB Netwerk</a:t>
            </a:r>
          </a:p>
          <a:p>
            <a:r>
              <a:rPr lang="nl-NL"/>
              <a:t>Documenten:  	‘Contact </a:t>
            </a:r>
            <a:r>
              <a:rPr lang="nl-NL" err="1"/>
              <a:t>tracing</a:t>
            </a:r>
            <a:r>
              <a:rPr lang="nl-NL"/>
              <a:t> en Organisatiebeleid’ &amp;</a:t>
            </a:r>
          </a:p>
          <a:p>
            <a:pPr marL="457200" lvl="1" indent="0">
              <a:buNone/>
            </a:pPr>
            <a:r>
              <a:rPr lang="nl-NL"/>
              <a:t>			‘</a:t>
            </a:r>
            <a:r>
              <a:rPr lang="nl-NL" sz="2800"/>
              <a:t>Contact </a:t>
            </a:r>
            <a:r>
              <a:rPr lang="nl-NL" sz="2800" err="1"/>
              <a:t>tracing</a:t>
            </a:r>
            <a:r>
              <a:rPr lang="nl-NL" sz="2800"/>
              <a:t> – Reorganisatie’</a:t>
            </a:r>
            <a:endParaRPr lang="nl-BE" sz="2800"/>
          </a:p>
          <a:p>
            <a:r>
              <a:rPr lang="nl-BE"/>
              <a:t>Draaiboeken: CPBW + Inhoudelijke draaiboeken</a:t>
            </a:r>
          </a:p>
          <a:p>
            <a:r>
              <a:rPr lang="nl-BE"/>
              <a:t>Altijd bijkomende ondersteuning mogelijk van Team Centrum</a:t>
            </a:r>
          </a:p>
          <a:p>
            <a:r>
              <a:rPr lang="nl-BE"/>
              <a:t>Oproep: </a:t>
            </a:r>
          </a:p>
        </p:txBody>
      </p:sp>
      <p:sp>
        <p:nvSpPr>
          <p:cNvPr id="4" name="Tijdelijke aanduiding voor dianummer 3" hidden="1">
            <a:extLst>
              <a:ext uri="{FF2B5EF4-FFF2-40B4-BE49-F238E27FC236}">
                <a16:creationId xmlns:a16="http://schemas.microsoft.com/office/drawing/2014/main" id="{3F991115-3300-4D29-99C5-A0035D16B4E9}"/>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38</a:t>
            </a:fld>
            <a:endParaRPr lang="nl-BE"/>
          </a:p>
        </p:txBody>
      </p:sp>
      <p:sp>
        <p:nvSpPr>
          <p:cNvPr id="6" name="Rechthoek: afgeronde hoeken 5">
            <a:extLst>
              <a:ext uri="{FF2B5EF4-FFF2-40B4-BE49-F238E27FC236}">
                <a16:creationId xmlns:a16="http://schemas.microsoft.com/office/drawing/2014/main" id="{3CA45346-0EA8-401E-BE66-155DFD0F13E2}"/>
              </a:ext>
            </a:extLst>
          </p:cNvPr>
          <p:cNvSpPr/>
          <p:nvPr/>
        </p:nvSpPr>
        <p:spPr>
          <a:xfrm>
            <a:off x="3313723" y="4194313"/>
            <a:ext cx="8135815" cy="2533647"/>
          </a:xfrm>
          <a:prstGeom prst="roundRect">
            <a:avLst/>
          </a:prstGeom>
          <a:solidFill>
            <a:srgbClr val="008D36"/>
          </a:solidFill>
          <a:ln>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3" algn="just"/>
            <a:r>
              <a:rPr lang="nl-BE" sz="3200" b="1">
                <a:solidFill>
                  <a:schemeClr val="bg1"/>
                </a:solidFill>
              </a:rPr>
              <a:t>Contact Tracing Forum</a:t>
            </a:r>
            <a:r>
              <a:rPr lang="nl-BE" sz="3200" b="1">
                <a:solidFill>
                  <a:schemeClr val="accent1"/>
                </a:solidFill>
              </a:rPr>
              <a:t> </a:t>
            </a:r>
          </a:p>
          <a:p>
            <a:pPr lvl="3" algn="just"/>
            <a:r>
              <a:rPr lang="nl-BE" sz="3200" b="1">
                <a:solidFill>
                  <a:schemeClr val="bg1"/>
                </a:solidFill>
              </a:rPr>
              <a:t>Kanaal Organisatie </a:t>
            </a:r>
          </a:p>
          <a:p>
            <a:pPr lvl="3" algn="just"/>
            <a:r>
              <a:rPr lang="nl-BE" sz="3200" b="1">
                <a:solidFill>
                  <a:schemeClr val="bg1"/>
                </a:solidFill>
              </a:rPr>
              <a:t>Kanaal Middelen</a:t>
            </a:r>
            <a:endParaRPr lang="nl-BE" sz="3200" b="1">
              <a:solidFill>
                <a:schemeClr val="accent1"/>
              </a:solidFill>
            </a:endParaRPr>
          </a:p>
          <a:p>
            <a:pPr marL="0" indent="0">
              <a:buNone/>
            </a:pPr>
            <a:r>
              <a:rPr lang="nl-BE">
                <a:solidFill>
                  <a:schemeClr val="accent1"/>
                </a:solidFill>
              </a:rPr>
              <a:t>	</a:t>
            </a:r>
            <a:endParaRPr lang="nl-BE" b="1">
              <a:solidFill>
                <a:schemeClr val="accent1"/>
              </a:solidFill>
            </a:endParaRPr>
          </a:p>
        </p:txBody>
      </p:sp>
      <p:pic>
        <p:nvPicPr>
          <p:cNvPr id="11" name="Graphic 10" descr="Chatten">
            <a:extLst>
              <a:ext uri="{FF2B5EF4-FFF2-40B4-BE49-F238E27FC236}">
                <a16:creationId xmlns:a16="http://schemas.microsoft.com/office/drawing/2014/main" id="{D9F5CBD6-8092-4E01-8CF4-BFC61C2308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79408" y="4402014"/>
            <a:ext cx="1960821" cy="1960821"/>
          </a:xfrm>
          <a:prstGeom prst="rect">
            <a:avLst/>
          </a:prstGeom>
        </p:spPr>
      </p:pic>
    </p:spTree>
    <p:extLst>
      <p:ext uri="{BB962C8B-B14F-4D97-AF65-F5344CB8AC3E}">
        <p14:creationId xmlns:p14="http://schemas.microsoft.com/office/powerpoint/2010/main" val="4104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p:txBody>
          <a:bodyPr/>
          <a:lstStyle/>
          <a:p>
            <a:r>
              <a:rPr lang="nl-BE">
                <a:latin typeface="Calibri"/>
                <a:cs typeface="Calibri"/>
              </a:rPr>
              <a:t>Grenzen stellen &amp; leidinggeven</a:t>
            </a:r>
          </a:p>
        </p:txBody>
      </p:sp>
      <p:sp>
        <p:nvSpPr>
          <p:cNvPr id="3" name="Tijdelijke aanduiding voor inhoud 2">
            <a:extLst>
              <a:ext uri="{FF2B5EF4-FFF2-40B4-BE49-F238E27FC236}">
                <a16:creationId xmlns:a16="http://schemas.microsoft.com/office/drawing/2014/main" id="{F786A187-2A14-432F-B221-DB5FDA72C782}"/>
              </a:ext>
            </a:extLst>
          </p:cNvPr>
          <p:cNvSpPr>
            <a:spLocks noGrp="1"/>
          </p:cNvSpPr>
          <p:nvPr>
            <p:ph idx="1"/>
          </p:nvPr>
        </p:nvSpPr>
        <p:spPr/>
        <p:txBody>
          <a:bodyPr>
            <a:normAutofit/>
          </a:bodyPr>
          <a:lstStyle/>
          <a:p>
            <a:r>
              <a:rPr lang="nl-BE"/>
              <a:t>VOCA wereld vereist </a:t>
            </a:r>
            <a:r>
              <a:rPr lang="nl-BE" b="1"/>
              <a:t>adaptief leiderschap</a:t>
            </a:r>
          </a:p>
          <a:p>
            <a:pPr marL="457200" lvl="1" indent="0">
              <a:buNone/>
            </a:pPr>
            <a:r>
              <a:rPr lang="nl-BE" sz="2800"/>
              <a:t>= </a:t>
            </a:r>
            <a:r>
              <a:rPr lang="nl-BE" sz="2800" b="0" i="0">
                <a:effectLst/>
              </a:rPr>
              <a:t>leiderschap dat succesvol weet om te gaan met snel veranderende omgevingen</a:t>
            </a:r>
          </a:p>
          <a:p>
            <a:r>
              <a:rPr lang="nl-BE"/>
              <a:t>Vijf belangrijke kenmerken:</a:t>
            </a:r>
          </a:p>
          <a:p>
            <a:pPr marL="971550" lvl="1" indent="-514350">
              <a:buFont typeface="+mj-lt"/>
              <a:buAutoNum type="arabicPeriod"/>
            </a:pPr>
            <a:r>
              <a:rPr lang="nl-BE"/>
              <a:t>Wees je bewust van wat er gebeurt, zowel in- als extern</a:t>
            </a:r>
          </a:p>
          <a:p>
            <a:pPr marL="971550" lvl="1" indent="-514350">
              <a:buFont typeface="+mj-lt"/>
              <a:buAutoNum type="arabicPeriod"/>
            </a:pPr>
            <a:r>
              <a:rPr lang="nl-BE"/>
              <a:t>Experimenteer, leer snel in kleine stapjes en tracht jezelf continu te verbeteren</a:t>
            </a:r>
          </a:p>
          <a:p>
            <a:pPr marL="971550" lvl="1" indent="-514350">
              <a:buFont typeface="+mj-lt"/>
              <a:buAutoNum type="arabicPeriod"/>
            </a:pPr>
            <a:r>
              <a:rPr lang="nl-BE"/>
              <a:t>Zoek zowel in- als extern de samenwerking op (via partners)</a:t>
            </a:r>
          </a:p>
          <a:p>
            <a:pPr marL="971550" lvl="1" indent="-514350">
              <a:buFont typeface="+mj-lt"/>
              <a:buAutoNum type="arabicPeriod"/>
            </a:pPr>
            <a:r>
              <a:rPr lang="nl-BE"/>
              <a:t>Weet de balans te houden tussen je dagelijkse werk en je nieuwe activiteiten</a:t>
            </a:r>
          </a:p>
          <a:p>
            <a:pPr marL="971550" lvl="1" indent="-514350">
              <a:buFont typeface="+mj-lt"/>
              <a:buAutoNum type="arabicPeriod"/>
            </a:pPr>
            <a:r>
              <a:rPr lang="nl-BE"/>
              <a:t>Wees in staat om op het juiste moment te handelen</a:t>
            </a:r>
            <a:endParaRPr lang="nl-BE" b="0" i="0">
              <a:effectLst/>
            </a:endParaRPr>
          </a:p>
        </p:txBody>
      </p:sp>
      <p:sp>
        <p:nvSpPr>
          <p:cNvPr id="4" name="Tijdelijke aanduiding voor dianummer 3">
            <a:extLst>
              <a:ext uri="{FF2B5EF4-FFF2-40B4-BE49-F238E27FC236}">
                <a16:creationId xmlns:a16="http://schemas.microsoft.com/office/drawing/2014/main" id="{9A5B0443-DC6E-464A-B324-DD020A3DABC7}"/>
              </a:ext>
            </a:extLst>
          </p:cNvPr>
          <p:cNvSpPr>
            <a:spLocks noGrp="1"/>
          </p:cNvSpPr>
          <p:nvPr>
            <p:ph type="sldNum" sz="quarter" idx="10"/>
          </p:nvPr>
        </p:nvSpPr>
        <p:spPr/>
        <p:txBody>
          <a:bodyPr/>
          <a:lstStyle/>
          <a:p>
            <a:fld id="{2691482F-D63A-4DB3-831B-E5DF2FE757FB}" type="slidenum">
              <a:rPr lang="nl-BE" smtClean="0"/>
              <a:pPr/>
              <a:t>39</a:t>
            </a:fld>
            <a:endParaRPr lang="nl-BE"/>
          </a:p>
        </p:txBody>
      </p:sp>
    </p:spTree>
    <p:extLst>
      <p:ext uri="{BB962C8B-B14F-4D97-AF65-F5344CB8AC3E}">
        <p14:creationId xmlns:p14="http://schemas.microsoft.com/office/powerpoint/2010/main" val="3248216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3290B5-D8B9-47DE-808A-46AAEA2FF372}"/>
              </a:ext>
            </a:extLst>
          </p:cNvPr>
          <p:cNvSpPr>
            <a:spLocks noGrp="1"/>
          </p:cNvSpPr>
          <p:nvPr>
            <p:ph type="title"/>
          </p:nvPr>
        </p:nvSpPr>
        <p:spPr/>
        <p:txBody>
          <a:bodyPr/>
          <a:lstStyle/>
          <a:p>
            <a:r>
              <a:rPr lang="nl-NL">
                <a:latin typeface="Calibri"/>
                <a:cs typeface="Calibri"/>
              </a:rPr>
              <a:t>Stand van zaken </a:t>
            </a:r>
            <a:endParaRPr lang="nl-NL"/>
          </a:p>
        </p:txBody>
      </p:sp>
    </p:spTree>
    <p:extLst>
      <p:ext uri="{BB962C8B-B14F-4D97-AF65-F5344CB8AC3E}">
        <p14:creationId xmlns:p14="http://schemas.microsoft.com/office/powerpoint/2010/main" val="596469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a:xfrm>
            <a:off x="399288" y="365125"/>
            <a:ext cx="11323320" cy="1325563"/>
          </a:xfrm>
        </p:spPr>
        <p:txBody>
          <a:bodyPr anchor="ctr">
            <a:normAutofit/>
          </a:bodyPr>
          <a:lstStyle/>
          <a:p>
            <a:r>
              <a:rPr lang="nl-NL"/>
              <a:t>Wees je bewust van wat er gebeurt, zowel in- als extern</a:t>
            </a:r>
          </a:p>
        </p:txBody>
      </p:sp>
      <p:pic>
        <p:nvPicPr>
          <p:cNvPr id="5" name="Afbeelding 4" descr="Afbeelding met pentekening&#10;&#10;Automatisch gegenereerde beschrijving">
            <a:extLst>
              <a:ext uri="{FF2B5EF4-FFF2-40B4-BE49-F238E27FC236}">
                <a16:creationId xmlns:a16="http://schemas.microsoft.com/office/drawing/2014/main" id="{EAAC733A-64C5-4532-A4D1-6188C01AE22D}"/>
              </a:ext>
            </a:extLst>
          </p:cNvPr>
          <p:cNvPicPr>
            <a:picLocks noChangeAspect="1"/>
          </p:cNvPicPr>
          <p:nvPr/>
        </p:nvPicPr>
        <p:blipFill>
          <a:blip r:embed="rId3"/>
          <a:stretch>
            <a:fillRect/>
          </a:stretch>
        </p:blipFill>
        <p:spPr>
          <a:xfrm>
            <a:off x="399288" y="2154865"/>
            <a:ext cx="5181600" cy="3649932"/>
          </a:xfrm>
          <a:prstGeom prst="rect">
            <a:avLst/>
          </a:prstGeom>
          <a:noFill/>
        </p:spPr>
      </p:pic>
      <p:sp>
        <p:nvSpPr>
          <p:cNvPr id="3" name="Tijdelijke aanduiding voor inhoud 2">
            <a:extLst>
              <a:ext uri="{FF2B5EF4-FFF2-40B4-BE49-F238E27FC236}">
                <a16:creationId xmlns:a16="http://schemas.microsoft.com/office/drawing/2014/main" id="{F786A187-2A14-432F-B221-DB5FDA72C782}"/>
              </a:ext>
            </a:extLst>
          </p:cNvPr>
          <p:cNvSpPr>
            <a:spLocks noGrp="1"/>
          </p:cNvSpPr>
          <p:nvPr>
            <p:ph sz="half" idx="2"/>
          </p:nvPr>
        </p:nvSpPr>
        <p:spPr>
          <a:xfrm>
            <a:off x="5421086" y="1593669"/>
            <a:ext cx="6669314" cy="4899206"/>
          </a:xfrm>
        </p:spPr>
        <p:txBody>
          <a:bodyPr>
            <a:noAutofit/>
          </a:bodyPr>
          <a:lstStyle/>
          <a:p>
            <a:pPr>
              <a:spcAft>
                <a:spcPts val="600"/>
              </a:spcAft>
              <a:buSzPts val="2220"/>
            </a:pPr>
            <a:r>
              <a:rPr lang="nl-BE" sz="2400"/>
              <a:t>Verandering zorgt voor weerstand</a:t>
            </a:r>
          </a:p>
          <a:p>
            <a:pPr>
              <a:spcAft>
                <a:spcPts val="600"/>
              </a:spcAft>
              <a:buSzPts val="2220"/>
            </a:pPr>
            <a:r>
              <a:rPr lang="nl-BE" sz="2400"/>
              <a:t>Inclusief leiderschap: luister naar ALLE stemmen</a:t>
            </a:r>
          </a:p>
          <a:p>
            <a:pPr>
              <a:spcAft>
                <a:spcPts val="600"/>
              </a:spcAft>
              <a:buSzPts val="2220"/>
            </a:pPr>
            <a:r>
              <a:rPr lang="nl-BE" sz="2400"/>
              <a:t>Negeer de weerstand niet</a:t>
            </a:r>
          </a:p>
          <a:p>
            <a:pPr>
              <a:spcAft>
                <a:spcPts val="600"/>
              </a:spcAft>
              <a:buSzPts val="2220"/>
            </a:pPr>
            <a:r>
              <a:rPr lang="nl-BE" sz="2400"/>
              <a:t>Ga niet zelf in de weerstand</a:t>
            </a:r>
          </a:p>
          <a:p>
            <a:pPr>
              <a:spcAft>
                <a:spcPts val="600"/>
              </a:spcAft>
              <a:buSzPts val="2220"/>
            </a:pPr>
            <a:r>
              <a:rPr lang="nl-BE" sz="2400"/>
              <a:t>Hou een open houding aan en ga de dialoog aan</a:t>
            </a:r>
          </a:p>
          <a:p>
            <a:pPr>
              <a:spcAft>
                <a:spcPts val="600"/>
              </a:spcAft>
              <a:buSzPts val="2220"/>
            </a:pPr>
            <a:r>
              <a:rPr lang="nl-BE" sz="2400"/>
              <a:t>Vermijd conflictvermijding, vermijd compromissen, maar ga voor </a:t>
            </a:r>
            <a:r>
              <a:rPr lang="nl-BE" sz="2400" b="1"/>
              <a:t>de best mogelijke oplossing</a:t>
            </a:r>
            <a:r>
              <a:rPr lang="nl-BE" sz="2400"/>
              <a:t> door gebruik te maken van de weerstand en het debat aan te gaan</a:t>
            </a:r>
          </a:p>
          <a:p>
            <a:pPr>
              <a:spcAft>
                <a:spcPts val="600"/>
              </a:spcAft>
              <a:buSzPts val="2220"/>
            </a:pPr>
            <a:r>
              <a:rPr lang="nl-BE" sz="2400"/>
              <a:t>Blijf alert, blijf je bewust van wat er leeft!</a:t>
            </a:r>
          </a:p>
        </p:txBody>
      </p:sp>
      <p:sp>
        <p:nvSpPr>
          <p:cNvPr id="4" name="Tijdelijke aanduiding voor dianummer 3" hidden="1">
            <a:extLst>
              <a:ext uri="{FF2B5EF4-FFF2-40B4-BE49-F238E27FC236}">
                <a16:creationId xmlns:a16="http://schemas.microsoft.com/office/drawing/2014/main" id="{9A5B0443-DC6E-464A-B324-DD020A3DABC7}"/>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40</a:t>
            </a:fld>
            <a:endParaRPr lang="nl-BE"/>
          </a:p>
        </p:txBody>
      </p:sp>
    </p:spTree>
    <p:extLst>
      <p:ext uri="{BB962C8B-B14F-4D97-AF65-F5344CB8AC3E}">
        <p14:creationId xmlns:p14="http://schemas.microsoft.com/office/powerpoint/2010/main" val="2910368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a:xfrm>
            <a:off x="399288" y="365125"/>
            <a:ext cx="11323320" cy="1325563"/>
          </a:xfrm>
        </p:spPr>
        <p:txBody>
          <a:bodyPr anchor="ctr">
            <a:normAutofit/>
          </a:bodyPr>
          <a:lstStyle/>
          <a:p>
            <a:r>
              <a:rPr lang="nl-NL"/>
              <a:t>Wees creatief, experimenteer &amp; leer uit fouten</a:t>
            </a:r>
          </a:p>
        </p:txBody>
      </p:sp>
      <p:sp>
        <p:nvSpPr>
          <p:cNvPr id="3" name="Tijdelijke aanduiding voor inhoud 2">
            <a:extLst>
              <a:ext uri="{FF2B5EF4-FFF2-40B4-BE49-F238E27FC236}">
                <a16:creationId xmlns:a16="http://schemas.microsoft.com/office/drawing/2014/main" id="{F786A187-2A14-432F-B221-DB5FDA72C782}"/>
              </a:ext>
            </a:extLst>
          </p:cNvPr>
          <p:cNvSpPr>
            <a:spLocks noGrp="1"/>
          </p:cNvSpPr>
          <p:nvPr>
            <p:ph sz="half" idx="1"/>
          </p:nvPr>
        </p:nvSpPr>
        <p:spPr>
          <a:xfrm>
            <a:off x="399288" y="1804162"/>
            <a:ext cx="5181600" cy="4351338"/>
          </a:xfrm>
        </p:spPr>
        <p:txBody>
          <a:bodyPr>
            <a:normAutofit fontScale="92500" lnSpcReduction="20000"/>
          </a:bodyPr>
          <a:lstStyle/>
          <a:p>
            <a:pPr>
              <a:spcAft>
                <a:spcPts val="600"/>
              </a:spcAft>
              <a:buSzPts val="2220"/>
            </a:pPr>
            <a:r>
              <a:rPr lang="nl-NL" sz="2200"/>
              <a:t>Continue leercultuur: snel leren in kleine stapjes, zichzelf continu trachten te verbeteren</a:t>
            </a:r>
          </a:p>
          <a:p>
            <a:pPr>
              <a:spcAft>
                <a:spcPts val="600"/>
              </a:spcAft>
              <a:buSzPts val="2220"/>
            </a:pPr>
            <a:r>
              <a:rPr lang="nl-NL" sz="2200"/>
              <a:t>Experimenteer &amp; leer uit fouten (trial &amp; error)</a:t>
            </a:r>
          </a:p>
          <a:p>
            <a:pPr>
              <a:spcAft>
                <a:spcPts val="600"/>
              </a:spcAft>
              <a:buSzPts val="2220"/>
            </a:pPr>
            <a:r>
              <a:rPr lang="nl-NL" sz="2200"/>
              <a:t>Wees creatief bij het gebruik van je middelen (kanalen, profielen, …)</a:t>
            </a:r>
          </a:p>
          <a:p>
            <a:pPr>
              <a:spcAft>
                <a:spcPts val="600"/>
              </a:spcAft>
              <a:buSzPts val="2220"/>
            </a:pPr>
            <a:r>
              <a:rPr lang="nl-NL" sz="2200"/>
              <a:t>Ga uit van de groeipotentie en niet enkel van de kracht van mensen</a:t>
            </a:r>
          </a:p>
          <a:p>
            <a:pPr>
              <a:spcAft>
                <a:spcPts val="600"/>
              </a:spcAft>
              <a:buSzPts val="2220"/>
            </a:pPr>
            <a:r>
              <a:rPr lang="nl-NL" sz="2200"/>
              <a:t>Cultuur van vertrouwen</a:t>
            </a:r>
          </a:p>
          <a:p>
            <a:pPr>
              <a:spcAft>
                <a:spcPts val="600"/>
              </a:spcAft>
              <a:buSzPts val="2220"/>
            </a:pPr>
            <a:r>
              <a:rPr lang="nl-NL" sz="2200"/>
              <a:t>Dit vereist meer durf, meer vertrouwen, maar creëert ook meer mogelijkheden.</a:t>
            </a:r>
          </a:p>
          <a:p>
            <a:pPr>
              <a:spcAft>
                <a:spcPts val="600"/>
              </a:spcAft>
              <a:buSzPts val="2220"/>
            </a:pPr>
            <a:r>
              <a:rPr lang="nl-NL" sz="2200"/>
              <a:t>Deel je ervaringen met anderen zodat ook zij kunnen leren</a:t>
            </a:r>
          </a:p>
        </p:txBody>
      </p:sp>
      <p:pic>
        <p:nvPicPr>
          <p:cNvPr id="8" name="Afbeelding 7" descr="Afbeelding met tekst&#10;&#10;Automatisch gegenereerde beschrijving">
            <a:extLst>
              <a:ext uri="{FF2B5EF4-FFF2-40B4-BE49-F238E27FC236}">
                <a16:creationId xmlns:a16="http://schemas.microsoft.com/office/drawing/2014/main" id="{3B397DE0-F973-4C81-9F8D-BA1A4AD780D1}"/>
              </a:ext>
            </a:extLst>
          </p:cNvPr>
          <p:cNvPicPr>
            <a:picLocks noChangeAspect="1"/>
          </p:cNvPicPr>
          <p:nvPr/>
        </p:nvPicPr>
        <p:blipFill>
          <a:blip r:embed="rId3"/>
          <a:stretch>
            <a:fillRect/>
          </a:stretch>
        </p:blipFill>
        <p:spPr>
          <a:xfrm>
            <a:off x="6166104" y="2516029"/>
            <a:ext cx="5181600" cy="2927603"/>
          </a:xfrm>
          <a:prstGeom prst="rect">
            <a:avLst/>
          </a:prstGeom>
          <a:noFill/>
        </p:spPr>
      </p:pic>
      <p:sp>
        <p:nvSpPr>
          <p:cNvPr id="4" name="Tijdelijke aanduiding voor dianummer 3" hidden="1">
            <a:extLst>
              <a:ext uri="{FF2B5EF4-FFF2-40B4-BE49-F238E27FC236}">
                <a16:creationId xmlns:a16="http://schemas.microsoft.com/office/drawing/2014/main" id="{9A5B0443-DC6E-464A-B324-DD020A3DABC7}"/>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41</a:t>
            </a:fld>
            <a:endParaRPr lang="nl-BE"/>
          </a:p>
        </p:txBody>
      </p:sp>
    </p:spTree>
    <p:extLst>
      <p:ext uri="{BB962C8B-B14F-4D97-AF65-F5344CB8AC3E}">
        <p14:creationId xmlns:p14="http://schemas.microsoft.com/office/powerpoint/2010/main" val="740646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a:xfrm>
            <a:off x="399288" y="365125"/>
            <a:ext cx="11323320" cy="1325563"/>
          </a:xfrm>
        </p:spPr>
        <p:txBody>
          <a:bodyPr anchor="ctr">
            <a:normAutofit/>
          </a:bodyPr>
          <a:lstStyle/>
          <a:p>
            <a:r>
              <a:rPr lang="nl-NL"/>
              <a:t>Zoek zowel in- als extern de samenwerking op</a:t>
            </a:r>
          </a:p>
        </p:txBody>
      </p:sp>
      <p:sp>
        <p:nvSpPr>
          <p:cNvPr id="3" name="Tijdelijke aanduiding voor inhoud 2">
            <a:extLst>
              <a:ext uri="{FF2B5EF4-FFF2-40B4-BE49-F238E27FC236}">
                <a16:creationId xmlns:a16="http://schemas.microsoft.com/office/drawing/2014/main" id="{F786A187-2A14-432F-B221-DB5FDA72C782}"/>
              </a:ext>
            </a:extLst>
          </p:cNvPr>
          <p:cNvSpPr>
            <a:spLocks noGrp="1"/>
          </p:cNvSpPr>
          <p:nvPr>
            <p:ph sz="half" idx="1"/>
          </p:nvPr>
        </p:nvSpPr>
        <p:spPr>
          <a:xfrm>
            <a:off x="399288" y="1804162"/>
            <a:ext cx="5181600" cy="4351338"/>
          </a:xfrm>
        </p:spPr>
        <p:txBody>
          <a:bodyPr>
            <a:normAutofit fontScale="92500" lnSpcReduction="20000"/>
          </a:bodyPr>
          <a:lstStyle/>
          <a:p>
            <a:pPr>
              <a:spcAft>
                <a:spcPts val="600"/>
              </a:spcAft>
              <a:buSzPts val="2220"/>
            </a:pPr>
            <a:r>
              <a:rPr lang="nl-NL"/>
              <a:t>Verdeel het werk over zoveel mogelijk personeelsleden</a:t>
            </a:r>
          </a:p>
          <a:p>
            <a:pPr>
              <a:spcAft>
                <a:spcPts val="600"/>
              </a:spcAft>
              <a:buSzPts val="2220"/>
            </a:pPr>
            <a:r>
              <a:rPr lang="nl-NL"/>
              <a:t>Investeer in bijkomend personeel </a:t>
            </a:r>
          </a:p>
          <a:p>
            <a:pPr>
              <a:spcAft>
                <a:spcPts val="600"/>
              </a:spcAft>
              <a:buSzPts val="2220"/>
            </a:pPr>
            <a:r>
              <a:rPr lang="nl-NL"/>
              <a:t>Omring jezelf door de juiste mensen</a:t>
            </a:r>
          </a:p>
          <a:p>
            <a:pPr>
              <a:spcAft>
                <a:spcPts val="600"/>
              </a:spcAft>
              <a:buSzPts val="2220"/>
            </a:pPr>
            <a:r>
              <a:rPr lang="nl-NL"/>
              <a:t>Zoek externe partners en onderhoud deze contacten (ELZ, gemeenten, …)</a:t>
            </a:r>
          </a:p>
          <a:p>
            <a:pPr>
              <a:spcAft>
                <a:spcPts val="600"/>
              </a:spcAft>
              <a:buSzPts val="2220"/>
            </a:pPr>
            <a:r>
              <a:rPr lang="nl-NL"/>
              <a:t>Deel uw ervaringen en inspireer uw collega’s via het Contact Tracing Forum</a:t>
            </a:r>
          </a:p>
          <a:p>
            <a:pPr>
              <a:spcAft>
                <a:spcPts val="600"/>
              </a:spcAft>
              <a:buSzPts val="2220"/>
            </a:pPr>
            <a:endParaRPr lang="nl-NL"/>
          </a:p>
        </p:txBody>
      </p:sp>
      <p:pic>
        <p:nvPicPr>
          <p:cNvPr id="8" name="Afbeelding 7" descr="Afbeelding met onderbroek&#10;&#10;Automatisch gegenereerde beschrijving">
            <a:extLst>
              <a:ext uri="{FF2B5EF4-FFF2-40B4-BE49-F238E27FC236}">
                <a16:creationId xmlns:a16="http://schemas.microsoft.com/office/drawing/2014/main" id="{85AD0956-107F-4F55-A081-982DE0243E2B}"/>
              </a:ext>
            </a:extLst>
          </p:cNvPr>
          <p:cNvPicPr>
            <a:picLocks noChangeAspect="1"/>
          </p:cNvPicPr>
          <p:nvPr/>
        </p:nvPicPr>
        <p:blipFill rotWithShape="1">
          <a:blip r:embed="rId3"/>
          <a:srcRect l="6513" r="14296" b="-3"/>
          <a:stretch/>
        </p:blipFill>
        <p:spPr>
          <a:xfrm>
            <a:off x="6166104" y="1804162"/>
            <a:ext cx="5181600" cy="4351338"/>
          </a:xfrm>
          <a:prstGeom prst="rect">
            <a:avLst/>
          </a:prstGeom>
          <a:noFill/>
        </p:spPr>
      </p:pic>
      <p:sp>
        <p:nvSpPr>
          <p:cNvPr id="4" name="Tijdelijke aanduiding voor dianummer 3" hidden="1">
            <a:extLst>
              <a:ext uri="{FF2B5EF4-FFF2-40B4-BE49-F238E27FC236}">
                <a16:creationId xmlns:a16="http://schemas.microsoft.com/office/drawing/2014/main" id="{9A5B0443-DC6E-464A-B324-DD020A3DABC7}"/>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42</a:t>
            </a:fld>
            <a:endParaRPr lang="nl-BE"/>
          </a:p>
        </p:txBody>
      </p:sp>
    </p:spTree>
    <p:extLst>
      <p:ext uri="{BB962C8B-B14F-4D97-AF65-F5344CB8AC3E}">
        <p14:creationId xmlns:p14="http://schemas.microsoft.com/office/powerpoint/2010/main" val="8199394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a:xfrm>
            <a:off x="399288" y="365125"/>
            <a:ext cx="11323320" cy="1325563"/>
          </a:xfrm>
        </p:spPr>
        <p:txBody>
          <a:bodyPr anchor="ctr">
            <a:normAutofit/>
          </a:bodyPr>
          <a:lstStyle/>
          <a:p>
            <a:r>
              <a:rPr lang="nl-NL"/>
              <a:t>Houd de balans tussen het dagelijkse werk en de nieuwe activiteiten</a:t>
            </a:r>
          </a:p>
        </p:txBody>
      </p:sp>
      <p:sp>
        <p:nvSpPr>
          <p:cNvPr id="3" name="Tijdelijke aanduiding voor inhoud 2">
            <a:extLst>
              <a:ext uri="{FF2B5EF4-FFF2-40B4-BE49-F238E27FC236}">
                <a16:creationId xmlns:a16="http://schemas.microsoft.com/office/drawing/2014/main" id="{F786A187-2A14-432F-B221-DB5FDA72C782}"/>
              </a:ext>
            </a:extLst>
          </p:cNvPr>
          <p:cNvSpPr>
            <a:spLocks noGrp="1"/>
          </p:cNvSpPr>
          <p:nvPr>
            <p:ph sz="half" idx="1"/>
          </p:nvPr>
        </p:nvSpPr>
        <p:spPr>
          <a:xfrm>
            <a:off x="399288" y="1804162"/>
            <a:ext cx="5181600" cy="4351338"/>
          </a:xfrm>
        </p:spPr>
        <p:txBody>
          <a:bodyPr>
            <a:normAutofit/>
          </a:bodyPr>
          <a:lstStyle/>
          <a:p>
            <a:r>
              <a:rPr lang="nl-NL" sz="2600"/>
              <a:t>Prioriteer</a:t>
            </a:r>
          </a:p>
          <a:p>
            <a:r>
              <a:rPr lang="nl-NL" sz="2600"/>
              <a:t>Maak duidelijk wat je van medewerkers verwacht</a:t>
            </a:r>
          </a:p>
          <a:p>
            <a:r>
              <a:rPr lang="nl-NL" sz="2600"/>
              <a:t>Dringend is niet per se belangrijk (moet dit echt nu gebeuren?)</a:t>
            </a:r>
          </a:p>
          <a:p>
            <a:r>
              <a:rPr lang="nl-NL" sz="2600"/>
              <a:t>Beperk overuren &amp; maak afspraken over de compensatie daarvan</a:t>
            </a:r>
          </a:p>
          <a:p>
            <a:r>
              <a:rPr lang="nl-NL" sz="2600"/>
              <a:t>Zet in op structuur en routine</a:t>
            </a:r>
          </a:p>
          <a:p>
            <a:r>
              <a:rPr lang="nl-NL" sz="2600"/>
              <a:t>Maak afspraken rond thuiswerk &amp; rond de bereik- en beschikbaarheid</a:t>
            </a:r>
          </a:p>
          <a:p>
            <a:pPr>
              <a:spcAft>
                <a:spcPts val="600"/>
              </a:spcAft>
              <a:buSzPts val="2220"/>
            </a:pPr>
            <a:endParaRPr lang="nl-NL" sz="2600"/>
          </a:p>
        </p:txBody>
      </p:sp>
      <p:pic>
        <p:nvPicPr>
          <p:cNvPr id="5" name="Afbeelding 4" descr="Afbeelding met tekst, binnen&#10;&#10;Automatisch gegenereerde beschrijving">
            <a:extLst>
              <a:ext uri="{FF2B5EF4-FFF2-40B4-BE49-F238E27FC236}">
                <a16:creationId xmlns:a16="http://schemas.microsoft.com/office/drawing/2014/main" id="{C65E4F4F-F5F0-48C7-997C-E28EF0D7D6DE}"/>
              </a:ext>
            </a:extLst>
          </p:cNvPr>
          <p:cNvPicPr>
            <a:picLocks noChangeAspect="1"/>
          </p:cNvPicPr>
          <p:nvPr/>
        </p:nvPicPr>
        <p:blipFill rotWithShape="1">
          <a:blip r:embed="rId3"/>
          <a:srcRect t="16023" r="2" b="2"/>
          <a:stretch/>
        </p:blipFill>
        <p:spPr>
          <a:xfrm>
            <a:off x="6166104" y="1804162"/>
            <a:ext cx="5181600" cy="4351338"/>
          </a:xfrm>
          <a:prstGeom prst="rect">
            <a:avLst/>
          </a:prstGeom>
          <a:noFill/>
        </p:spPr>
      </p:pic>
      <p:sp>
        <p:nvSpPr>
          <p:cNvPr id="4" name="Tijdelijke aanduiding voor dianummer 3" hidden="1">
            <a:extLst>
              <a:ext uri="{FF2B5EF4-FFF2-40B4-BE49-F238E27FC236}">
                <a16:creationId xmlns:a16="http://schemas.microsoft.com/office/drawing/2014/main" id="{9A5B0443-DC6E-464A-B324-DD020A3DABC7}"/>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43</a:t>
            </a:fld>
            <a:endParaRPr lang="nl-BE"/>
          </a:p>
        </p:txBody>
      </p:sp>
    </p:spTree>
    <p:extLst>
      <p:ext uri="{BB962C8B-B14F-4D97-AF65-F5344CB8AC3E}">
        <p14:creationId xmlns:p14="http://schemas.microsoft.com/office/powerpoint/2010/main" val="2598111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11827C-5F38-47AE-8F07-61F7BE54D4B2}"/>
              </a:ext>
            </a:extLst>
          </p:cNvPr>
          <p:cNvSpPr>
            <a:spLocks noGrp="1"/>
          </p:cNvSpPr>
          <p:nvPr>
            <p:ph type="title"/>
          </p:nvPr>
        </p:nvSpPr>
        <p:spPr>
          <a:xfrm>
            <a:off x="399288" y="365125"/>
            <a:ext cx="11323320" cy="1325563"/>
          </a:xfrm>
        </p:spPr>
        <p:txBody>
          <a:bodyPr anchor="ctr">
            <a:normAutofit/>
          </a:bodyPr>
          <a:lstStyle/>
          <a:p>
            <a:r>
              <a:rPr lang="nl-NL"/>
              <a:t>Hak knopen door</a:t>
            </a:r>
          </a:p>
        </p:txBody>
      </p:sp>
      <p:sp>
        <p:nvSpPr>
          <p:cNvPr id="3" name="Tijdelijke aanduiding voor inhoud 2">
            <a:extLst>
              <a:ext uri="{FF2B5EF4-FFF2-40B4-BE49-F238E27FC236}">
                <a16:creationId xmlns:a16="http://schemas.microsoft.com/office/drawing/2014/main" id="{F786A187-2A14-432F-B221-DB5FDA72C782}"/>
              </a:ext>
            </a:extLst>
          </p:cNvPr>
          <p:cNvSpPr>
            <a:spLocks noGrp="1"/>
          </p:cNvSpPr>
          <p:nvPr>
            <p:ph sz="half" idx="1"/>
          </p:nvPr>
        </p:nvSpPr>
        <p:spPr>
          <a:xfrm>
            <a:off x="399288" y="1804162"/>
            <a:ext cx="6524026" cy="4351338"/>
          </a:xfrm>
        </p:spPr>
        <p:txBody>
          <a:bodyPr>
            <a:normAutofit/>
          </a:bodyPr>
          <a:lstStyle/>
          <a:p>
            <a:pPr>
              <a:spcAft>
                <a:spcPts val="600"/>
              </a:spcAft>
              <a:buSzPts val="2220"/>
            </a:pPr>
            <a:r>
              <a:rPr lang="nl-NL"/>
              <a:t>It’s a dirty job, but </a:t>
            </a:r>
            <a:r>
              <a:rPr lang="nl-NL" err="1"/>
              <a:t>someone</a:t>
            </a:r>
            <a:r>
              <a:rPr lang="nl-NL"/>
              <a:t> has </a:t>
            </a:r>
            <a:r>
              <a:rPr lang="nl-NL" err="1"/>
              <a:t>to</a:t>
            </a:r>
            <a:r>
              <a:rPr lang="nl-NL"/>
              <a:t> do </a:t>
            </a:r>
            <a:r>
              <a:rPr lang="nl-NL" err="1"/>
              <a:t>it</a:t>
            </a:r>
            <a:r>
              <a:rPr lang="nl-NL"/>
              <a:t>!</a:t>
            </a:r>
          </a:p>
          <a:p>
            <a:pPr>
              <a:spcAft>
                <a:spcPts val="600"/>
              </a:spcAft>
              <a:buSzPts val="2220"/>
            </a:pPr>
            <a:r>
              <a:rPr lang="nl-NL"/>
              <a:t>Uiteindelijk is het aan jou</a:t>
            </a:r>
          </a:p>
          <a:p>
            <a:pPr>
              <a:spcAft>
                <a:spcPts val="600"/>
              </a:spcAft>
              <a:buSzPts val="2220"/>
            </a:pPr>
            <a:r>
              <a:rPr lang="nl-NL"/>
              <a:t>Durf beslissingen te nemen (geen afwachtende houding)</a:t>
            </a:r>
          </a:p>
          <a:p>
            <a:pPr>
              <a:spcAft>
                <a:spcPts val="600"/>
              </a:spcAft>
              <a:buSzPts val="2220"/>
            </a:pPr>
            <a:r>
              <a:rPr lang="nl-NL"/>
              <a:t>Creëer veiligheid door te beslissen</a:t>
            </a:r>
          </a:p>
          <a:p>
            <a:pPr>
              <a:spcAft>
                <a:spcPts val="600"/>
              </a:spcAft>
              <a:buSzPts val="2220"/>
            </a:pPr>
            <a:r>
              <a:rPr lang="nl-NL"/>
              <a:t>Bescherm jezelf en je medewerkers! </a:t>
            </a:r>
          </a:p>
        </p:txBody>
      </p:sp>
      <p:sp>
        <p:nvSpPr>
          <p:cNvPr id="4" name="Tijdelijke aanduiding voor dianummer 3" hidden="1">
            <a:extLst>
              <a:ext uri="{FF2B5EF4-FFF2-40B4-BE49-F238E27FC236}">
                <a16:creationId xmlns:a16="http://schemas.microsoft.com/office/drawing/2014/main" id="{9A5B0443-DC6E-464A-B324-DD020A3DABC7}"/>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44</a:t>
            </a:fld>
            <a:endParaRPr lang="nl-BE"/>
          </a:p>
        </p:txBody>
      </p:sp>
      <p:pic>
        <p:nvPicPr>
          <p:cNvPr id="5" name="Afbeelding 4">
            <a:extLst>
              <a:ext uri="{FF2B5EF4-FFF2-40B4-BE49-F238E27FC236}">
                <a16:creationId xmlns:a16="http://schemas.microsoft.com/office/drawing/2014/main" id="{F79B60E4-6397-4F13-BB01-5AE1C7D39C23}"/>
              </a:ext>
            </a:extLst>
          </p:cNvPr>
          <p:cNvPicPr>
            <a:picLocks noChangeAspect="1"/>
          </p:cNvPicPr>
          <p:nvPr/>
        </p:nvPicPr>
        <p:blipFill>
          <a:blip r:embed="rId3"/>
          <a:stretch>
            <a:fillRect/>
          </a:stretch>
        </p:blipFill>
        <p:spPr>
          <a:xfrm>
            <a:off x="7180911" y="1181285"/>
            <a:ext cx="4541697" cy="4655953"/>
          </a:xfrm>
          <a:prstGeom prst="rect">
            <a:avLst/>
          </a:prstGeom>
          <a:noFill/>
        </p:spPr>
      </p:pic>
    </p:spTree>
    <p:extLst>
      <p:ext uri="{BB962C8B-B14F-4D97-AF65-F5344CB8AC3E}">
        <p14:creationId xmlns:p14="http://schemas.microsoft.com/office/powerpoint/2010/main" val="3858569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9" name="Slide Number Placeholder 3" hidden="1">
            <a:extLst>
              <a:ext uri="{FF2B5EF4-FFF2-40B4-BE49-F238E27FC236}">
                <a16:creationId xmlns:a16="http://schemas.microsoft.com/office/drawing/2014/main" id="{6F61591B-3AE6-413B-B3E0-3B4E78551E79}"/>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45</a:t>
            </a:fld>
            <a:endParaRPr lang="nl-BE"/>
          </a:p>
        </p:txBody>
      </p:sp>
      <p:pic>
        <p:nvPicPr>
          <p:cNvPr id="5" name="Afbeelding 3" descr="Afbeelding met tekst&#10;&#10;Automatisch gegenereerde beschrijving">
            <a:extLst>
              <a:ext uri="{FF2B5EF4-FFF2-40B4-BE49-F238E27FC236}">
                <a16:creationId xmlns:a16="http://schemas.microsoft.com/office/drawing/2014/main" id="{A50FCB61-97AC-4DAA-A2A7-E2869C36E9FB}"/>
              </a:ext>
            </a:extLst>
          </p:cNvPr>
          <p:cNvPicPr>
            <a:picLocks noChangeAspect="1"/>
          </p:cNvPicPr>
          <p:nvPr/>
        </p:nvPicPr>
        <p:blipFill>
          <a:blip r:embed="rId2"/>
          <a:stretch>
            <a:fillRect/>
          </a:stretch>
        </p:blipFill>
        <p:spPr>
          <a:xfrm>
            <a:off x="3312181" y="318494"/>
            <a:ext cx="5567637" cy="4175728"/>
          </a:xfrm>
          <a:prstGeom prst="rect">
            <a:avLst/>
          </a:prstGeom>
        </p:spPr>
      </p:pic>
      <p:sp>
        <p:nvSpPr>
          <p:cNvPr id="10" name="Titel 1">
            <a:extLst>
              <a:ext uri="{FF2B5EF4-FFF2-40B4-BE49-F238E27FC236}">
                <a16:creationId xmlns:a16="http://schemas.microsoft.com/office/drawing/2014/main" id="{083A17F0-DDD8-454B-9626-34A5F412C2AA}"/>
              </a:ext>
            </a:extLst>
          </p:cNvPr>
          <p:cNvSpPr txBox="1">
            <a:spLocks/>
          </p:cNvSpPr>
          <p:nvPr/>
        </p:nvSpPr>
        <p:spPr>
          <a:xfrm>
            <a:off x="-1" y="4326339"/>
            <a:ext cx="12231507" cy="24016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kern="1200">
                <a:solidFill>
                  <a:srgbClr val="1D71B8"/>
                </a:solidFill>
                <a:latin typeface="Calibri" panose="020F0502020204030204" pitchFamily="34" charset="0"/>
                <a:ea typeface="+mj-ea"/>
                <a:cs typeface="Calibri" panose="020F0502020204030204" pitchFamily="34" charset="0"/>
              </a:defRPr>
            </a:lvl1pPr>
          </a:lstStyle>
          <a:p>
            <a:pPr algn="ctr"/>
            <a:r>
              <a:rPr lang="nl-BE" sz="8000" i="1">
                <a:solidFill>
                  <a:schemeClr val="bg2">
                    <a:lumMod val="10000"/>
                  </a:schemeClr>
                </a:solidFill>
              </a:rPr>
              <a:t>Creëer een </a:t>
            </a:r>
            <a:r>
              <a:rPr lang="nl-BE" sz="8000" i="1" err="1">
                <a:solidFill>
                  <a:schemeClr val="bg2">
                    <a:lumMod val="10000"/>
                  </a:schemeClr>
                </a:solidFill>
              </a:rPr>
              <a:t>WIJ-gevoel</a:t>
            </a:r>
            <a:endParaRPr lang="nl-BE" sz="8000" i="1">
              <a:solidFill>
                <a:schemeClr val="bg2">
                  <a:lumMod val="10000"/>
                </a:schemeClr>
              </a:solidFill>
            </a:endParaRPr>
          </a:p>
        </p:txBody>
      </p:sp>
    </p:spTree>
    <p:extLst>
      <p:ext uri="{BB962C8B-B14F-4D97-AF65-F5344CB8AC3E}">
        <p14:creationId xmlns:p14="http://schemas.microsoft.com/office/powerpoint/2010/main" val="672006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434340" y="365126"/>
            <a:ext cx="11323320" cy="1325563"/>
          </a:xfrm>
        </p:spPr>
        <p:txBody>
          <a:bodyPr anchor="ctr">
            <a:normAutofit/>
          </a:bodyPr>
          <a:lstStyle/>
          <a:p>
            <a:r>
              <a:rPr lang="nl-BE"/>
              <a:t>Verbondenheid &amp; leidinggeven</a:t>
            </a:r>
            <a:br>
              <a:rPr lang="nl-BE">
                <a:solidFill>
                  <a:srgbClr val="008D36"/>
                </a:solidFill>
              </a:rPr>
            </a:br>
            <a:r>
              <a:rPr lang="nl-BE">
                <a:solidFill>
                  <a:srgbClr val="008D36"/>
                </a:solidFill>
              </a:rPr>
              <a:t>Het belang van motivatie</a:t>
            </a:r>
          </a:p>
        </p:txBody>
      </p:sp>
      <p:pic>
        <p:nvPicPr>
          <p:cNvPr id="5" name="Afbeelding 4">
            <a:extLst>
              <a:ext uri="{FF2B5EF4-FFF2-40B4-BE49-F238E27FC236}">
                <a16:creationId xmlns:a16="http://schemas.microsoft.com/office/drawing/2014/main" id="{5F060D5A-BE26-4670-8C16-B916B68196CA}"/>
              </a:ext>
            </a:extLst>
          </p:cNvPr>
          <p:cNvPicPr>
            <a:picLocks noChangeAspect="1"/>
          </p:cNvPicPr>
          <p:nvPr/>
        </p:nvPicPr>
        <p:blipFill>
          <a:blip r:embed="rId3"/>
          <a:stretch>
            <a:fillRect/>
          </a:stretch>
        </p:blipFill>
        <p:spPr>
          <a:xfrm>
            <a:off x="2233749" y="1884183"/>
            <a:ext cx="8948914" cy="4608691"/>
          </a:xfrm>
          <a:prstGeom prst="rect">
            <a:avLst/>
          </a:prstGeom>
          <a:noFill/>
        </p:spPr>
      </p:pic>
      <p:sp>
        <p:nvSpPr>
          <p:cNvPr id="4" name="Tijdelijke aanduiding voor dianummer 3" hidden="1">
            <a:extLst>
              <a:ext uri="{FF2B5EF4-FFF2-40B4-BE49-F238E27FC236}">
                <a16:creationId xmlns:a16="http://schemas.microsoft.com/office/drawing/2014/main" id="{601C3612-EEDE-469F-92C6-76AC418BB24A}"/>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46</a:t>
            </a:fld>
            <a:endParaRPr lang="nl-BE"/>
          </a:p>
        </p:txBody>
      </p:sp>
    </p:spTree>
    <p:extLst>
      <p:ext uri="{BB962C8B-B14F-4D97-AF65-F5344CB8AC3E}">
        <p14:creationId xmlns:p14="http://schemas.microsoft.com/office/powerpoint/2010/main" val="4244673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399288" y="365125"/>
            <a:ext cx="11323320" cy="1325563"/>
          </a:xfrm>
        </p:spPr>
        <p:txBody>
          <a:bodyPr anchor="ctr">
            <a:normAutofit/>
          </a:bodyPr>
          <a:lstStyle/>
          <a:p>
            <a:r>
              <a:rPr lang="nl-BE">
                <a:solidFill>
                  <a:srgbClr val="008D36"/>
                </a:solidFill>
              </a:rPr>
              <a:t>De voedingsbodem van motivatie = ABC</a:t>
            </a:r>
          </a:p>
        </p:txBody>
      </p:sp>
      <p:pic>
        <p:nvPicPr>
          <p:cNvPr id="5" name="Afbeelding 4" descr="Afbeelding met plant&#10;&#10;Automatisch gegenereerde beschrijving">
            <a:extLst>
              <a:ext uri="{FF2B5EF4-FFF2-40B4-BE49-F238E27FC236}">
                <a16:creationId xmlns:a16="http://schemas.microsoft.com/office/drawing/2014/main" id="{603F82EE-6AC0-4E68-92C0-53C510B4DAA3}"/>
              </a:ext>
            </a:extLst>
          </p:cNvPr>
          <p:cNvPicPr>
            <a:picLocks noChangeAspect="1"/>
          </p:cNvPicPr>
          <p:nvPr/>
        </p:nvPicPr>
        <p:blipFill>
          <a:blip r:embed="rId3"/>
          <a:stretch>
            <a:fillRect/>
          </a:stretch>
        </p:blipFill>
        <p:spPr>
          <a:xfrm>
            <a:off x="644353" y="1804162"/>
            <a:ext cx="4691470" cy="4351338"/>
          </a:xfrm>
          <a:prstGeom prst="rect">
            <a:avLst/>
          </a:prstGeom>
          <a:noFill/>
        </p:spPr>
      </p:pic>
      <p:sp>
        <p:nvSpPr>
          <p:cNvPr id="3" name="Tijdelijke aanduiding voor inhoud 2">
            <a:extLst>
              <a:ext uri="{FF2B5EF4-FFF2-40B4-BE49-F238E27FC236}">
                <a16:creationId xmlns:a16="http://schemas.microsoft.com/office/drawing/2014/main" id="{2B339A2E-DB5C-49E1-AE09-9B04960F50EC}"/>
              </a:ext>
            </a:extLst>
          </p:cNvPr>
          <p:cNvSpPr>
            <a:spLocks noGrp="1"/>
          </p:cNvSpPr>
          <p:nvPr>
            <p:ph sz="half" idx="2"/>
          </p:nvPr>
        </p:nvSpPr>
        <p:spPr>
          <a:xfrm>
            <a:off x="6166104" y="1804162"/>
            <a:ext cx="5181600" cy="4351338"/>
          </a:xfrm>
        </p:spPr>
        <p:txBody>
          <a:bodyPr>
            <a:normAutofit/>
          </a:bodyPr>
          <a:lstStyle/>
          <a:p>
            <a:r>
              <a:rPr lang="nl-BE" sz="2400"/>
              <a:t>3 universele psychologische basisbehoeftes van de mens</a:t>
            </a:r>
          </a:p>
          <a:p>
            <a:pPr marL="0" indent="0">
              <a:buNone/>
            </a:pPr>
            <a:r>
              <a:rPr lang="nl-BE" sz="2400"/>
              <a:t>	= basis van autonome motivatie</a:t>
            </a:r>
          </a:p>
          <a:p>
            <a:pPr marL="0" indent="0">
              <a:buNone/>
            </a:pPr>
            <a:endParaRPr lang="nl-BE" sz="2400"/>
          </a:p>
          <a:p>
            <a:r>
              <a:rPr lang="nl-BE" sz="2400"/>
              <a:t>"ABC“, de behoefte aan:</a:t>
            </a:r>
          </a:p>
          <a:p>
            <a:pPr lvl="1"/>
            <a:r>
              <a:rPr lang="nl-BE" sz="2000"/>
              <a:t>Autonomie</a:t>
            </a:r>
          </a:p>
          <a:p>
            <a:pPr lvl="1"/>
            <a:r>
              <a:rPr lang="nl-BE" sz="2000" err="1"/>
              <a:t>VerBondenheid</a:t>
            </a:r>
            <a:endParaRPr lang="nl-BE" sz="2000"/>
          </a:p>
          <a:p>
            <a:pPr lvl="1"/>
            <a:r>
              <a:rPr lang="nl-BE" sz="2000"/>
              <a:t>Competentie</a:t>
            </a:r>
          </a:p>
        </p:txBody>
      </p:sp>
      <p:sp>
        <p:nvSpPr>
          <p:cNvPr id="4" name="Tijdelijke aanduiding voor dianummer 3" hidden="1">
            <a:extLst>
              <a:ext uri="{FF2B5EF4-FFF2-40B4-BE49-F238E27FC236}">
                <a16:creationId xmlns:a16="http://schemas.microsoft.com/office/drawing/2014/main" id="{601C3612-EEDE-469F-92C6-76AC418BB24A}"/>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47</a:t>
            </a:fld>
            <a:endParaRPr lang="nl-BE"/>
          </a:p>
        </p:txBody>
      </p:sp>
    </p:spTree>
    <p:extLst>
      <p:ext uri="{BB962C8B-B14F-4D97-AF65-F5344CB8AC3E}">
        <p14:creationId xmlns:p14="http://schemas.microsoft.com/office/powerpoint/2010/main" val="29240662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FF4A68-CEF1-4E8D-A9C5-B59303DDE814}"/>
              </a:ext>
            </a:extLst>
          </p:cNvPr>
          <p:cNvSpPr>
            <a:spLocks noGrp="1"/>
          </p:cNvSpPr>
          <p:nvPr>
            <p:ph type="title"/>
          </p:nvPr>
        </p:nvSpPr>
        <p:spPr>
          <a:xfrm>
            <a:off x="399288" y="365125"/>
            <a:ext cx="11323320" cy="1325563"/>
          </a:xfrm>
        </p:spPr>
        <p:txBody>
          <a:bodyPr anchor="ctr">
            <a:normAutofit/>
          </a:bodyPr>
          <a:lstStyle/>
          <a:p>
            <a:r>
              <a:rPr lang="nl-BE"/>
              <a:t>De behoefte aan verbondenheid</a:t>
            </a:r>
          </a:p>
        </p:txBody>
      </p:sp>
      <p:pic>
        <p:nvPicPr>
          <p:cNvPr id="5" name="Afbeelding 4" descr="Afbeelding met persoon, binnen, man, vrouw&#10;&#10;Automatisch gegenereerde beschrijving">
            <a:extLst>
              <a:ext uri="{FF2B5EF4-FFF2-40B4-BE49-F238E27FC236}">
                <a16:creationId xmlns:a16="http://schemas.microsoft.com/office/drawing/2014/main" id="{751C2099-95BB-4F53-91B5-8871473BAAEB}"/>
              </a:ext>
            </a:extLst>
          </p:cNvPr>
          <p:cNvPicPr>
            <a:picLocks noChangeAspect="1"/>
          </p:cNvPicPr>
          <p:nvPr/>
        </p:nvPicPr>
        <p:blipFill>
          <a:blip r:embed="rId3"/>
          <a:stretch>
            <a:fillRect/>
          </a:stretch>
        </p:blipFill>
        <p:spPr>
          <a:xfrm>
            <a:off x="7292430" y="1690688"/>
            <a:ext cx="4267254" cy="4351338"/>
          </a:xfrm>
          <a:prstGeom prst="rect">
            <a:avLst/>
          </a:prstGeom>
          <a:noFill/>
        </p:spPr>
      </p:pic>
      <p:sp>
        <p:nvSpPr>
          <p:cNvPr id="3" name="Tijdelijke aanduiding voor inhoud 2">
            <a:extLst>
              <a:ext uri="{FF2B5EF4-FFF2-40B4-BE49-F238E27FC236}">
                <a16:creationId xmlns:a16="http://schemas.microsoft.com/office/drawing/2014/main" id="{2B339A2E-DB5C-49E1-AE09-9B04960F50EC}"/>
              </a:ext>
            </a:extLst>
          </p:cNvPr>
          <p:cNvSpPr>
            <a:spLocks noGrp="1"/>
          </p:cNvSpPr>
          <p:nvPr>
            <p:ph sz="half" idx="2"/>
          </p:nvPr>
        </p:nvSpPr>
        <p:spPr>
          <a:xfrm>
            <a:off x="738319" y="1862777"/>
            <a:ext cx="5181600" cy="4351338"/>
          </a:xfrm>
        </p:spPr>
        <p:txBody>
          <a:bodyPr>
            <a:normAutofit/>
          </a:bodyPr>
          <a:lstStyle/>
          <a:p>
            <a:r>
              <a:rPr lang="nl-BE"/>
              <a:t>Medewerker: vertrouwen, waardering, positief en veilig werkklimaat.</a:t>
            </a:r>
          </a:p>
          <a:p>
            <a:r>
              <a:rPr lang="nl-BE"/>
              <a:t>Leidinggevende: respectvolle houding &amp; grote beschikbaarheid </a:t>
            </a:r>
          </a:p>
          <a:p>
            <a:r>
              <a:rPr lang="nl-BE"/>
              <a:t>Impact van fysieke afstand</a:t>
            </a:r>
          </a:p>
        </p:txBody>
      </p:sp>
      <p:sp>
        <p:nvSpPr>
          <p:cNvPr id="4" name="Tijdelijke aanduiding voor dianummer 3" hidden="1">
            <a:extLst>
              <a:ext uri="{FF2B5EF4-FFF2-40B4-BE49-F238E27FC236}">
                <a16:creationId xmlns:a16="http://schemas.microsoft.com/office/drawing/2014/main" id="{601C3612-EEDE-469F-92C6-76AC418BB24A}"/>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48</a:t>
            </a:fld>
            <a:endParaRPr lang="nl-BE"/>
          </a:p>
        </p:txBody>
      </p:sp>
      <p:pic>
        <p:nvPicPr>
          <p:cNvPr id="6" name="Afbeelding 5">
            <a:extLst>
              <a:ext uri="{FF2B5EF4-FFF2-40B4-BE49-F238E27FC236}">
                <a16:creationId xmlns:a16="http://schemas.microsoft.com/office/drawing/2014/main" id="{6916E1A3-34BE-4B7F-B01B-B2410B4121BE}"/>
              </a:ext>
            </a:extLst>
          </p:cNvPr>
          <p:cNvPicPr>
            <a:picLocks noChangeAspect="1"/>
          </p:cNvPicPr>
          <p:nvPr/>
        </p:nvPicPr>
        <p:blipFill>
          <a:blip r:embed="rId4"/>
          <a:stretch>
            <a:fillRect/>
          </a:stretch>
        </p:blipFill>
        <p:spPr>
          <a:xfrm>
            <a:off x="2043064" y="4930535"/>
            <a:ext cx="2572109" cy="1686160"/>
          </a:xfrm>
          <a:prstGeom prst="rect">
            <a:avLst/>
          </a:prstGeom>
        </p:spPr>
      </p:pic>
    </p:spTree>
    <p:extLst>
      <p:ext uri="{BB962C8B-B14F-4D97-AF65-F5344CB8AC3E}">
        <p14:creationId xmlns:p14="http://schemas.microsoft.com/office/powerpoint/2010/main" val="32524320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2E8F9-8AE2-4CAB-995F-4910A0A73D7A}"/>
              </a:ext>
            </a:extLst>
          </p:cNvPr>
          <p:cNvSpPr>
            <a:spLocks noGrp="1"/>
          </p:cNvSpPr>
          <p:nvPr>
            <p:ph type="title"/>
          </p:nvPr>
        </p:nvSpPr>
        <p:spPr>
          <a:xfrm>
            <a:off x="399288" y="365125"/>
            <a:ext cx="11323320" cy="1325563"/>
          </a:xfrm>
        </p:spPr>
        <p:txBody>
          <a:bodyPr vert="horz" lIns="91440" tIns="45720" rIns="91440" bIns="45720" rtlCol="0" anchor="ctr">
            <a:normAutofit/>
          </a:bodyPr>
          <a:lstStyle/>
          <a:p>
            <a:r>
              <a:rPr lang="nl-NL">
                <a:solidFill>
                  <a:srgbClr val="008D36"/>
                </a:solidFill>
              </a:rPr>
              <a:t>Verbind &amp; stimuleer verbinding</a:t>
            </a:r>
          </a:p>
        </p:txBody>
      </p:sp>
      <p:sp>
        <p:nvSpPr>
          <p:cNvPr id="6" name="Tijdelijke aanduiding voor inhoud 2">
            <a:extLst>
              <a:ext uri="{FF2B5EF4-FFF2-40B4-BE49-F238E27FC236}">
                <a16:creationId xmlns:a16="http://schemas.microsoft.com/office/drawing/2014/main" id="{BF6B90C0-BEC3-4577-B662-0C3150ED4F8A}"/>
              </a:ext>
            </a:extLst>
          </p:cNvPr>
          <p:cNvSpPr txBox="1">
            <a:spLocks/>
          </p:cNvSpPr>
          <p:nvPr/>
        </p:nvSpPr>
        <p:spPr>
          <a:xfrm>
            <a:off x="399288" y="1804162"/>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Helvetica" pitchFamily="2"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Helvetica" pitchFamily="2"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Helvetica" pitchFamily="2"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Helvetica" pitchFamily="2"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sz="2000"/>
              <a:t>Zie de </a:t>
            </a:r>
            <a:r>
              <a:rPr lang="nl-BE" sz="2000" b="1">
                <a:ln w="0"/>
                <a:effectLst>
                  <a:outerShdw blurRad="38100" dist="25400" dir="5400000" algn="ctr" rotWithShape="0">
                    <a:srgbClr val="6E747A">
                      <a:alpha val="43000"/>
                    </a:srgbClr>
                  </a:outerShdw>
                </a:effectLst>
              </a:rPr>
              <a:t>mens</a:t>
            </a:r>
            <a:r>
              <a:rPr lang="nl-BE" sz="2000"/>
              <a:t> achter het scherm</a:t>
            </a:r>
          </a:p>
          <a:p>
            <a:pPr lvl="1"/>
            <a:r>
              <a:rPr lang="nl-BE" sz="2000"/>
              <a:t>Benader uw medewerker als mens in zijn geheel</a:t>
            </a:r>
          </a:p>
          <a:p>
            <a:pPr lvl="1"/>
            <a:r>
              <a:rPr lang="nl-BE" sz="2000"/>
              <a:t>Geef ruimte voor beleving &amp; emoties</a:t>
            </a:r>
          </a:p>
          <a:p>
            <a:pPr lvl="1"/>
            <a:r>
              <a:rPr lang="nl-BE" sz="2000"/>
              <a:t>Toon begrip voor medewerkers.</a:t>
            </a:r>
          </a:p>
          <a:p>
            <a:r>
              <a:rPr lang="nl-BE" sz="2000" b="1"/>
              <a:t>Blijf in contact</a:t>
            </a:r>
            <a:r>
              <a:rPr lang="nl-BE" sz="2000"/>
              <a:t>: uit het oog, niet uit het hart</a:t>
            </a:r>
          </a:p>
          <a:p>
            <a:pPr lvl="1"/>
            <a:r>
              <a:rPr lang="nl-NL" sz="2000"/>
              <a:t>Formeel: een online teamoverleg op regelmatige basis, …</a:t>
            </a:r>
          </a:p>
          <a:p>
            <a:pPr lvl="1"/>
            <a:r>
              <a:rPr lang="nl-NL" sz="2000"/>
              <a:t>Ook informeel (enkel formele, asynchrone communicatie kan zorgen voor vervreemding en emotioneel afhaken): een whatsappgroepje met collega’s , een </a:t>
            </a:r>
            <a:r>
              <a:rPr lang="nl-NL" sz="2000" err="1"/>
              <a:t>Toernee</a:t>
            </a:r>
            <a:r>
              <a:rPr lang="nl-NL" sz="2000"/>
              <a:t> </a:t>
            </a:r>
            <a:r>
              <a:rPr lang="nl-NL" sz="2000" err="1"/>
              <a:t>Vitalleke</a:t>
            </a:r>
            <a:r>
              <a:rPr lang="nl-NL" sz="2000"/>
              <a:t>, …</a:t>
            </a:r>
            <a:endParaRPr lang="nl-BE" sz="2000"/>
          </a:p>
          <a:p>
            <a:endParaRPr lang="nl-BE" sz="2000"/>
          </a:p>
          <a:p>
            <a:endParaRPr lang="nl-BE" sz="2000"/>
          </a:p>
        </p:txBody>
      </p:sp>
      <p:pic>
        <p:nvPicPr>
          <p:cNvPr id="8" name="Afbeelding 7">
            <a:extLst>
              <a:ext uri="{FF2B5EF4-FFF2-40B4-BE49-F238E27FC236}">
                <a16:creationId xmlns:a16="http://schemas.microsoft.com/office/drawing/2014/main" id="{66991D3D-6BAC-45D3-80DB-B698ACF885F2}"/>
              </a:ext>
            </a:extLst>
          </p:cNvPr>
          <p:cNvPicPr>
            <a:picLocks noChangeAspect="1"/>
          </p:cNvPicPr>
          <p:nvPr/>
        </p:nvPicPr>
        <p:blipFill>
          <a:blip r:embed="rId3"/>
          <a:stretch>
            <a:fillRect/>
          </a:stretch>
        </p:blipFill>
        <p:spPr>
          <a:xfrm>
            <a:off x="6581235" y="1502678"/>
            <a:ext cx="4652822" cy="4652822"/>
          </a:xfrm>
          <a:prstGeom prst="rect">
            <a:avLst/>
          </a:prstGeom>
          <a:noFill/>
        </p:spPr>
      </p:pic>
      <p:sp>
        <p:nvSpPr>
          <p:cNvPr id="4" name="Tijdelijke aanduiding voor dianummer 3" hidden="1">
            <a:extLst>
              <a:ext uri="{FF2B5EF4-FFF2-40B4-BE49-F238E27FC236}">
                <a16:creationId xmlns:a16="http://schemas.microsoft.com/office/drawing/2014/main" id="{2401133C-D8AA-41F6-9C79-05EC2BCFD5A8}"/>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49</a:t>
            </a:fld>
            <a:endParaRPr lang="nl-BE"/>
          </a:p>
        </p:txBody>
      </p:sp>
      <p:pic>
        <p:nvPicPr>
          <p:cNvPr id="9" name="Afbeelding 8">
            <a:extLst>
              <a:ext uri="{FF2B5EF4-FFF2-40B4-BE49-F238E27FC236}">
                <a16:creationId xmlns:a16="http://schemas.microsoft.com/office/drawing/2014/main" id="{3643E3E2-D5B5-4905-9267-85647516C28A}"/>
              </a:ext>
            </a:extLst>
          </p:cNvPr>
          <p:cNvPicPr>
            <a:picLocks noChangeAspect="1"/>
          </p:cNvPicPr>
          <p:nvPr/>
        </p:nvPicPr>
        <p:blipFill>
          <a:blip r:embed="rId4"/>
          <a:stretch>
            <a:fillRect/>
          </a:stretch>
        </p:blipFill>
        <p:spPr>
          <a:xfrm>
            <a:off x="399288" y="5248500"/>
            <a:ext cx="572566" cy="523898"/>
          </a:xfrm>
          <a:prstGeom prst="rect">
            <a:avLst/>
          </a:prstGeom>
        </p:spPr>
      </p:pic>
    </p:spTree>
    <p:extLst>
      <p:ext uri="{BB962C8B-B14F-4D97-AF65-F5344CB8AC3E}">
        <p14:creationId xmlns:p14="http://schemas.microsoft.com/office/powerpoint/2010/main" val="2472781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FF966E-608F-4746-A032-92431674A9D1}"/>
              </a:ext>
            </a:extLst>
          </p:cNvPr>
          <p:cNvSpPr>
            <a:spLocks noGrp="1"/>
          </p:cNvSpPr>
          <p:nvPr>
            <p:ph type="title"/>
          </p:nvPr>
        </p:nvSpPr>
        <p:spPr/>
        <p:txBody>
          <a:bodyPr/>
          <a:lstStyle/>
          <a:p>
            <a:r>
              <a:rPr lang="nl-NL">
                <a:latin typeface="Calibri"/>
                <a:cs typeface="Calibri"/>
              </a:rPr>
              <a:t>Gebruik van biociden</a:t>
            </a:r>
            <a:endParaRPr lang="nl-NL"/>
          </a:p>
        </p:txBody>
      </p:sp>
    </p:spTree>
    <p:extLst>
      <p:ext uri="{BB962C8B-B14F-4D97-AF65-F5344CB8AC3E}">
        <p14:creationId xmlns:p14="http://schemas.microsoft.com/office/powerpoint/2010/main" val="39253549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AD1DB3-51F5-4D9D-90CC-E987B056A94C}"/>
              </a:ext>
            </a:extLst>
          </p:cNvPr>
          <p:cNvSpPr>
            <a:spLocks noGrp="1"/>
          </p:cNvSpPr>
          <p:nvPr>
            <p:ph type="title"/>
          </p:nvPr>
        </p:nvSpPr>
        <p:spPr>
          <a:xfrm>
            <a:off x="399288" y="365125"/>
            <a:ext cx="11323320" cy="1325563"/>
          </a:xfrm>
        </p:spPr>
        <p:txBody>
          <a:bodyPr anchor="ctr">
            <a:normAutofit/>
          </a:bodyPr>
          <a:lstStyle/>
          <a:p>
            <a:r>
              <a:rPr lang="nl-BE">
                <a:latin typeface="Calibri"/>
                <a:cs typeface="Calibri"/>
              </a:rPr>
              <a:t>Verbondenheid &amp; </a:t>
            </a:r>
            <a:r>
              <a:rPr lang="nl-BE" err="1">
                <a:latin typeface="Calibri"/>
                <a:cs typeface="Calibri"/>
              </a:rPr>
              <a:t>Toernee</a:t>
            </a:r>
            <a:r>
              <a:rPr lang="nl-BE">
                <a:latin typeface="Calibri"/>
                <a:cs typeface="Calibri"/>
              </a:rPr>
              <a:t> </a:t>
            </a:r>
            <a:r>
              <a:rPr lang="nl-BE" err="1">
                <a:latin typeface="Calibri"/>
                <a:cs typeface="Calibri"/>
              </a:rPr>
              <a:t>Vital</a:t>
            </a:r>
            <a:endParaRPr lang="nl-BE">
              <a:latin typeface="Calibri"/>
              <a:cs typeface="Calibri"/>
            </a:endParaRPr>
          </a:p>
        </p:txBody>
      </p:sp>
      <p:pic>
        <p:nvPicPr>
          <p:cNvPr id="5" name="Tijdelijke aanduiding voor inhoud 4">
            <a:extLst>
              <a:ext uri="{FF2B5EF4-FFF2-40B4-BE49-F238E27FC236}">
                <a16:creationId xmlns:a16="http://schemas.microsoft.com/office/drawing/2014/main" id="{5386EFF1-920D-4BA7-8F06-FE5A31D9A3C7}"/>
              </a:ext>
            </a:extLst>
          </p:cNvPr>
          <p:cNvPicPr>
            <a:picLocks noGrp="1" noChangeAspect="1"/>
          </p:cNvPicPr>
          <p:nvPr>
            <p:ph idx="1"/>
          </p:nvPr>
        </p:nvPicPr>
        <p:blipFill>
          <a:blip r:embed="rId3"/>
          <a:stretch>
            <a:fillRect/>
          </a:stretch>
        </p:blipFill>
        <p:spPr>
          <a:xfrm>
            <a:off x="818374" y="1825625"/>
            <a:ext cx="10485147" cy="4351338"/>
          </a:xfrm>
          <a:prstGeom prst="rect">
            <a:avLst/>
          </a:prstGeom>
          <a:noFill/>
        </p:spPr>
      </p:pic>
      <p:sp>
        <p:nvSpPr>
          <p:cNvPr id="10" name="Slide Number Placeholder 3">
            <a:extLst>
              <a:ext uri="{FF2B5EF4-FFF2-40B4-BE49-F238E27FC236}">
                <a16:creationId xmlns:a16="http://schemas.microsoft.com/office/drawing/2014/main" id="{0185D34B-C914-4870-B8C4-0D201F4AB3C1}"/>
              </a:ext>
            </a:extLst>
          </p:cNvPr>
          <p:cNvSpPr>
            <a:spLocks noGrp="1"/>
          </p:cNvSpPr>
          <p:nvPr>
            <p:ph type="sldNum" sz="quarter" idx="10"/>
          </p:nvPr>
        </p:nvSpPr>
        <p:spPr>
          <a:xfrm>
            <a:off x="8979408" y="6362836"/>
            <a:ext cx="2743200" cy="365125"/>
          </a:xfrm>
        </p:spPr>
        <p:txBody>
          <a:bodyPr/>
          <a:lstStyle/>
          <a:p>
            <a:pPr>
              <a:spcAft>
                <a:spcPts val="600"/>
              </a:spcAft>
            </a:pPr>
            <a:fld id="{2691482F-D63A-4DB3-831B-E5DF2FE757FB}" type="slidenum">
              <a:rPr lang="nl-BE" smtClean="0"/>
              <a:pPr>
                <a:spcAft>
                  <a:spcPts val="600"/>
                </a:spcAft>
              </a:pPr>
              <a:t>50</a:t>
            </a:fld>
            <a:endParaRPr lang="nl-BE"/>
          </a:p>
        </p:txBody>
      </p:sp>
    </p:spTree>
    <p:extLst>
      <p:ext uri="{BB962C8B-B14F-4D97-AF65-F5344CB8AC3E}">
        <p14:creationId xmlns:p14="http://schemas.microsoft.com/office/powerpoint/2010/main" val="4238421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1E3FE8-D9A7-4F55-A0AE-61F657338AB7}"/>
              </a:ext>
            </a:extLst>
          </p:cNvPr>
          <p:cNvSpPr>
            <a:spLocks noGrp="1"/>
          </p:cNvSpPr>
          <p:nvPr>
            <p:ph type="title"/>
          </p:nvPr>
        </p:nvSpPr>
        <p:spPr/>
        <p:txBody>
          <a:bodyPr/>
          <a:lstStyle/>
          <a:p>
            <a:r>
              <a:rPr lang="nl-BE">
                <a:solidFill>
                  <a:srgbClr val="008D36"/>
                </a:solidFill>
                <a:latin typeface="Calibri"/>
                <a:cs typeface="Calibri"/>
              </a:rPr>
              <a:t>Doelen - </a:t>
            </a:r>
            <a:r>
              <a:rPr lang="nl-BE" err="1">
                <a:solidFill>
                  <a:srgbClr val="008D36"/>
                </a:solidFill>
                <a:latin typeface="Calibri"/>
                <a:cs typeface="Calibri"/>
              </a:rPr>
              <a:t>Toernee</a:t>
            </a:r>
            <a:r>
              <a:rPr lang="nl-BE">
                <a:solidFill>
                  <a:srgbClr val="008D36"/>
                </a:solidFill>
                <a:latin typeface="Calibri"/>
                <a:cs typeface="Calibri"/>
              </a:rPr>
              <a:t> </a:t>
            </a:r>
            <a:r>
              <a:rPr lang="nl-BE" err="1">
                <a:solidFill>
                  <a:srgbClr val="008D36"/>
                </a:solidFill>
                <a:latin typeface="Calibri"/>
                <a:cs typeface="Calibri"/>
              </a:rPr>
              <a:t>Vital</a:t>
            </a:r>
            <a:endParaRPr lang="nl-BE">
              <a:solidFill>
                <a:srgbClr val="008D36"/>
              </a:solidFill>
              <a:latin typeface="Calibri"/>
              <a:cs typeface="Calibri"/>
            </a:endParaRPr>
          </a:p>
        </p:txBody>
      </p:sp>
      <p:sp>
        <p:nvSpPr>
          <p:cNvPr id="3" name="Tijdelijke aanduiding voor inhoud 2">
            <a:extLst>
              <a:ext uri="{FF2B5EF4-FFF2-40B4-BE49-F238E27FC236}">
                <a16:creationId xmlns:a16="http://schemas.microsoft.com/office/drawing/2014/main" id="{5F31B189-2E88-4402-BF20-A1CBDF66B016}"/>
              </a:ext>
            </a:extLst>
          </p:cNvPr>
          <p:cNvSpPr>
            <a:spLocks noGrp="1"/>
          </p:cNvSpPr>
          <p:nvPr>
            <p:ph idx="1"/>
          </p:nvPr>
        </p:nvSpPr>
        <p:spPr/>
        <p:txBody>
          <a:bodyPr>
            <a:normAutofit/>
          </a:bodyPr>
          <a:lstStyle/>
          <a:p>
            <a:r>
              <a:rPr lang="nl-BE"/>
              <a:t>Ontwikkeling en implementatie van een vitaliteitsbeleid faciliteren (in centra en over alle centra heen)</a:t>
            </a:r>
          </a:p>
          <a:p>
            <a:r>
              <a:rPr lang="nl-BE"/>
              <a:t>Stressbronnen aanpakken en motivatiebronnen bevorderen en zo het welbevinden binnen de TBE stimuleren</a:t>
            </a:r>
          </a:p>
          <a:p>
            <a:r>
              <a:rPr lang="nl-BE"/>
              <a:t>Iedereen motiveren om mee te werken aan welzijn</a:t>
            </a:r>
          </a:p>
          <a:p>
            <a:r>
              <a:rPr lang="nl-BE"/>
              <a:t>Inzetten op 	</a:t>
            </a:r>
            <a:r>
              <a:rPr lang="nl-BE" b="1"/>
              <a:t>BEWUSTMAKING, </a:t>
            </a:r>
          </a:p>
          <a:p>
            <a:pPr marL="2743200" lvl="6" indent="0">
              <a:buNone/>
            </a:pPr>
            <a:r>
              <a:rPr lang="nl-BE" sz="2800" b="1"/>
              <a:t>BESPREEKBAAR MAKEN,</a:t>
            </a:r>
          </a:p>
          <a:p>
            <a:pPr marL="0" indent="0">
              <a:buNone/>
            </a:pPr>
            <a:r>
              <a:rPr lang="nl-BE" b="1"/>
              <a:t>			VERBONDENHEID</a:t>
            </a:r>
          </a:p>
        </p:txBody>
      </p:sp>
      <p:sp>
        <p:nvSpPr>
          <p:cNvPr id="4" name="Tijdelijke aanduiding voor dianummer 3">
            <a:extLst>
              <a:ext uri="{FF2B5EF4-FFF2-40B4-BE49-F238E27FC236}">
                <a16:creationId xmlns:a16="http://schemas.microsoft.com/office/drawing/2014/main" id="{7EBA10A9-0D07-4887-8828-CFEF2F028724}"/>
              </a:ext>
            </a:extLst>
          </p:cNvPr>
          <p:cNvSpPr>
            <a:spLocks noGrp="1"/>
          </p:cNvSpPr>
          <p:nvPr>
            <p:ph type="sldNum" sz="quarter" idx="10"/>
          </p:nvPr>
        </p:nvSpPr>
        <p:spPr/>
        <p:txBody>
          <a:bodyPr/>
          <a:lstStyle/>
          <a:p>
            <a:fld id="{2691482F-D63A-4DB3-831B-E5DF2FE757FB}" type="slidenum">
              <a:rPr lang="nl-BE" smtClean="0"/>
              <a:pPr/>
              <a:t>51</a:t>
            </a:fld>
            <a:endParaRPr lang="nl-BE"/>
          </a:p>
        </p:txBody>
      </p:sp>
    </p:spTree>
    <p:extLst>
      <p:ext uri="{BB962C8B-B14F-4D97-AF65-F5344CB8AC3E}">
        <p14:creationId xmlns:p14="http://schemas.microsoft.com/office/powerpoint/2010/main" val="3464921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14CBAB-024B-4F7A-B692-4C2B5DEFCD7A}"/>
              </a:ext>
            </a:extLst>
          </p:cNvPr>
          <p:cNvSpPr>
            <a:spLocks noGrp="1"/>
          </p:cNvSpPr>
          <p:nvPr>
            <p:ph type="title"/>
          </p:nvPr>
        </p:nvSpPr>
        <p:spPr/>
        <p:txBody>
          <a:bodyPr/>
          <a:lstStyle/>
          <a:p>
            <a:r>
              <a:rPr lang="nl-BE">
                <a:solidFill>
                  <a:srgbClr val="008D36"/>
                </a:solidFill>
                <a:latin typeface="Calibri"/>
                <a:cs typeface="Calibri"/>
              </a:rPr>
              <a:t>Middelen - </a:t>
            </a:r>
            <a:r>
              <a:rPr lang="nl-BE" err="1">
                <a:solidFill>
                  <a:srgbClr val="008D36"/>
                </a:solidFill>
                <a:latin typeface="Calibri"/>
                <a:cs typeface="Calibri"/>
              </a:rPr>
              <a:t>Toernee</a:t>
            </a:r>
            <a:r>
              <a:rPr lang="nl-BE">
                <a:solidFill>
                  <a:srgbClr val="008D36"/>
                </a:solidFill>
                <a:latin typeface="Calibri"/>
                <a:cs typeface="Calibri"/>
              </a:rPr>
              <a:t> </a:t>
            </a:r>
            <a:r>
              <a:rPr lang="nl-BE" err="1">
                <a:solidFill>
                  <a:srgbClr val="008D36"/>
                </a:solidFill>
                <a:latin typeface="Calibri"/>
                <a:cs typeface="Calibri"/>
              </a:rPr>
              <a:t>Vital</a:t>
            </a:r>
            <a:endParaRPr lang="nl-BE">
              <a:solidFill>
                <a:srgbClr val="008D36"/>
              </a:solidFill>
              <a:latin typeface="Calibri"/>
              <a:cs typeface="Calibri"/>
            </a:endParaRPr>
          </a:p>
        </p:txBody>
      </p:sp>
      <p:sp>
        <p:nvSpPr>
          <p:cNvPr id="4" name="Tijdelijke aanduiding voor dianummer 3">
            <a:extLst>
              <a:ext uri="{FF2B5EF4-FFF2-40B4-BE49-F238E27FC236}">
                <a16:creationId xmlns:a16="http://schemas.microsoft.com/office/drawing/2014/main" id="{639AEF3E-D11B-4D04-A5AF-61D5D413B542}"/>
              </a:ext>
            </a:extLst>
          </p:cNvPr>
          <p:cNvSpPr>
            <a:spLocks noGrp="1"/>
          </p:cNvSpPr>
          <p:nvPr>
            <p:ph type="sldNum" sz="quarter" idx="10"/>
          </p:nvPr>
        </p:nvSpPr>
        <p:spPr/>
        <p:txBody>
          <a:bodyPr/>
          <a:lstStyle/>
          <a:p>
            <a:fld id="{2691482F-D63A-4DB3-831B-E5DF2FE757FB}" type="slidenum">
              <a:rPr lang="nl-BE" smtClean="0"/>
              <a:pPr/>
              <a:t>52</a:t>
            </a:fld>
            <a:endParaRPr lang="nl-BE"/>
          </a:p>
        </p:txBody>
      </p:sp>
      <p:pic>
        <p:nvPicPr>
          <p:cNvPr id="5" name="Tijdelijke aanduiding voor inhoud 4">
            <a:extLst>
              <a:ext uri="{FF2B5EF4-FFF2-40B4-BE49-F238E27FC236}">
                <a16:creationId xmlns:a16="http://schemas.microsoft.com/office/drawing/2014/main" id="{807BDA37-C085-44AB-A46C-4C66D1BAFB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6220" y="3807985"/>
            <a:ext cx="4049342" cy="2684890"/>
          </a:xfrm>
          <a:prstGeom prst="rect">
            <a:avLst/>
          </a:prstGeom>
        </p:spPr>
      </p:pic>
      <p:pic>
        <p:nvPicPr>
          <p:cNvPr id="6" name="Tijdelijke aanduiding voor inhoud 4">
            <a:extLst>
              <a:ext uri="{FF2B5EF4-FFF2-40B4-BE49-F238E27FC236}">
                <a16:creationId xmlns:a16="http://schemas.microsoft.com/office/drawing/2014/main" id="{41138E88-9301-4297-95CB-5D0EED15E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4" y="1307057"/>
            <a:ext cx="3314700" cy="3546162"/>
          </a:xfrm>
          <a:prstGeom prst="rect">
            <a:avLst/>
          </a:prstGeom>
        </p:spPr>
      </p:pic>
      <p:pic>
        <p:nvPicPr>
          <p:cNvPr id="7" name="Afbeelding 6">
            <a:extLst>
              <a:ext uri="{FF2B5EF4-FFF2-40B4-BE49-F238E27FC236}">
                <a16:creationId xmlns:a16="http://schemas.microsoft.com/office/drawing/2014/main" id="{71F7296A-BD56-4C4E-91F6-2414D8935E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0509" y="1737367"/>
            <a:ext cx="4552099" cy="3517077"/>
          </a:xfrm>
          <a:prstGeom prst="rect">
            <a:avLst/>
          </a:prstGeom>
        </p:spPr>
      </p:pic>
    </p:spTree>
    <p:extLst>
      <p:ext uri="{BB962C8B-B14F-4D97-AF65-F5344CB8AC3E}">
        <p14:creationId xmlns:p14="http://schemas.microsoft.com/office/powerpoint/2010/main" val="983318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700B52-D808-4FF7-8C54-921F0AAE66C2}"/>
              </a:ext>
            </a:extLst>
          </p:cNvPr>
          <p:cNvSpPr>
            <a:spLocks noGrp="1"/>
          </p:cNvSpPr>
          <p:nvPr>
            <p:ph type="title"/>
          </p:nvPr>
        </p:nvSpPr>
        <p:spPr>
          <a:xfrm>
            <a:off x="457200" y="365125"/>
            <a:ext cx="11277600" cy="1325563"/>
          </a:xfrm>
        </p:spPr>
        <p:txBody>
          <a:bodyPr/>
          <a:lstStyle/>
          <a:p>
            <a:r>
              <a:rPr lang="nl-BE">
                <a:solidFill>
                  <a:srgbClr val="008D36"/>
                </a:solidFill>
                <a:latin typeface="Calibri"/>
                <a:cs typeface="Calibri"/>
              </a:rPr>
              <a:t>Rollen - </a:t>
            </a:r>
            <a:r>
              <a:rPr lang="nl-BE" err="1">
                <a:solidFill>
                  <a:srgbClr val="008D36"/>
                </a:solidFill>
                <a:latin typeface="Calibri"/>
                <a:cs typeface="Calibri"/>
              </a:rPr>
              <a:t>Toernee</a:t>
            </a:r>
            <a:r>
              <a:rPr lang="nl-BE">
                <a:solidFill>
                  <a:srgbClr val="008D36"/>
                </a:solidFill>
                <a:latin typeface="Calibri"/>
                <a:cs typeface="Calibri"/>
              </a:rPr>
              <a:t> </a:t>
            </a:r>
            <a:r>
              <a:rPr lang="nl-BE" err="1">
                <a:solidFill>
                  <a:srgbClr val="008D36"/>
                </a:solidFill>
                <a:latin typeface="Calibri"/>
                <a:cs typeface="Calibri"/>
              </a:rPr>
              <a:t>Vital</a:t>
            </a:r>
            <a:endParaRPr lang="nl-BE">
              <a:solidFill>
                <a:srgbClr val="008D36"/>
              </a:solidFill>
              <a:latin typeface="Calibri"/>
              <a:cs typeface="Calibri"/>
            </a:endParaRPr>
          </a:p>
        </p:txBody>
      </p:sp>
      <p:sp>
        <p:nvSpPr>
          <p:cNvPr id="9" name="Tijdelijke aanduiding voor tekst 8">
            <a:extLst>
              <a:ext uri="{FF2B5EF4-FFF2-40B4-BE49-F238E27FC236}">
                <a16:creationId xmlns:a16="http://schemas.microsoft.com/office/drawing/2014/main" id="{54547E71-4473-4660-BE7D-E80BAC165669}"/>
              </a:ext>
            </a:extLst>
          </p:cNvPr>
          <p:cNvSpPr>
            <a:spLocks noGrp="1"/>
          </p:cNvSpPr>
          <p:nvPr>
            <p:ph type="body" idx="1"/>
          </p:nvPr>
        </p:nvSpPr>
        <p:spPr>
          <a:xfrm>
            <a:off x="457200" y="1681163"/>
            <a:ext cx="2873829" cy="823912"/>
          </a:xfrm>
        </p:spPr>
        <p:txBody>
          <a:bodyPr>
            <a:normAutofit/>
          </a:bodyPr>
          <a:lstStyle/>
          <a:p>
            <a:r>
              <a:rPr lang="nl-BE" sz="2800"/>
              <a:t>Leidinggevende</a:t>
            </a:r>
          </a:p>
        </p:txBody>
      </p:sp>
      <p:sp>
        <p:nvSpPr>
          <p:cNvPr id="10" name="Tijdelijke aanduiding voor tekst 9">
            <a:extLst>
              <a:ext uri="{FF2B5EF4-FFF2-40B4-BE49-F238E27FC236}">
                <a16:creationId xmlns:a16="http://schemas.microsoft.com/office/drawing/2014/main" id="{25EC1DAC-2439-4C34-A346-AD820CC078BE}"/>
              </a:ext>
            </a:extLst>
          </p:cNvPr>
          <p:cNvSpPr>
            <a:spLocks noGrp="1"/>
          </p:cNvSpPr>
          <p:nvPr>
            <p:ph type="body" sz="quarter" idx="3"/>
          </p:nvPr>
        </p:nvSpPr>
        <p:spPr>
          <a:xfrm>
            <a:off x="4397829" y="1681163"/>
            <a:ext cx="3486829" cy="823912"/>
          </a:xfrm>
        </p:spPr>
        <p:txBody>
          <a:bodyPr>
            <a:noAutofit/>
          </a:bodyPr>
          <a:lstStyle/>
          <a:p>
            <a:r>
              <a:rPr lang="nl-BE" sz="2800"/>
              <a:t>Preventiemedewerker</a:t>
            </a:r>
          </a:p>
        </p:txBody>
      </p:sp>
      <p:pic>
        <p:nvPicPr>
          <p:cNvPr id="13" name="Tijdelijke aanduiding voor inhoud 12">
            <a:extLst>
              <a:ext uri="{FF2B5EF4-FFF2-40B4-BE49-F238E27FC236}">
                <a16:creationId xmlns:a16="http://schemas.microsoft.com/office/drawing/2014/main" id="{846B9B03-0CD8-4FC5-B9B5-378AEB29D4AE}"/>
              </a:ext>
            </a:extLst>
          </p:cNvPr>
          <p:cNvPicPr>
            <a:picLocks noGrp="1" noChangeAspect="1"/>
          </p:cNvPicPr>
          <p:nvPr>
            <p:ph sz="quarter" idx="4"/>
          </p:nvPr>
        </p:nvPicPr>
        <p:blipFill rotWithShape="1">
          <a:blip r:embed="rId3"/>
          <a:srcRect l="13838" r="46713"/>
          <a:stretch/>
        </p:blipFill>
        <p:spPr>
          <a:xfrm>
            <a:off x="5196762" y="2982242"/>
            <a:ext cx="1798476" cy="3173935"/>
          </a:xfrm>
          <a:prstGeom prst="rect">
            <a:avLst/>
          </a:prstGeom>
        </p:spPr>
      </p:pic>
      <p:sp>
        <p:nvSpPr>
          <p:cNvPr id="17" name="Tijdelijke aanduiding voor tekst 9">
            <a:extLst>
              <a:ext uri="{FF2B5EF4-FFF2-40B4-BE49-F238E27FC236}">
                <a16:creationId xmlns:a16="http://schemas.microsoft.com/office/drawing/2014/main" id="{E9062C76-31A0-421A-8047-00237307E33D}"/>
              </a:ext>
            </a:extLst>
          </p:cNvPr>
          <p:cNvSpPr txBox="1">
            <a:spLocks/>
          </p:cNvSpPr>
          <p:nvPr/>
        </p:nvSpPr>
        <p:spPr>
          <a:xfrm>
            <a:off x="8860973" y="1683205"/>
            <a:ext cx="235131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Helvetica" pitchFamily="2" charset="0"/>
              <a:buNone/>
              <a:defRPr sz="2400" b="1" kern="1200">
                <a:solidFill>
                  <a:srgbClr val="008D36"/>
                </a:solidFill>
                <a:latin typeface="+mn-lt"/>
                <a:ea typeface="+mn-ea"/>
                <a:cs typeface="+mn-cs"/>
              </a:defRPr>
            </a:lvl1pPr>
            <a:lvl2pPr marL="457200" indent="0" algn="l" defTabSz="914400" rtl="0" eaLnBrk="1" latinLnBrk="0" hangingPunct="1">
              <a:lnSpc>
                <a:spcPct val="90000"/>
              </a:lnSpc>
              <a:spcBef>
                <a:spcPts val="500"/>
              </a:spcBef>
              <a:buFont typeface="Helvetica" pitchFamily="2"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Helvetica" pitchFamily="2"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Helvetica" pitchFamily="2"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Helvetica" pitchFamily="2"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l-BE" sz="2800"/>
              <a:t>Ambassadeur</a:t>
            </a:r>
          </a:p>
        </p:txBody>
      </p:sp>
      <p:pic>
        <p:nvPicPr>
          <p:cNvPr id="18" name="Tijdelijke aanduiding voor inhoud 17">
            <a:extLst>
              <a:ext uri="{FF2B5EF4-FFF2-40B4-BE49-F238E27FC236}">
                <a16:creationId xmlns:a16="http://schemas.microsoft.com/office/drawing/2014/main" id="{90F3635A-F987-4FA5-9171-DCFF31CC43A3}"/>
              </a:ext>
            </a:extLst>
          </p:cNvPr>
          <p:cNvPicPr>
            <a:picLocks noGrp="1"/>
          </p:cNvPicPr>
          <p:nvPr>
            <p:ph sz="half" idx="2"/>
          </p:nvPr>
        </p:nvPicPr>
        <p:blipFill>
          <a:blip r:embed="rId4">
            <a:extLst>
              <a:ext uri="{28A0092B-C50C-407E-A947-70E740481C1C}">
                <a14:useLocalDpi xmlns:a14="http://schemas.microsoft.com/office/drawing/2010/main" val="0"/>
              </a:ext>
            </a:extLst>
          </a:blip>
          <a:stretch>
            <a:fillRect/>
          </a:stretch>
        </p:blipFill>
        <p:spPr>
          <a:xfrm>
            <a:off x="624569" y="2656342"/>
            <a:ext cx="1378402" cy="1393144"/>
          </a:xfrm>
          <a:prstGeom prst="rect">
            <a:avLst/>
          </a:prstGeom>
        </p:spPr>
      </p:pic>
      <p:pic>
        <p:nvPicPr>
          <p:cNvPr id="12" name="Afbeelding 11">
            <a:extLst>
              <a:ext uri="{FF2B5EF4-FFF2-40B4-BE49-F238E27FC236}">
                <a16:creationId xmlns:a16="http://schemas.microsoft.com/office/drawing/2014/main" id="{DCB91173-12B8-499A-A6EB-1521187579FD}"/>
              </a:ext>
            </a:extLst>
          </p:cNvPr>
          <p:cNvPicPr>
            <a:picLocks noChangeAspect="1"/>
          </p:cNvPicPr>
          <p:nvPr/>
        </p:nvPicPr>
        <p:blipFill>
          <a:blip r:embed="rId5"/>
          <a:stretch>
            <a:fillRect/>
          </a:stretch>
        </p:blipFill>
        <p:spPr>
          <a:xfrm>
            <a:off x="457200" y="4200753"/>
            <a:ext cx="3199422" cy="2130815"/>
          </a:xfrm>
          <a:prstGeom prst="rect">
            <a:avLst/>
          </a:prstGeom>
        </p:spPr>
      </p:pic>
      <p:pic>
        <p:nvPicPr>
          <p:cNvPr id="14" name="Afbeelding 13">
            <a:extLst>
              <a:ext uri="{FF2B5EF4-FFF2-40B4-BE49-F238E27FC236}">
                <a16:creationId xmlns:a16="http://schemas.microsoft.com/office/drawing/2014/main" id="{45DED73E-7FDF-4246-9ECF-7709D29911A3}"/>
              </a:ext>
            </a:extLst>
          </p:cNvPr>
          <p:cNvPicPr>
            <a:picLocks noChangeAspect="1"/>
          </p:cNvPicPr>
          <p:nvPr/>
        </p:nvPicPr>
        <p:blipFill>
          <a:blip r:embed="rId6"/>
          <a:stretch>
            <a:fillRect/>
          </a:stretch>
        </p:blipFill>
        <p:spPr>
          <a:xfrm>
            <a:off x="8860973" y="2752445"/>
            <a:ext cx="1798476" cy="1816765"/>
          </a:xfrm>
          <a:prstGeom prst="rect">
            <a:avLst/>
          </a:prstGeom>
        </p:spPr>
      </p:pic>
      <p:pic>
        <p:nvPicPr>
          <p:cNvPr id="15" name="Afbeelding 14">
            <a:extLst>
              <a:ext uri="{FF2B5EF4-FFF2-40B4-BE49-F238E27FC236}">
                <a16:creationId xmlns:a16="http://schemas.microsoft.com/office/drawing/2014/main" id="{62CE1781-7F25-4B5F-9E4A-FEF3373220F0}"/>
              </a:ext>
            </a:extLst>
          </p:cNvPr>
          <p:cNvPicPr>
            <a:picLocks noChangeAspect="1"/>
          </p:cNvPicPr>
          <p:nvPr/>
        </p:nvPicPr>
        <p:blipFill>
          <a:blip r:embed="rId7"/>
          <a:stretch>
            <a:fillRect/>
          </a:stretch>
        </p:blipFill>
        <p:spPr>
          <a:xfrm>
            <a:off x="8688325" y="4751493"/>
            <a:ext cx="2523963" cy="1847248"/>
          </a:xfrm>
          <a:prstGeom prst="rect">
            <a:avLst/>
          </a:prstGeom>
        </p:spPr>
      </p:pic>
    </p:spTree>
    <p:extLst>
      <p:ext uri="{BB962C8B-B14F-4D97-AF65-F5344CB8AC3E}">
        <p14:creationId xmlns:p14="http://schemas.microsoft.com/office/powerpoint/2010/main" val="25591754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7C8AAF-2D12-4B45-97F6-EED7F9C06100}"/>
              </a:ext>
            </a:extLst>
          </p:cNvPr>
          <p:cNvSpPr>
            <a:spLocks noGrp="1"/>
          </p:cNvSpPr>
          <p:nvPr>
            <p:ph type="title"/>
          </p:nvPr>
        </p:nvSpPr>
        <p:spPr>
          <a:xfrm>
            <a:off x="399288" y="365125"/>
            <a:ext cx="11323320" cy="1325563"/>
          </a:xfrm>
        </p:spPr>
        <p:txBody>
          <a:bodyPr anchor="ctr">
            <a:normAutofit/>
          </a:bodyPr>
          <a:lstStyle/>
          <a:p>
            <a:r>
              <a:rPr lang="nl-BE"/>
              <a:t>Onverwachte wending – </a:t>
            </a:r>
            <a:r>
              <a:rPr lang="nl-BE" err="1"/>
              <a:t>Toernee</a:t>
            </a:r>
            <a:r>
              <a:rPr lang="nl-BE"/>
              <a:t> </a:t>
            </a:r>
            <a:r>
              <a:rPr lang="nl-BE" err="1"/>
              <a:t>Vital</a:t>
            </a:r>
            <a:endParaRPr lang="nl-BE"/>
          </a:p>
        </p:txBody>
      </p:sp>
      <p:pic>
        <p:nvPicPr>
          <p:cNvPr id="5" name="Picture 6" descr="Keep calm and corona on - Samplicity">
            <a:extLst>
              <a:ext uri="{FF2B5EF4-FFF2-40B4-BE49-F238E27FC236}">
                <a16:creationId xmlns:a16="http://schemas.microsoft.com/office/drawing/2014/main" id="{856A6D3A-5439-4934-BD28-7F89C4859A0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99288" y="2039232"/>
            <a:ext cx="5181600" cy="3881198"/>
          </a:xfrm>
          <a:prstGeom prst="rect">
            <a:avLst/>
          </a:prstGeom>
          <a:solidFill>
            <a:srgbClr val="FFFFFF"/>
          </a:solidFill>
        </p:spPr>
      </p:pic>
      <p:sp>
        <p:nvSpPr>
          <p:cNvPr id="4" name="Tijdelijke aanduiding voor inhoud 3">
            <a:extLst>
              <a:ext uri="{FF2B5EF4-FFF2-40B4-BE49-F238E27FC236}">
                <a16:creationId xmlns:a16="http://schemas.microsoft.com/office/drawing/2014/main" id="{D3629B98-1EA0-4A3B-A1AE-F5E844904017}"/>
              </a:ext>
            </a:extLst>
          </p:cNvPr>
          <p:cNvSpPr>
            <a:spLocks noGrp="1"/>
          </p:cNvSpPr>
          <p:nvPr>
            <p:ph sz="half" idx="2"/>
          </p:nvPr>
        </p:nvSpPr>
        <p:spPr>
          <a:xfrm>
            <a:off x="6166104" y="1804162"/>
            <a:ext cx="5181600" cy="4351338"/>
          </a:xfrm>
        </p:spPr>
        <p:txBody>
          <a:bodyPr anchor="ctr">
            <a:normAutofit/>
          </a:bodyPr>
          <a:lstStyle/>
          <a:p>
            <a:pPr marL="0" indent="0" algn="ctr">
              <a:buNone/>
            </a:pPr>
            <a:r>
              <a:rPr lang="nl-BE" sz="5400" err="1"/>
              <a:t>Toernee</a:t>
            </a:r>
            <a:r>
              <a:rPr lang="nl-BE" sz="5400"/>
              <a:t> </a:t>
            </a:r>
            <a:r>
              <a:rPr lang="nl-BE" sz="5400" err="1"/>
              <a:t>Vital</a:t>
            </a:r>
            <a:r>
              <a:rPr lang="nl-BE" sz="5400"/>
              <a:t> </a:t>
            </a:r>
          </a:p>
          <a:p>
            <a:pPr marL="0" indent="0" algn="ctr">
              <a:buNone/>
            </a:pPr>
            <a:r>
              <a:rPr lang="nl-BE" sz="5400" err="1"/>
              <a:t>goes</a:t>
            </a:r>
            <a:r>
              <a:rPr lang="nl-BE" sz="5400"/>
              <a:t> </a:t>
            </a:r>
          </a:p>
          <a:p>
            <a:pPr marL="0" indent="0" algn="ctr">
              <a:buNone/>
            </a:pPr>
            <a:r>
              <a:rPr lang="nl-BE" sz="5400"/>
              <a:t>digital</a:t>
            </a:r>
          </a:p>
          <a:p>
            <a:endParaRPr lang="nl-BE"/>
          </a:p>
          <a:p>
            <a:endParaRPr lang="nl-BE"/>
          </a:p>
        </p:txBody>
      </p:sp>
    </p:spTree>
    <p:extLst>
      <p:ext uri="{BB962C8B-B14F-4D97-AF65-F5344CB8AC3E}">
        <p14:creationId xmlns:p14="http://schemas.microsoft.com/office/powerpoint/2010/main" val="5710541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DAE384-FB0D-4017-B01D-3C68260DD4AA}"/>
              </a:ext>
            </a:extLst>
          </p:cNvPr>
          <p:cNvSpPr>
            <a:spLocks noGrp="1"/>
          </p:cNvSpPr>
          <p:nvPr>
            <p:ph type="title"/>
          </p:nvPr>
        </p:nvSpPr>
        <p:spPr/>
        <p:txBody>
          <a:bodyPr/>
          <a:lstStyle/>
          <a:p>
            <a:endParaRPr lang="nl-BE"/>
          </a:p>
        </p:txBody>
      </p:sp>
      <p:pic>
        <p:nvPicPr>
          <p:cNvPr id="6" name="Tijdelijke aanduiding voor inhoud 5" descr="Afbeelding met bord, tafel, voedsel, zitten&#10;&#10;Automatisch gegenereerde beschrijving">
            <a:extLst>
              <a:ext uri="{FF2B5EF4-FFF2-40B4-BE49-F238E27FC236}">
                <a16:creationId xmlns:a16="http://schemas.microsoft.com/office/drawing/2014/main" id="{67E69D53-3D08-43A8-B45F-7F8D484CAC4E}"/>
              </a:ext>
            </a:extLst>
          </p:cNvPr>
          <p:cNvPicPr>
            <a:picLocks noGrp="1" noChangeAspect="1"/>
          </p:cNvPicPr>
          <p:nvPr>
            <p:ph sz="half" idx="1"/>
          </p:nvPr>
        </p:nvPicPr>
        <p:blipFill>
          <a:blip r:embed="rId3"/>
          <a:stretch>
            <a:fillRect/>
          </a:stretch>
        </p:blipFill>
        <p:spPr>
          <a:xfrm>
            <a:off x="0" y="-24353"/>
            <a:ext cx="3265204" cy="4351338"/>
          </a:xfrm>
        </p:spPr>
      </p:pic>
      <p:pic>
        <p:nvPicPr>
          <p:cNvPr id="8" name="Tijdelijke aanduiding voor inhoud 7" descr="Afbeelding met persoon, vrouw, person, zitten&#10;&#10;Automatisch gegenereerde beschrijving">
            <a:extLst>
              <a:ext uri="{FF2B5EF4-FFF2-40B4-BE49-F238E27FC236}">
                <a16:creationId xmlns:a16="http://schemas.microsoft.com/office/drawing/2014/main" id="{B6AD13FB-5FBB-421C-B924-9468EE3E9C66}"/>
              </a:ext>
            </a:extLst>
          </p:cNvPr>
          <p:cNvPicPr>
            <a:picLocks noGrp="1" noChangeAspect="1"/>
          </p:cNvPicPr>
          <p:nvPr>
            <p:ph sz="half" idx="2"/>
          </p:nvPr>
        </p:nvPicPr>
        <p:blipFill>
          <a:blip r:embed="rId4"/>
          <a:stretch>
            <a:fillRect/>
          </a:stretch>
        </p:blipFill>
        <p:spPr>
          <a:xfrm>
            <a:off x="3265204" y="-99469"/>
            <a:ext cx="5242969" cy="5242969"/>
          </a:xfrm>
        </p:spPr>
      </p:pic>
      <p:pic>
        <p:nvPicPr>
          <p:cNvPr id="10" name="Afbeelding 9" descr="Afbeelding met buiten, gras, persoon, hond&#10;&#10;Automatisch gegenereerde beschrijving">
            <a:extLst>
              <a:ext uri="{FF2B5EF4-FFF2-40B4-BE49-F238E27FC236}">
                <a16:creationId xmlns:a16="http://schemas.microsoft.com/office/drawing/2014/main" id="{4D7BE415-26B7-4ADA-9F26-44E0D8327C4E}"/>
              </a:ext>
            </a:extLst>
          </p:cNvPr>
          <p:cNvPicPr>
            <a:picLocks noChangeAspect="1"/>
          </p:cNvPicPr>
          <p:nvPr/>
        </p:nvPicPr>
        <p:blipFill>
          <a:blip r:embed="rId5"/>
          <a:stretch>
            <a:fillRect/>
          </a:stretch>
        </p:blipFill>
        <p:spPr>
          <a:xfrm>
            <a:off x="8453018" y="0"/>
            <a:ext cx="3718990" cy="4956071"/>
          </a:xfrm>
          <a:prstGeom prst="rect">
            <a:avLst/>
          </a:prstGeom>
        </p:spPr>
      </p:pic>
      <p:pic>
        <p:nvPicPr>
          <p:cNvPr id="12" name="Afbeelding 11" descr="Afbeelding met persoon, binnen, person, vasthouden&#10;&#10;Automatisch gegenereerde beschrijving">
            <a:extLst>
              <a:ext uri="{FF2B5EF4-FFF2-40B4-BE49-F238E27FC236}">
                <a16:creationId xmlns:a16="http://schemas.microsoft.com/office/drawing/2014/main" id="{C15BB594-7CE8-4C5E-87F0-8CCDB739FB05}"/>
              </a:ext>
            </a:extLst>
          </p:cNvPr>
          <p:cNvPicPr>
            <a:picLocks noChangeAspect="1"/>
          </p:cNvPicPr>
          <p:nvPr/>
        </p:nvPicPr>
        <p:blipFill>
          <a:blip r:embed="rId6"/>
          <a:stretch>
            <a:fillRect/>
          </a:stretch>
        </p:blipFill>
        <p:spPr>
          <a:xfrm>
            <a:off x="0" y="3721172"/>
            <a:ext cx="4294499" cy="3220874"/>
          </a:xfrm>
          <a:prstGeom prst="rect">
            <a:avLst/>
          </a:prstGeom>
        </p:spPr>
      </p:pic>
      <p:pic>
        <p:nvPicPr>
          <p:cNvPr id="14" name="Afbeelding 13" descr="Afbeelding met tafel, zitten, computer, computer&#10;&#10;Automatisch gegenereerde beschrijving">
            <a:extLst>
              <a:ext uri="{FF2B5EF4-FFF2-40B4-BE49-F238E27FC236}">
                <a16:creationId xmlns:a16="http://schemas.microsoft.com/office/drawing/2014/main" id="{AE57B99B-EF5D-45B8-9969-3C0FB57A51A1}"/>
              </a:ext>
            </a:extLst>
          </p:cNvPr>
          <p:cNvPicPr>
            <a:picLocks noChangeAspect="1"/>
          </p:cNvPicPr>
          <p:nvPr/>
        </p:nvPicPr>
        <p:blipFill>
          <a:blip r:embed="rId7"/>
          <a:stretch>
            <a:fillRect/>
          </a:stretch>
        </p:blipFill>
        <p:spPr>
          <a:xfrm>
            <a:off x="4233385" y="3721172"/>
            <a:ext cx="4182437" cy="3136828"/>
          </a:xfrm>
          <a:prstGeom prst="rect">
            <a:avLst/>
          </a:prstGeom>
        </p:spPr>
      </p:pic>
      <p:pic>
        <p:nvPicPr>
          <p:cNvPr id="16" name="Afbeelding 15" descr="Afbeelding met gras, persoon, buiten, vrouw&#10;&#10;Automatisch gegenereerde beschrijving">
            <a:extLst>
              <a:ext uri="{FF2B5EF4-FFF2-40B4-BE49-F238E27FC236}">
                <a16:creationId xmlns:a16="http://schemas.microsoft.com/office/drawing/2014/main" id="{984CD34C-D2CD-4EA4-9B11-BB7DDF7ACE3B}"/>
              </a:ext>
            </a:extLst>
          </p:cNvPr>
          <p:cNvPicPr>
            <a:picLocks noChangeAspect="1"/>
          </p:cNvPicPr>
          <p:nvPr/>
        </p:nvPicPr>
        <p:blipFill>
          <a:blip r:embed="rId8"/>
          <a:stretch>
            <a:fillRect/>
          </a:stretch>
        </p:blipFill>
        <p:spPr>
          <a:xfrm>
            <a:off x="8097811" y="3721172"/>
            <a:ext cx="4182437" cy="3136828"/>
          </a:xfrm>
          <a:prstGeom prst="rect">
            <a:avLst/>
          </a:prstGeom>
        </p:spPr>
      </p:pic>
    </p:spTree>
    <p:extLst>
      <p:ext uri="{BB962C8B-B14F-4D97-AF65-F5344CB8AC3E}">
        <p14:creationId xmlns:p14="http://schemas.microsoft.com/office/powerpoint/2010/main" val="23518045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binnen, tafel, kop, bos&#10;&#10;Automatisch gegenereerde beschrijving">
            <a:extLst>
              <a:ext uri="{FF2B5EF4-FFF2-40B4-BE49-F238E27FC236}">
                <a16:creationId xmlns:a16="http://schemas.microsoft.com/office/drawing/2014/main" id="{8F9207E9-E7E0-4FD8-8505-F2BA1CD7184C}"/>
              </a:ext>
            </a:extLst>
          </p:cNvPr>
          <p:cNvPicPr>
            <a:picLocks noGrp="1" noChangeAspect="1"/>
          </p:cNvPicPr>
          <p:nvPr>
            <p:ph sz="half" idx="1"/>
          </p:nvPr>
        </p:nvPicPr>
        <p:blipFill>
          <a:blip r:embed="rId3"/>
          <a:stretch>
            <a:fillRect/>
          </a:stretch>
        </p:blipFill>
        <p:spPr>
          <a:xfrm>
            <a:off x="0" y="3538538"/>
            <a:ext cx="5181600" cy="3319462"/>
          </a:xfrm>
        </p:spPr>
      </p:pic>
      <p:pic>
        <p:nvPicPr>
          <p:cNvPr id="8" name="Tijdelijke aanduiding voor inhoud 7" descr="Afbeelding met tafel, binnen, tas, items&#10;&#10;Automatisch gegenereerde beschrijving">
            <a:extLst>
              <a:ext uri="{FF2B5EF4-FFF2-40B4-BE49-F238E27FC236}">
                <a16:creationId xmlns:a16="http://schemas.microsoft.com/office/drawing/2014/main" id="{8F772080-6383-49CF-AA0F-86C8DC5534D4}"/>
              </a:ext>
            </a:extLst>
          </p:cNvPr>
          <p:cNvPicPr>
            <a:picLocks noGrp="1" noChangeAspect="1"/>
          </p:cNvPicPr>
          <p:nvPr>
            <p:ph sz="half" idx="2"/>
          </p:nvPr>
        </p:nvPicPr>
        <p:blipFill>
          <a:blip r:embed="rId4"/>
          <a:stretch>
            <a:fillRect/>
          </a:stretch>
        </p:blipFill>
        <p:spPr>
          <a:xfrm>
            <a:off x="7420797" y="2506662"/>
            <a:ext cx="4771203" cy="4351338"/>
          </a:xfrm>
        </p:spPr>
      </p:pic>
      <p:pic>
        <p:nvPicPr>
          <p:cNvPr id="4" name="Afbeelding 3" descr="Afbeelding met fles, tafel, kop, zitten&#10;&#10;Automatisch gegenereerde beschrijving">
            <a:extLst>
              <a:ext uri="{FF2B5EF4-FFF2-40B4-BE49-F238E27FC236}">
                <a16:creationId xmlns:a16="http://schemas.microsoft.com/office/drawing/2014/main" id="{911D064A-F5BC-492E-8B48-CBADF63E2716}"/>
              </a:ext>
            </a:extLst>
          </p:cNvPr>
          <p:cNvPicPr>
            <a:picLocks noChangeAspect="1"/>
          </p:cNvPicPr>
          <p:nvPr/>
        </p:nvPicPr>
        <p:blipFill>
          <a:blip r:embed="rId5"/>
          <a:stretch>
            <a:fillRect/>
          </a:stretch>
        </p:blipFill>
        <p:spPr>
          <a:xfrm>
            <a:off x="2757099" y="-3"/>
            <a:ext cx="3338902" cy="4451869"/>
          </a:xfrm>
          <a:prstGeom prst="rect">
            <a:avLst/>
          </a:prstGeom>
        </p:spPr>
      </p:pic>
      <p:pic>
        <p:nvPicPr>
          <p:cNvPr id="9" name="Afbeelding 8">
            <a:extLst>
              <a:ext uri="{FF2B5EF4-FFF2-40B4-BE49-F238E27FC236}">
                <a16:creationId xmlns:a16="http://schemas.microsoft.com/office/drawing/2014/main" id="{8CDE1375-168A-4A5D-850D-D9871D3182D5}"/>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rot="5400000">
            <a:off x="-403618" y="377822"/>
            <a:ext cx="3538540" cy="2782891"/>
          </a:xfrm>
          <a:prstGeom prst="rect">
            <a:avLst/>
          </a:prstGeom>
          <a:noFill/>
          <a:ln>
            <a:noFill/>
          </a:ln>
        </p:spPr>
      </p:pic>
      <p:pic>
        <p:nvPicPr>
          <p:cNvPr id="10" name="Afbeelding 9">
            <a:extLst>
              <a:ext uri="{FF2B5EF4-FFF2-40B4-BE49-F238E27FC236}">
                <a16:creationId xmlns:a16="http://schemas.microsoft.com/office/drawing/2014/main" id="{8583FBB4-7730-49BF-B2C8-4414F6837FF2}"/>
              </a:ext>
            </a:extLst>
          </p:cNvPr>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5181600" y="3514725"/>
            <a:ext cx="2508885" cy="3343275"/>
          </a:xfrm>
          <a:prstGeom prst="rect">
            <a:avLst/>
          </a:prstGeom>
          <a:noFill/>
          <a:ln>
            <a:noFill/>
          </a:ln>
        </p:spPr>
      </p:pic>
      <p:pic>
        <p:nvPicPr>
          <p:cNvPr id="11" name="Afbeelding 10" descr="Image">
            <a:extLst>
              <a:ext uri="{FF2B5EF4-FFF2-40B4-BE49-F238E27FC236}">
                <a16:creationId xmlns:a16="http://schemas.microsoft.com/office/drawing/2014/main" id="{D1727114-7717-4B23-83F8-7A49B085A4D8}"/>
              </a:ext>
            </a:extLst>
          </p:cNvPr>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rot="5400000">
            <a:off x="5574091" y="514828"/>
            <a:ext cx="3538537" cy="2508884"/>
          </a:xfrm>
          <a:prstGeom prst="rect">
            <a:avLst/>
          </a:prstGeom>
          <a:noFill/>
          <a:ln>
            <a:noFill/>
          </a:ln>
        </p:spPr>
      </p:pic>
      <p:pic>
        <p:nvPicPr>
          <p:cNvPr id="12" name="Afbeelding 11" descr="Afbeelding met zitten, taart, steen, wit&#10;&#10;Automatisch gegenereerde beschrijving">
            <a:extLst>
              <a:ext uri="{FF2B5EF4-FFF2-40B4-BE49-F238E27FC236}">
                <a16:creationId xmlns:a16="http://schemas.microsoft.com/office/drawing/2014/main" id="{AAC78B36-E2F7-4B84-B78C-24B8BCAB4AB1}"/>
              </a:ext>
            </a:extLst>
          </p:cNvPr>
          <p:cNvPicPr/>
          <p:nvPr/>
        </p:nvPicPr>
        <p:blipFill>
          <a:blip r:embed="rId12" cstate="print">
            <a:extLst>
              <a:ext uri="{28A0092B-C50C-407E-A947-70E740481C1C}">
                <a14:useLocalDpi xmlns:a14="http://schemas.microsoft.com/office/drawing/2010/main" val="0"/>
              </a:ext>
            </a:extLst>
          </a:blip>
          <a:stretch>
            <a:fillRect/>
          </a:stretch>
        </p:blipFill>
        <p:spPr>
          <a:xfrm>
            <a:off x="8597802" y="1"/>
            <a:ext cx="3594200" cy="2497932"/>
          </a:xfrm>
          <a:prstGeom prst="rect">
            <a:avLst/>
          </a:prstGeom>
        </p:spPr>
      </p:pic>
    </p:spTree>
    <p:extLst>
      <p:ext uri="{BB962C8B-B14F-4D97-AF65-F5344CB8AC3E}">
        <p14:creationId xmlns:p14="http://schemas.microsoft.com/office/powerpoint/2010/main" val="3335927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9EE1A-CF67-4755-9E29-9067E1A00021}"/>
              </a:ext>
            </a:extLst>
          </p:cNvPr>
          <p:cNvSpPr>
            <a:spLocks noGrp="1"/>
          </p:cNvSpPr>
          <p:nvPr>
            <p:ph type="title"/>
          </p:nvPr>
        </p:nvSpPr>
        <p:spPr/>
        <p:txBody>
          <a:bodyPr/>
          <a:lstStyle/>
          <a:p>
            <a:r>
              <a:rPr lang="nl-BE">
                <a:latin typeface="Calibri"/>
                <a:cs typeface="Calibri"/>
              </a:rPr>
              <a:t>Nog mooie voorbeelden</a:t>
            </a:r>
          </a:p>
        </p:txBody>
      </p:sp>
      <p:sp>
        <p:nvSpPr>
          <p:cNvPr id="3" name="Tijdelijke aanduiding voor inhoud 2">
            <a:extLst>
              <a:ext uri="{FF2B5EF4-FFF2-40B4-BE49-F238E27FC236}">
                <a16:creationId xmlns:a16="http://schemas.microsoft.com/office/drawing/2014/main" id="{EABA57F7-6300-4A8F-96C9-0B875E1E4A22}"/>
              </a:ext>
            </a:extLst>
          </p:cNvPr>
          <p:cNvSpPr>
            <a:spLocks noGrp="1"/>
          </p:cNvSpPr>
          <p:nvPr>
            <p:ph sz="half" idx="1"/>
          </p:nvPr>
        </p:nvSpPr>
        <p:spPr>
          <a:xfrm>
            <a:off x="399288" y="1804162"/>
            <a:ext cx="11558250" cy="1624838"/>
          </a:xfrm>
        </p:spPr>
        <p:txBody>
          <a:bodyPr vert="horz" lIns="91440" tIns="45720" rIns="91440" bIns="45720" rtlCol="0" anchor="t">
            <a:normAutofit/>
          </a:bodyPr>
          <a:lstStyle/>
          <a:p>
            <a:r>
              <a:rPr lang="nl-BE"/>
              <a:t>Mondmaskers met logo CLB</a:t>
            </a:r>
          </a:p>
          <a:p>
            <a:r>
              <a:rPr lang="nl-BE"/>
              <a:t>Maandkalender uit Limburg …</a:t>
            </a:r>
            <a:endParaRPr lang="nl-BE">
              <a:cs typeface="Calibri"/>
            </a:endParaRPr>
          </a:p>
          <a:p>
            <a:endParaRPr lang="nl-BE">
              <a:cs typeface="Calibri"/>
            </a:endParaRPr>
          </a:p>
        </p:txBody>
      </p:sp>
      <p:sp>
        <p:nvSpPr>
          <p:cNvPr id="5" name="Titel 1">
            <a:extLst>
              <a:ext uri="{FF2B5EF4-FFF2-40B4-BE49-F238E27FC236}">
                <a16:creationId xmlns:a16="http://schemas.microsoft.com/office/drawing/2014/main" id="{56F9A5AF-A9F6-4661-9910-7EF188D59160}"/>
              </a:ext>
            </a:extLst>
          </p:cNvPr>
          <p:cNvSpPr txBox="1">
            <a:spLocks/>
          </p:cNvSpPr>
          <p:nvPr/>
        </p:nvSpPr>
        <p:spPr>
          <a:xfrm>
            <a:off x="458153" y="5170456"/>
            <a:ext cx="113233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71B8"/>
                </a:solidFill>
                <a:latin typeface="Calibri" panose="020F0502020204030204" pitchFamily="34" charset="0"/>
                <a:ea typeface="+mj-ea"/>
                <a:cs typeface="Calibri" panose="020F0502020204030204" pitchFamily="34" charset="0"/>
              </a:defRPr>
            </a:lvl1pPr>
          </a:lstStyle>
          <a:p>
            <a:r>
              <a:rPr lang="nl-BE">
                <a:solidFill>
                  <a:srgbClr val="008D36"/>
                </a:solidFill>
                <a:latin typeface="Calibri"/>
                <a:cs typeface="Calibri"/>
              </a:rPr>
              <a:t>Nog duizend en één andere voorbeelden </a:t>
            </a:r>
          </a:p>
        </p:txBody>
      </p:sp>
      <p:pic>
        <p:nvPicPr>
          <p:cNvPr id="4" name="Afbeelding 6">
            <a:extLst>
              <a:ext uri="{FF2B5EF4-FFF2-40B4-BE49-F238E27FC236}">
                <a16:creationId xmlns:a16="http://schemas.microsoft.com/office/drawing/2014/main" id="{C9587456-1375-499B-B22B-D93928D775D8}"/>
              </a:ext>
            </a:extLst>
          </p:cNvPr>
          <p:cNvPicPr>
            <a:picLocks noChangeAspect="1"/>
          </p:cNvPicPr>
          <p:nvPr/>
        </p:nvPicPr>
        <p:blipFill>
          <a:blip r:embed="rId3"/>
          <a:stretch>
            <a:fillRect/>
          </a:stretch>
        </p:blipFill>
        <p:spPr>
          <a:xfrm>
            <a:off x="5160963" y="1712617"/>
            <a:ext cx="5553074" cy="3885203"/>
          </a:xfrm>
          <a:prstGeom prst="rect">
            <a:avLst/>
          </a:prstGeom>
        </p:spPr>
      </p:pic>
      <p:sp>
        <p:nvSpPr>
          <p:cNvPr id="6" name="Rechthoek: afgeronde hoeken 5">
            <a:extLst>
              <a:ext uri="{FF2B5EF4-FFF2-40B4-BE49-F238E27FC236}">
                <a16:creationId xmlns:a16="http://schemas.microsoft.com/office/drawing/2014/main" id="{DAD88524-6A27-491D-9CF6-D83444ED8224}"/>
              </a:ext>
            </a:extLst>
          </p:cNvPr>
          <p:cNvSpPr/>
          <p:nvPr/>
        </p:nvSpPr>
        <p:spPr>
          <a:xfrm>
            <a:off x="2086694" y="2389219"/>
            <a:ext cx="8416818" cy="2533647"/>
          </a:xfrm>
          <a:prstGeom prst="roundRect">
            <a:avLst/>
          </a:prstGeom>
          <a:solidFill>
            <a:srgbClr val="008D36"/>
          </a:solidFill>
          <a:ln>
            <a:solidFill>
              <a:srgbClr val="008D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nl-BE" sz="3200" b="1">
                <a:solidFill>
                  <a:schemeClr val="bg1"/>
                </a:solidFill>
              </a:rPr>
              <a:t>Warme Oproep: </a:t>
            </a:r>
          </a:p>
          <a:p>
            <a:pPr lvl="1" algn="ctr"/>
            <a:r>
              <a:rPr lang="nl-BE" sz="3200" b="1">
                <a:solidFill>
                  <a:schemeClr val="bg1"/>
                </a:solidFill>
              </a:rPr>
              <a:t>maak acties bekend</a:t>
            </a:r>
          </a:p>
          <a:p>
            <a:pPr lvl="1" algn="ctr"/>
            <a:r>
              <a:rPr lang="nl-BE" sz="3200" b="1">
                <a:solidFill>
                  <a:schemeClr val="bg1"/>
                </a:solidFill>
              </a:rPr>
              <a:t>cpbw@vrijclbnetwerk.be</a:t>
            </a:r>
          </a:p>
          <a:p>
            <a:pPr marL="0" indent="0" algn="ctr">
              <a:buNone/>
            </a:pPr>
            <a:r>
              <a:rPr lang="nl-BE">
                <a:solidFill>
                  <a:schemeClr val="accent1"/>
                </a:solidFill>
              </a:rPr>
              <a:t>	</a:t>
            </a:r>
            <a:endParaRPr lang="nl-BE" b="1">
              <a:solidFill>
                <a:schemeClr val="accent1"/>
              </a:solidFill>
            </a:endParaRPr>
          </a:p>
        </p:txBody>
      </p:sp>
    </p:spTree>
    <p:extLst>
      <p:ext uri="{BB962C8B-B14F-4D97-AF65-F5344CB8AC3E}">
        <p14:creationId xmlns:p14="http://schemas.microsoft.com/office/powerpoint/2010/main" val="349546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261D8-2805-4052-B85E-FCCA5FCADACA}"/>
              </a:ext>
            </a:extLst>
          </p:cNvPr>
          <p:cNvSpPr>
            <a:spLocks noGrp="1"/>
          </p:cNvSpPr>
          <p:nvPr>
            <p:ph type="title"/>
          </p:nvPr>
        </p:nvSpPr>
        <p:spPr/>
        <p:txBody>
          <a:bodyPr/>
          <a:lstStyle/>
          <a:p>
            <a:r>
              <a:rPr lang="nl-BE"/>
              <a:t>TO DO</a:t>
            </a:r>
          </a:p>
        </p:txBody>
      </p:sp>
    </p:spTree>
    <p:extLst>
      <p:ext uri="{BB962C8B-B14F-4D97-AF65-F5344CB8AC3E}">
        <p14:creationId xmlns:p14="http://schemas.microsoft.com/office/powerpoint/2010/main" val="3537248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C94C7-768D-4F20-848C-B5D2EE46080D}"/>
              </a:ext>
            </a:extLst>
          </p:cNvPr>
          <p:cNvSpPr>
            <a:spLocks noGrp="1"/>
          </p:cNvSpPr>
          <p:nvPr>
            <p:ph type="title"/>
          </p:nvPr>
        </p:nvSpPr>
        <p:spPr/>
        <p:txBody>
          <a:bodyPr/>
          <a:lstStyle/>
          <a:p>
            <a:r>
              <a:rPr lang="nl-BE">
                <a:latin typeface="Calibri"/>
                <a:cs typeface="Calibri"/>
              </a:rPr>
              <a:t>Actie ondernemen</a:t>
            </a:r>
            <a:endParaRPr lang="nl-BE"/>
          </a:p>
        </p:txBody>
      </p:sp>
      <p:sp>
        <p:nvSpPr>
          <p:cNvPr id="4" name="Tijdelijke aanduiding voor dianummer 3">
            <a:extLst>
              <a:ext uri="{FF2B5EF4-FFF2-40B4-BE49-F238E27FC236}">
                <a16:creationId xmlns:a16="http://schemas.microsoft.com/office/drawing/2014/main" id="{64AB37E4-8410-4B9F-95A2-B7C5D0040D4D}"/>
              </a:ext>
            </a:extLst>
          </p:cNvPr>
          <p:cNvSpPr>
            <a:spLocks noGrp="1"/>
          </p:cNvSpPr>
          <p:nvPr>
            <p:ph type="sldNum" sz="quarter" idx="10"/>
          </p:nvPr>
        </p:nvSpPr>
        <p:spPr/>
        <p:txBody>
          <a:bodyPr/>
          <a:lstStyle/>
          <a:p>
            <a:fld id="{2691482F-D63A-4DB3-831B-E5DF2FE757FB}" type="slidenum">
              <a:rPr lang="nl-BE" smtClean="0"/>
              <a:pPr/>
              <a:t>59</a:t>
            </a:fld>
            <a:endParaRPr lang="nl-BE"/>
          </a:p>
        </p:txBody>
      </p:sp>
      <p:pic>
        <p:nvPicPr>
          <p:cNvPr id="3" name="Afbeelding 4">
            <a:extLst>
              <a:ext uri="{FF2B5EF4-FFF2-40B4-BE49-F238E27FC236}">
                <a16:creationId xmlns:a16="http://schemas.microsoft.com/office/drawing/2014/main" id="{EDAE3AD4-DD87-4449-8CB8-8814AE4F08D2}"/>
              </a:ext>
            </a:extLst>
          </p:cNvPr>
          <p:cNvPicPr>
            <a:picLocks noChangeAspect="1"/>
          </p:cNvPicPr>
          <p:nvPr/>
        </p:nvPicPr>
        <p:blipFill>
          <a:blip r:embed="rId3"/>
          <a:stretch>
            <a:fillRect/>
          </a:stretch>
        </p:blipFill>
        <p:spPr>
          <a:xfrm>
            <a:off x="7815532" y="3209513"/>
            <a:ext cx="4382218" cy="2825612"/>
          </a:xfrm>
          <a:prstGeom prst="rect">
            <a:avLst/>
          </a:prstGeom>
        </p:spPr>
      </p:pic>
      <p:graphicFrame>
        <p:nvGraphicFramePr>
          <p:cNvPr id="5" name="Tabel 6">
            <a:extLst>
              <a:ext uri="{FF2B5EF4-FFF2-40B4-BE49-F238E27FC236}">
                <a16:creationId xmlns:a16="http://schemas.microsoft.com/office/drawing/2014/main" id="{C68D0609-FEE5-4A60-981F-4C7225644988}"/>
              </a:ext>
            </a:extLst>
          </p:cNvPr>
          <p:cNvGraphicFramePr>
            <a:graphicFrameLocks noGrp="1"/>
          </p:cNvGraphicFramePr>
          <p:nvPr>
            <p:extLst>
              <p:ext uri="{D42A27DB-BD31-4B8C-83A1-F6EECF244321}">
                <p14:modId xmlns:p14="http://schemas.microsoft.com/office/powerpoint/2010/main" val="3387593719"/>
              </p:ext>
            </p:extLst>
          </p:nvPr>
        </p:nvGraphicFramePr>
        <p:xfrm>
          <a:off x="732095" y="3382187"/>
          <a:ext cx="7375713" cy="2590800"/>
        </p:xfrm>
        <a:graphic>
          <a:graphicData uri="http://schemas.openxmlformats.org/drawingml/2006/table">
            <a:tbl>
              <a:tblPr firstRow="1" bandRow="1">
                <a:tableStyleId>{5C22544A-7EE6-4342-B048-85BDC9FD1C3A}</a:tableStyleId>
              </a:tblPr>
              <a:tblGrid>
                <a:gridCol w="7375713">
                  <a:extLst>
                    <a:ext uri="{9D8B030D-6E8A-4147-A177-3AD203B41FA5}">
                      <a16:colId xmlns:a16="http://schemas.microsoft.com/office/drawing/2014/main" val="3371457582"/>
                    </a:ext>
                  </a:extLst>
                </a:gridCol>
              </a:tblGrid>
              <a:tr h="370840">
                <a:tc>
                  <a:txBody>
                    <a:bodyPr/>
                    <a:lstStyle/>
                    <a:p>
                      <a:r>
                        <a:rPr lang="nl-NL" sz="2800"/>
                        <a:t>To Do </a:t>
                      </a:r>
                    </a:p>
                  </a:txBody>
                  <a:tcPr/>
                </a:tc>
                <a:extLst>
                  <a:ext uri="{0D108BD9-81ED-4DB2-BD59-A6C34878D82A}">
                    <a16:rowId xmlns:a16="http://schemas.microsoft.com/office/drawing/2014/main" val="715242648"/>
                  </a:ext>
                </a:extLst>
              </a:tr>
              <a:tr h="370840">
                <a:tc>
                  <a:txBody>
                    <a:bodyPr/>
                    <a:lstStyle/>
                    <a:p>
                      <a:pPr marL="457200" indent="-457200">
                        <a:buFont typeface="Wingdings"/>
                        <a:buChar char="q"/>
                      </a:pPr>
                      <a:r>
                        <a:rPr lang="nl-NL" sz="2800"/>
                        <a:t>Risicoanalyse = SENSOR, welzijnspeiler</a:t>
                      </a:r>
                      <a:endParaRPr lang="nl-NL" sz="2800" err="1"/>
                    </a:p>
                  </a:txBody>
                  <a:tcPr/>
                </a:tc>
                <a:extLst>
                  <a:ext uri="{0D108BD9-81ED-4DB2-BD59-A6C34878D82A}">
                    <a16:rowId xmlns:a16="http://schemas.microsoft.com/office/drawing/2014/main" val="270521347"/>
                  </a:ext>
                </a:extLst>
              </a:tr>
              <a:tr h="370840">
                <a:tc>
                  <a:txBody>
                    <a:bodyPr/>
                    <a:lstStyle/>
                    <a:p>
                      <a:pPr marL="457200" indent="-457200">
                        <a:buFont typeface="Wingdings"/>
                        <a:buChar char="q"/>
                      </a:pPr>
                      <a:r>
                        <a:rPr lang="nl-NL" sz="2800" b="0" i="0" u="none" strike="noStrike" noProof="0">
                          <a:latin typeface="Calibri"/>
                        </a:rPr>
                        <a:t>Werken aan de 5A's</a:t>
                      </a:r>
                      <a:r>
                        <a:rPr lang="nl-NL" sz="2800"/>
                        <a:t> via GPP</a:t>
                      </a:r>
                    </a:p>
                  </a:txBody>
                  <a:tcPr/>
                </a:tc>
                <a:extLst>
                  <a:ext uri="{0D108BD9-81ED-4DB2-BD59-A6C34878D82A}">
                    <a16:rowId xmlns:a16="http://schemas.microsoft.com/office/drawing/2014/main" val="2364090022"/>
                  </a:ext>
                </a:extLst>
              </a:tr>
              <a:tr h="370840">
                <a:tc>
                  <a:txBody>
                    <a:bodyPr/>
                    <a:lstStyle/>
                    <a:p>
                      <a:pPr marL="457200" indent="-457200">
                        <a:buFont typeface="Wingdings"/>
                        <a:buChar char="q"/>
                      </a:pPr>
                      <a:r>
                        <a:rPr lang="nl-NL" sz="2800" b="0" i="0" u="none" strike="noStrike" noProof="0">
                          <a:latin typeface="Calibri"/>
                        </a:rPr>
                        <a:t>Evaluatie van acties in het JAP</a:t>
                      </a:r>
                      <a:endParaRPr lang="nl-NL" sz="2800"/>
                    </a:p>
                  </a:txBody>
                  <a:tcPr/>
                </a:tc>
                <a:extLst>
                  <a:ext uri="{0D108BD9-81ED-4DB2-BD59-A6C34878D82A}">
                    <a16:rowId xmlns:a16="http://schemas.microsoft.com/office/drawing/2014/main" val="2682197742"/>
                  </a:ext>
                </a:extLst>
              </a:tr>
              <a:tr h="370840">
                <a:tc>
                  <a:txBody>
                    <a:bodyPr/>
                    <a:lstStyle/>
                    <a:p>
                      <a:pPr marL="457200" indent="-457200">
                        <a:buFont typeface="Wingdings"/>
                        <a:buChar char="q"/>
                      </a:pPr>
                      <a:r>
                        <a:rPr lang="nl-NL" sz="2800"/>
                        <a:t>Nieuwe acties in het volgende JAP</a:t>
                      </a:r>
                    </a:p>
                  </a:txBody>
                  <a:tcPr/>
                </a:tc>
                <a:extLst>
                  <a:ext uri="{0D108BD9-81ED-4DB2-BD59-A6C34878D82A}">
                    <a16:rowId xmlns:a16="http://schemas.microsoft.com/office/drawing/2014/main" val="494272029"/>
                  </a:ext>
                </a:extLst>
              </a:tr>
            </a:tbl>
          </a:graphicData>
        </a:graphic>
      </p:graphicFrame>
      <p:sp>
        <p:nvSpPr>
          <p:cNvPr id="9" name="Tekstvak 8">
            <a:extLst>
              <a:ext uri="{FF2B5EF4-FFF2-40B4-BE49-F238E27FC236}">
                <a16:creationId xmlns:a16="http://schemas.microsoft.com/office/drawing/2014/main" id="{C2962642-3870-4D17-84DD-35B21DB65FE9}"/>
              </a:ext>
            </a:extLst>
          </p:cNvPr>
          <p:cNvSpPr txBox="1"/>
          <p:nvPr/>
        </p:nvSpPr>
        <p:spPr>
          <a:xfrm>
            <a:off x="655607" y="1762664"/>
            <a:ext cx="7329576"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800" b="1">
                <a:solidFill>
                  <a:srgbClr val="008D36"/>
                </a:solidFill>
              </a:rPr>
              <a:t>Doel van deze acties</a:t>
            </a:r>
          </a:p>
          <a:p>
            <a:endParaRPr lang="nl-NL"/>
          </a:p>
          <a:p>
            <a:r>
              <a:rPr lang="nl-NL" sz="2800"/>
              <a:t>Symptomen voorkomen/herkennen/ aanpakken </a:t>
            </a:r>
          </a:p>
        </p:txBody>
      </p:sp>
    </p:spTree>
    <p:extLst>
      <p:ext uri="{BB962C8B-B14F-4D97-AF65-F5344CB8AC3E}">
        <p14:creationId xmlns:p14="http://schemas.microsoft.com/office/powerpoint/2010/main" val="320594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169672-36AF-4778-986C-226C46B9047A}"/>
              </a:ext>
            </a:extLst>
          </p:cNvPr>
          <p:cNvSpPr>
            <a:spLocks noGrp="1"/>
          </p:cNvSpPr>
          <p:nvPr>
            <p:ph type="title"/>
          </p:nvPr>
        </p:nvSpPr>
        <p:spPr/>
        <p:txBody>
          <a:bodyPr/>
          <a:lstStyle/>
          <a:p>
            <a:r>
              <a:rPr lang="nl-NL">
                <a:solidFill>
                  <a:srgbClr val="1D71B8"/>
                </a:solidFill>
                <a:latin typeface="Calibri"/>
                <a:cs typeface="Calibri"/>
              </a:rPr>
              <a:t>Wat zijn Biociden ?</a:t>
            </a:r>
          </a:p>
        </p:txBody>
      </p:sp>
      <p:sp>
        <p:nvSpPr>
          <p:cNvPr id="3" name="Tijdelijke aanduiding voor inhoud 2">
            <a:extLst>
              <a:ext uri="{FF2B5EF4-FFF2-40B4-BE49-F238E27FC236}">
                <a16:creationId xmlns:a16="http://schemas.microsoft.com/office/drawing/2014/main" id="{4B450041-8522-403E-B0F6-F6291969D9A7}"/>
              </a:ext>
            </a:extLst>
          </p:cNvPr>
          <p:cNvSpPr>
            <a:spLocks noGrp="1"/>
          </p:cNvSpPr>
          <p:nvPr>
            <p:ph idx="1"/>
          </p:nvPr>
        </p:nvSpPr>
        <p:spPr/>
        <p:txBody>
          <a:bodyPr vert="horz" lIns="91440" tIns="45720" rIns="91440" bIns="45720" rtlCol="0" anchor="t">
            <a:normAutofit/>
          </a:bodyPr>
          <a:lstStyle/>
          <a:p>
            <a:pPr marL="0" indent="0">
              <a:buNone/>
            </a:pPr>
            <a:r>
              <a:rPr lang="nl-NL" sz="3200">
                <a:ea typeface="+mn-lt"/>
                <a:cs typeface="+mn-lt"/>
              </a:rPr>
              <a:t>- handgels </a:t>
            </a:r>
          </a:p>
          <a:p>
            <a:pPr marL="0" indent="0">
              <a:buNone/>
            </a:pPr>
            <a:r>
              <a:rPr lang="nl-NL" sz="3200">
                <a:ea typeface="+mn-lt"/>
                <a:cs typeface="+mn-lt"/>
              </a:rPr>
              <a:t>- desinfectiemiddelen voor oppervlakken </a:t>
            </a:r>
          </a:p>
          <a:p>
            <a:pPr marL="0" indent="0">
              <a:buNone/>
            </a:pPr>
            <a:endParaRPr lang="nl-NL" sz="3200">
              <a:ea typeface="+mn-lt"/>
              <a:cs typeface="+mn-lt"/>
            </a:endParaRPr>
          </a:p>
          <a:p>
            <a:pPr marL="0" indent="0">
              <a:buNone/>
            </a:pPr>
            <a:r>
              <a:rPr lang="nl-NL" sz="3200">
                <a:solidFill>
                  <a:srgbClr val="FF0000"/>
                </a:solidFill>
                <a:ea typeface="+mn-lt"/>
                <a:cs typeface="+mn-lt"/>
              </a:rPr>
              <a:t>Opgelet:</a:t>
            </a:r>
          </a:p>
          <a:p>
            <a:pPr marL="0" indent="0">
              <a:buNone/>
            </a:pPr>
            <a:r>
              <a:rPr lang="nl-NL" sz="3200">
                <a:ea typeface="+mn-lt"/>
                <a:cs typeface="+mn-lt"/>
              </a:rPr>
              <a:t>moeten eerst goedgekeurd worden door de FOD Volksgezondheid. </a:t>
            </a:r>
            <a:endParaRPr lang="nl-NL" sz="3200">
              <a:cs typeface="Calibri"/>
            </a:endParaRPr>
          </a:p>
          <a:p>
            <a:pPr>
              <a:buNone/>
            </a:pPr>
            <a:endParaRPr lang="nl-NL">
              <a:ea typeface="+mn-lt"/>
              <a:cs typeface="+mn-lt"/>
            </a:endParaRPr>
          </a:p>
          <a:p>
            <a:pPr>
              <a:buNone/>
            </a:pPr>
            <a:r>
              <a:rPr lang="nl-NL">
                <a:ea typeface="+mn-lt"/>
                <a:cs typeface="+mn-lt"/>
                <a:hlinkClick r:id="rId3"/>
              </a:rPr>
              <a:t>https://www.health.belgium.be/nl/covid-19-tijdelijke-toelatingen</a:t>
            </a:r>
            <a:endParaRPr lang="nl-NL">
              <a:ea typeface="+mn-lt"/>
              <a:cs typeface="+mn-lt"/>
            </a:endParaRPr>
          </a:p>
          <a:p>
            <a:pPr marL="0" indent="0">
              <a:buNone/>
            </a:pPr>
            <a:endParaRPr lang="nl-NL">
              <a:cs typeface="Calibri"/>
            </a:endParaRPr>
          </a:p>
          <a:p>
            <a:pPr algn="just">
              <a:buNone/>
            </a:pPr>
            <a:endParaRPr lang="nl-NL" sz="2400"/>
          </a:p>
          <a:p>
            <a:pPr algn="just">
              <a:buNone/>
            </a:pPr>
            <a:endParaRPr lang="nl-NL" b="1">
              <a:cs typeface="Calibri" panose="020F0502020204030204"/>
            </a:endParaRPr>
          </a:p>
          <a:p>
            <a:pPr marL="0" indent="0">
              <a:buNone/>
            </a:pPr>
            <a:endParaRPr lang="nl-NL"/>
          </a:p>
        </p:txBody>
      </p:sp>
      <p:sp>
        <p:nvSpPr>
          <p:cNvPr id="4" name="Tijdelijke aanduiding voor dianummer 3">
            <a:extLst>
              <a:ext uri="{FF2B5EF4-FFF2-40B4-BE49-F238E27FC236}">
                <a16:creationId xmlns:a16="http://schemas.microsoft.com/office/drawing/2014/main" id="{84976426-D9C3-43B9-94CC-96E298C31E65}"/>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6</a:t>
            </a:fld>
            <a:endParaRPr lang="nl-BE"/>
          </a:p>
        </p:txBody>
      </p:sp>
    </p:spTree>
    <p:extLst>
      <p:ext uri="{BB962C8B-B14F-4D97-AF65-F5344CB8AC3E}">
        <p14:creationId xmlns:p14="http://schemas.microsoft.com/office/powerpoint/2010/main" val="4006149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descr="Afbeelding met speelgoed, groot, tafel, kantoor&#10;&#10;Automatisch gegenereerde beschrijving">
            <a:extLst>
              <a:ext uri="{FF2B5EF4-FFF2-40B4-BE49-F238E27FC236}">
                <a16:creationId xmlns:a16="http://schemas.microsoft.com/office/drawing/2014/main" id="{637D113F-466F-4D94-88DA-1D29B6164D02}"/>
              </a:ext>
            </a:extLst>
          </p:cNvPr>
          <p:cNvPicPr>
            <a:picLocks noChangeAspect="1"/>
          </p:cNvPicPr>
          <p:nvPr/>
        </p:nvPicPr>
        <p:blipFill rotWithShape="1">
          <a:blip r:embed="rId2"/>
          <a:srcRect r="11111"/>
          <a:stretch/>
        </p:blipFill>
        <p:spPr>
          <a:xfrm>
            <a:off x="20" y="10"/>
            <a:ext cx="12191980" cy="6857990"/>
          </a:xfrm>
          <a:prstGeom prst="rect">
            <a:avLst/>
          </a:prstGeom>
          <a:noFill/>
        </p:spPr>
      </p:pic>
    </p:spTree>
    <p:extLst>
      <p:ext uri="{BB962C8B-B14F-4D97-AF65-F5344CB8AC3E}">
        <p14:creationId xmlns:p14="http://schemas.microsoft.com/office/powerpoint/2010/main" val="34908742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Afbeelding met vogel, vliegen, lucht, kijken&#10;&#10;Automatisch gegenereerde beschrijving">
            <a:extLst>
              <a:ext uri="{FF2B5EF4-FFF2-40B4-BE49-F238E27FC236}">
                <a16:creationId xmlns:a16="http://schemas.microsoft.com/office/drawing/2014/main" id="{D4D7CC21-066E-4FFE-9FE9-426012002F34}"/>
              </a:ext>
            </a:extLst>
          </p:cNvPr>
          <p:cNvPicPr>
            <a:picLocks noChangeAspect="1" noChangeArrowheads="1"/>
          </p:cNvPicPr>
          <p:nvPr/>
        </p:nvPicPr>
        <p:blipFill rotWithShape="1">
          <a:blip r:embed="rId3"/>
          <a:srcRect t="2667" b="23803"/>
          <a:stretch/>
        </p:blipFill>
        <p:spPr bwMode="auto">
          <a:xfrm>
            <a:off x="2072660" y="1584970"/>
            <a:ext cx="8442940" cy="4003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hthoek: afgeronde hoeken 5">
            <a:extLst>
              <a:ext uri="{FF2B5EF4-FFF2-40B4-BE49-F238E27FC236}">
                <a16:creationId xmlns:a16="http://schemas.microsoft.com/office/drawing/2014/main" id="{51283F94-12D9-4CD2-B699-5A139AFE8331}"/>
              </a:ext>
            </a:extLst>
          </p:cNvPr>
          <p:cNvSpPr/>
          <p:nvPr/>
        </p:nvSpPr>
        <p:spPr>
          <a:xfrm>
            <a:off x="1017905" y="332105"/>
            <a:ext cx="1068832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4000">
                <a:solidFill>
                  <a:schemeClr val="bg1"/>
                </a:solidFill>
                <a:cs typeface="Calibri"/>
              </a:rPr>
              <a:t>ALLEEN ga je sneller, SAMEN kom je verder</a:t>
            </a:r>
            <a:endParaRPr lang="nl-NL" sz="4000">
              <a:solidFill>
                <a:schemeClr val="bg1"/>
              </a:solidFill>
            </a:endParaRPr>
          </a:p>
        </p:txBody>
      </p:sp>
    </p:spTree>
    <p:extLst>
      <p:ext uri="{BB962C8B-B14F-4D97-AF65-F5344CB8AC3E}">
        <p14:creationId xmlns:p14="http://schemas.microsoft.com/office/powerpoint/2010/main" val="1767789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7D1614-670A-4DF5-8C5A-A6529F212CF2}"/>
              </a:ext>
            </a:extLst>
          </p:cNvPr>
          <p:cNvSpPr>
            <a:spLocks noGrp="1"/>
          </p:cNvSpPr>
          <p:nvPr>
            <p:ph type="title"/>
          </p:nvPr>
        </p:nvSpPr>
        <p:spPr/>
        <p:txBody>
          <a:bodyPr/>
          <a:lstStyle/>
          <a:p>
            <a:r>
              <a:rPr lang="nl-BE"/>
              <a:t>Extra</a:t>
            </a:r>
          </a:p>
        </p:txBody>
      </p:sp>
    </p:spTree>
    <p:extLst>
      <p:ext uri="{BB962C8B-B14F-4D97-AF65-F5344CB8AC3E}">
        <p14:creationId xmlns:p14="http://schemas.microsoft.com/office/powerpoint/2010/main" val="42536522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0B024-2AAC-4A93-BF67-BFC03CA874AA}"/>
              </a:ext>
            </a:extLst>
          </p:cNvPr>
          <p:cNvSpPr>
            <a:spLocks noGrp="1"/>
          </p:cNvSpPr>
          <p:nvPr>
            <p:ph type="title"/>
          </p:nvPr>
        </p:nvSpPr>
        <p:spPr>
          <a:xfrm>
            <a:off x="299354" y="65322"/>
            <a:ext cx="11323320" cy="1325563"/>
          </a:xfrm>
        </p:spPr>
        <p:txBody>
          <a:bodyPr/>
          <a:lstStyle/>
          <a:p>
            <a:r>
              <a:rPr lang="nl-NL">
                <a:latin typeface="Calibri"/>
                <a:cs typeface="Calibri"/>
              </a:rPr>
              <a:t>Nood aan extra ondersteuning? </a:t>
            </a:r>
            <a:endParaRPr lang="nl-BE"/>
          </a:p>
        </p:txBody>
      </p:sp>
      <p:sp>
        <p:nvSpPr>
          <p:cNvPr id="3" name="Tijdelijke aanduiding voor inhoud 2">
            <a:extLst>
              <a:ext uri="{FF2B5EF4-FFF2-40B4-BE49-F238E27FC236}">
                <a16:creationId xmlns:a16="http://schemas.microsoft.com/office/drawing/2014/main" id="{2EA48BA6-D907-4A74-9A0D-E38587E23947}"/>
              </a:ext>
            </a:extLst>
          </p:cNvPr>
          <p:cNvSpPr>
            <a:spLocks noGrp="1"/>
          </p:cNvSpPr>
          <p:nvPr>
            <p:ph idx="1"/>
          </p:nvPr>
        </p:nvSpPr>
        <p:spPr>
          <a:xfrm>
            <a:off x="399288" y="1415261"/>
            <a:ext cx="11311947" cy="5384427"/>
          </a:xfrm>
        </p:spPr>
        <p:txBody>
          <a:bodyPr vert="horz" lIns="91440" tIns="45720" rIns="91440" bIns="45720" rtlCol="0" anchor="t">
            <a:normAutofit/>
          </a:bodyPr>
          <a:lstStyle/>
          <a:p>
            <a:pPr marL="0" lvl="0" indent="0">
              <a:buSzPts val="1000"/>
              <a:buNone/>
              <a:tabLst>
                <a:tab pos="457200" algn="l"/>
              </a:tabLst>
            </a:pPr>
            <a:r>
              <a:rPr lang="nl-BE" b="1">
                <a:solidFill>
                  <a:srgbClr val="008D36"/>
                </a:solidFill>
                <a:effectLst/>
              </a:rPr>
              <a:t>Voor iedereen:</a:t>
            </a:r>
          </a:p>
          <a:p>
            <a:pPr marL="0" indent="0">
              <a:buSzPts val="1000"/>
              <a:buNone/>
              <a:tabLst>
                <a:tab pos="457200" algn="l"/>
              </a:tabLst>
            </a:pPr>
            <a:endParaRPr lang="nl-BE" b="1">
              <a:solidFill>
                <a:srgbClr val="008D36"/>
              </a:solidFill>
              <a:cs typeface="Calibri" panose="020F0502020204030204"/>
            </a:endParaRPr>
          </a:p>
          <a:p>
            <a:pPr marL="457200" indent="-457200">
              <a:buSzPts val="1000"/>
              <a:buFont typeface="Wingdings" pitchFamily="2" charset="0"/>
              <a:buChar char="§"/>
              <a:tabLst>
                <a:tab pos="457200" algn="l"/>
              </a:tabLst>
            </a:pPr>
            <a:r>
              <a:rPr lang="nl-BE" u="sng">
                <a:solidFill>
                  <a:srgbClr val="1468A0"/>
                </a:solidFill>
                <a:cs typeface="Calibri" panose="020F0502020204030204"/>
                <a:hlinkClick r:id="rId2"/>
              </a:rPr>
              <a:t>Corona website Vrij CLB</a:t>
            </a:r>
            <a:r>
              <a:rPr lang="nl-BE" u="sng">
                <a:solidFill>
                  <a:srgbClr val="1468A0"/>
                </a:solidFill>
                <a:cs typeface="Calibri" panose="020F0502020204030204"/>
                <a:hlinkClick r:id="rId2">
                  <a:extLst>
                    <a:ext uri="{A12FA001-AC4F-418D-AE19-62706E023703}">
                      <ahyp:hlinkClr xmlns:ahyp="http://schemas.microsoft.com/office/drawing/2018/hyperlinkcolor" val="tx"/>
                    </a:ext>
                  </a:extLst>
                </a:hlinkClick>
              </a:rPr>
              <a:t> </a:t>
            </a:r>
            <a:r>
              <a:rPr lang="nl-BE" u="sng">
                <a:solidFill>
                  <a:srgbClr val="1468A0"/>
                </a:solidFill>
                <a:cs typeface="Calibri" panose="020F0502020204030204"/>
                <a:hlinkClick r:id="rId2"/>
              </a:rPr>
              <a:t>Netwerk</a:t>
            </a:r>
            <a:r>
              <a:rPr lang="nl-BE" u="sng">
                <a:solidFill>
                  <a:srgbClr val="1468A0"/>
                </a:solidFill>
                <a:cs typeface="Calibri" panose="020F0502020204030204"/>
              </a:rPr>
              <a:t> </a:t>
            </a:r>
          </a:p>
          <a:p>
            <a:pPr marL="457200" lvl="0" indent="-457200">
              <a:buSzPts val="1000"/>
              <a:buFont typeface="Wingdings" pitchFamily="2" charset="0"/>
              <a:buChar char="§"/>
              <a:tabLst>
                <a:tab pos="457200" algn="l"/>
              </a:tabLst>
            </a:pPr>
            <a:r>
              <a:rPr lang="nl-BE" u="sng">
                <a:solidFill>
                  <a:srgbClr val="1468A0"/>
                </a:solidFill>
                <a:effectLst/>
                <a:hlinkClick r:id="rId3">
                  <a:extLst>
                    <a:ext uri="{A12FA001-AC4F-418D-AE19-62706E023703}">
                      <ahyp:hlinkClr xmlns:ahyp="http://schemas.microsoft.com/office/drawing/2018/hyperlinkcolor" val="tx"/>
                    </a:ext>
                  </a:extLst>
                </a:hlinkClick>
              </a:rPr>
              <a:t>Zorgen voor morgen</a:t>
            </a:r>
            <a:r>
              <a:rPr lang="nl-BE">
                <a:solidFill>
                  <a:srgbClr val="000000"/>
                </a:solidFill>
                <a:effectLst/>
              </a:rPr>
              <a:t>: </a:t>
            </a:r>
            <a:r>
              <a:rPr lang="nl-BE" sz="2000">
                <a:solidFill>
                  <a:srgbClr val="000000"/>
                </a:solidFill>
                <a:effectLst/>
              </a:rPr>
              <a:t>een initiatief van de Vlaamse overheid dat tips en informatie geeft over psychosociaal welzijn en corona</a:t>
            </a:r>
            <a:endParaRPr lang="nl-BE" sz="2000">
              <a:effectLst/>
              <a:cs typeface="Calibri" panose="020F0502020204030204"/>
            </a:endParaRPr>
          </a:p>
          <a:p>
            <a:pPr marL="457200" lvl="0" indent="-457200">
              <a:buSzPts val="1000"/>
              <a:buFont typeface="Wingdings"/>
              <a:buChar char="§"/>
              <a:tabLst>
                <a:tab pos="457200" algn="l"/>
              </a:tabLst>
            </a:pPr>
            <a:r>
              <a:rPr lang="nl-BE" u="sng">
                <a:solidFill>
                  <a:srgbClr val="1468A0"/>
                </a:solidFill>
                <a:effectLst/>
                <a:hlinkClick r:id="rId4"/>
              </a:rPr>
              <a:t>Check jezelf</a:t>
            </a:r>
            <a:r>
              <a:rPr lang="nl-BE">
                <a:solidFill>
                  <a:srgbClr val="000000"/>
                </a:solidFill>
                <a:effectLst/>
              </a:rPr>
              <a:t>: </a:t>
            </a:r>
            <a:r>
              <a:rPr lang="nl-BE" sz="2000">
                <a:solidFill>
                  <a:srgbClr val="000000"/>
                </a:solidFill>
                <a:effectLst/>
              </a:rPr>
              <a:t>Mentaal fit blijven? Deze website zet je op weg, tijdens coronatijden en daarbuiten. Een initiatief van Vlaams Instituut Gezond Leven.</a:t>
            </a:r>
            <a:endParaRPr lang="nl-BE" sz="2000">
              <a:effectLst/>
              <a:cs typeface="Calibri" panose="020F0502020204030204"/>
            </a:endParaRPr>
          </a:p>
          <a:p>
            <a:pPr marL="457200" lvl="0" indent="-457200">
              <a:buSzPts val="1000"/>
              <a:buFont typeface="Wingdings"/>
              <a:buChar char="§"/>
              <a:tabLst>
                <a:tab pos="457200" algn="l"/>
              </a:tabLst>
            </a:pPr>
            <a:r>
              <a:rPr lang="nl-BE" u="sng">
                <a:solidFill>
                  <a:srgbClr val="1468A0"/>
                </a:solidFill>
                <a:effectLst/>
                <a:hlinkClick r:id="rId5"/>
              </a:rPr>
              <a:t>Hulp zoeken bij psychische problemen</a:t>
            </a:r>
            <a:r>
              <a:rPr lang="nl-BE">
                <a:solidFill>
                  <a:srgbClr val="000000"/>
                </a:solidFill>
                <a:effectLst/>
              </a:rPr>
              <a:t>: </a:t>
            </a:r>
            <a:r>
              <a:rPr lang="nl-BE" sz="2000">
                <a:solidFill>
                  <a:srgbClr val="000000"/>
                </a:solidFill>
                <a:effectLst/>
              </a:rPr>
              <a:t>een initiatief van de Vlaamse overheid.</a:t>
            </a:r>
            <a:endParaRPr lang="nl-BE" sz="2400">
              <a:effectLst/>
              <a:latin typeface="Times New Roman"/>
              <a:ea typeface="Calibri" panose="020F0502020204030204" pitchFamily="34" charset="0"/>
              <a:cs typeface="Calibri"/>
            </a:endParaRPr>
          </a:p>
        </p:txBody>
      </p:sp>
      <p:sp>
        <p:nvSpPr>
          <p:cNvPr id="4" name="Tijdelijke aanduiding voor dianummer 3">
            <a:extLst>
              <a:ext uri="{FF2B5EF4-FFF2-40B4-BE49-F238E27FC236}">
                <a16:creationId xmlns:a16="http://schemas.microsoft.com/office/drawing/2014/main" id="{5AF24FDB-315D-4B5D-955F-3E5951F66404}"/>
              </a:ext>
            </a:extLst>
          </p:cNvPr>
          <p:cNvSpPr>
            <a:spLocks noGrp="1"/>
          </p:cNvSpPr>
          <p:nvPr>
            <p:ph type="sldNum" sz="quarter" idx="10"/>
          </p:nvPr>
        </p:nvSpPr>
        <p:spPr/>
        <p:txBody>
          <a:bodyPr/>
          <a:lstStyle/>
          <a:p>
            <a:fld id="{2691482F-D63A-4DB3-831B-E5DF2FE757FB}" type="slidenum">
              <a:rPr lang="nl-BE" smtClean="0"/>
              <a:pPr/>
              <a:t>63</a:t>
            </a:fld>
            <a:endParaRPr lang="nl-BE"/>
          </a:p>
        </p:txBody>
      </p:sp>
    </p:spTree>
    <p:extLst>
      <p:ext uri="{BB962C8B-B14F-4D97-AF65-F5344CB8AC3E}">
        <p14:creationId xmlns:p14="http://schemas.microsoft.com/office/powerpoint/2010/main" val="23560524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983457-E925-401F-BC31-7FA44B301B04}"/>
              </a:ext>
            </a:extLst>
          </p:cNvPr>
          <p:cNvSpPr>
            <a:spLocks noGrp="1"/>
          </p:cNvSpPr>
          <p:nvPr>
            <p:ph type="title"/>
          </p:nvPr>
        </p:nvSpPr>
        <p:spPr/>
        <p:txBody>
          <a:bodyPr/>
          <a:lstStyle/>
          <a:p>
            <a:r>
              <a:rPr lang="nl-NL">
                <a:solidFill>
                  <a:srgbClr val="1D71B8"/>
                </a:solidFill>
                <a:latin typeface="Calibri"/>
                <a:cs typeface="Calibri"/>
              </a:rPr>
              <a:t>Nood aan extra ondersteuning? </a:t>
            </a:r>
          </a:p>
        </p:txBody>
      </p:sp>
      <p:sp>
        <p:nvSpPr>
          <p:cNvPr id="3" name="Tijdelijke aanduiding voor inhoud 2">
            <a:extLst>
              <a:ext uri="{FF2B5EF4-FFF2-40B4-BE49-F238E27FC236}">
                <a16:creationId xmlns:a16="http://schemas.microsoft.com/office/drawing/2014/main" id="{088D0CA3-BE0D-4857-B112-34257790A158}"/>
              </a:ext>
            </a:extLst>
          </p:cNvPr>
          <p:cNvSpPr>
            <a:spLocks noGrp="1"/>
          </p:cNvSpPr>
          <p:nvPr>
            <p:ph idx="1"/>
          </p:nvPr>
        </p:nvSpPr>
        <p:spPr/>
        <p:txBody>
          <a:bodyPr vert="horz" lIns="91440" tIns="45720" rIns="91440" bIns="45720" rtlCol="0" anchor="t">
            <a:normAutofit/>
          </a:bodyPr>
          <a:lstStyle/>
          <a:p>
            <a:pPr marL="457200" indent="-457200">
              <a:buFont typeface="Wingdings" pitchFamily="2" charset="0"/>
              <a:buChar char="§"/>
            </a:pPr>
            <a:r>
              <a:rPr lang="nl-NL">
                <a:solidFill>
                  <a:srgbClr val="1D71B8"/>
                </a:solidFill>
                <a:cs typeface="Calibri" panose="020F0502020204030204"/>
                <a:hlinkClick r:id="rId2">
                  <a:extLst>
                    <a:ext uri="{A12FA001-AC4F-418D-AE19-62706E023703}">
                      <ahyp:hlinkClr xmlns:ahyp="http://schemas.microsoft.com/office/drawing/2018/hyperlinkcolor" val="tx"/>
                    </a:ext>
                  </a:extLst>
                </a:hlinkClick>
              </a:rPr>
              <a:t>Hou vast app</a:t>
            </a:r>
            <a:r>
              <a:rPr lang="nl-NL">
                <a:cs typeface="Calibri" panose="020F0502020204030204"/>
              </a:rPr>
              <a:t> </a:t>
            </a:r>
            <a:r>
              <a:rPr lang="nl-NL" sz="2000">
                <a:cs typeface="Calibri" panose="020F0502020204030204"/>
              </a:rPr>
              <a:t>van het Rode Kruis </a:t>
            </a:r>
          </a:p>
          <a:p>
            <a:pPr marL="457200" indent="-457200">
              <a:buFont typeface="Wingdings,Sans-Serif" pitchFamily="2" charset="0"/>
              <a:buChar char="§"/>
            </a:pPr>
            <a:r>
              <a:rPr lang="nl-BE" u="sng">
                <a:solidFill>
                  <a:srgbClr val="1468A0"/>
                </a:solidFill>
                <a:ea typeface="+mn-lt"/>
                <a:cs typeface="+mn-lt"/>
                <a:hlinkClick r:id="rId3"/>
              </a:rPr>
              <a:t>Geestelijkgezond Vlaanderen</a:t>
            </a:r>
            <a:endParaRPr lang="nl-BE">
              <a:ea typeface="+mn-lt"/>
              <a:cs typeface="+mn-lt"/>
            </a:endParaRPr>
          </a:p>
          <a:p>
            <a:pPr marL="457200" indent="-457200">
              <a:buFont typeface="Wingdings,Sans-Serif" pitchFamily="2" charset="0"/>
              <a:buChar char="§"/>
            </a:pPr>
            <a:r>
              <a:rPr lang="nl-BE" u="sng">
                <a:solidFill>
                  <a:srgbClr val="1468A0"/>
                </a:solidFill>
                <a:ea typeface="+mn-lt"/>
                <a:cs typeface="+mn-lt"/>
                <a:hlinkClick r:id="rId4"/>
              </a:rPr>
              <a:t>Omgaan met stress in tijden van Corona</a:t>
            </a:r>
            <a:r>
              <a:rPr lang="nl-BE">
                <a:ea typeface="+mn-lt"/>
                <a:cs typeface="+mn-lt"/>
              </a:rPr>
              <a:t>: </a:t>
            </a:r>
            <a:r>
              <a:rPr lang="nl-BE" sz="2000">
                <a:ea typeface="+mn-lt"/>
                <a:cs typeface="+mn-lt"/>
              </a:rPr>
              <a:t>een samenwerking tussen het Rode Kruis Vlaanderen, de FOD Volksgezondheid en de Vlaamse Overheid.</a:t>
            </a:r>
          </a:p>
          <a:p>
            <a:pPr marL="457200" indent="-457200">
              <a:buFont typeface="Wingdings,Sans-Serif" pitchFamily="2" charset="0"/>
              <a:buChar char="§"/>
            </a:pPr>
            <a:r>
              <a:rPr lang="nl-BE" u="sng">
                <a:solidFill>
                  <a:srgbClr val="1468A0"/>
                </a:solidFill>
                <a:ea typeface="+mn-lt"/>
                <a:cs typeface="+mn-lt"/>
                <a:hlinkClick r:id="rId5"/>
              </a:rPr>
              <a:t>wijrouwenmee.be</a:t>
            </a:r>
            <a:r>
              <a:rPr lang="nl-BE">
                <a:ea typeface="+mn-lt"/>
                <a:cs typeface="+mn-lt"/>
              </a:rPr>
              <a:t>: </a:t>
            </a:r>
            <a:r>
              <a:rPr lang="nl-BE" sz="2000">
                <a:ea typeface="+mn-lt"/>
                <a:cs typeface="+mn-lt"/>
              </a:rPr>
              <a:t>een burgerinitiatief van</a:t>
            </a:r>
            <a:r>
              <a:rPr lang="nl-BE">
                <a:ea typeface="+mn-lt"/>
                <a:cs typeface="+mn-lt"/>
              </a:rPr>
              <a:t> </a:t>
            </a:r>
            <a:r>
              <a:rPr lang="nl-BE" u="sng">
                <a:solidFill>
                  <a:srgbClr val="1468A0"/>
                </a:solidFill>
                <a:ea typeface="+mn-lt"/>
                <a:cs typeface="+mn-lt"/>
                <a:hlinkClick r:id="rId6"/>
              </a:rPr>
              <a:t>de Coronadenktank</a:t>
            </a:r>
            <a:r>
              <a:rPr lang="nl-BE">
                <a:ea typeface="+mn-lt"/>
                <a:cs typeface="+mn-lt"/>
              </a:rPr>
              <a:t>. </a:t>
            </a:r>
            <a:r>
              <a:rPr lang="nl-BE" sz="2000">
                <a:ea typeface="+mn-lt"/>
                <a:cs typeface="+mn-lt"/>
              </a:rPr>
              <a:t>Deze website wil steun en troost bieden in deze moeilijke dagen. Want je verdriet hoeft niet in quarantaine.</a:t>
            </a:r>
          </a:p>
          <a:p>
            <a:pPr marL="342900" indent="-342900">
              <a:buFont typeface="Wingdings,Sans-Serif" pitchFamily="2" charset="0"/>
              <a:buChar char="§"/>
            </a:pPr>
            <a:r>
              <a:rPr lang="nl-BE" u="sng">
                <a:solidFill>
                  <a:srgbClr val="1468A0"/>
                </a:solidFill>
                <a:cs typeface="Calibri" panose="020F0502020204030204"/>
                <a:hlinkClick r:id="rId7"/>
              </a:rPr>
              <a:t>Brochure 'omgaan met overlijden tijdens de Covid-19-crisis' [.PDF] picture_as_pdf</a:t>
            </a:r>
            <a:endParaRPr lang="nl-BE">
              <a:ea typeface="+mn-lt"/>
              <a:cs typeface="+mn-lt"/>
            </a:endParaRPr>
          </a:p>
          <a:p>
            <a:pPr marL="457200" indent="-457200">
              <a:buFont typeface="Wingdings" pitchFamily="2" charset="0"/>
              <a:buChar char="§"/>
            </a:pPr>
            <a:endParaRPr lang="nl-NL">
              <a:cs typeface="Calibri" panose="020F0502020204030204"/>
            </a:endParaRPr>
          </a:p>
        </p:txBody>
      </p:sp>
    </p:spTree>
    <p:extLst>
      <p:ext uri="{BB962C8B-B14F-4D97-AF65-F5344CB8AC3E}">
        <p14:creationId xmlns:p14="http://schemas.microsoft.com/office/powerpoint/2010/main" val="9905259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0B024-2AAC-4A93-BF67-BFC03CA874AA}"/>
              </a:ext>
            </a:extLst>
          </p:cNvPr>
          <p:cNvSpPr>
            <a:spLocks noGrp="1"/>
          </p:cNvSpPr>
          <p:nvPr>
            <p:ph type="title"/>
          </p:nvPr>
        </p:nvSpPr>
        <p:spPr/>
        <p:txBody>
          <a:bodyPr/>
          <a:lstStyle/>
          <a:p>
            <a:r>
              <a:rPr lang="nl-NL">
                <a:latin typeface="Calibri"/>
                <a:cs typeface="Calibri"/>
              </a:rPr>
              <a:t>Nood aan extra ondersteuning? </a:t>
            </a:r>
            <a:endParaRPr lang="nl-BE"/>
          </a:p>
        </p:txBody>
      </p:sp>
      <p:sp>
        <p:nvSpPr>
          <p:cNvPr id="3" name="Tijdelijke aanduiding voor inhoud 2">
            <a:extLst>
              <a:ext uri="{FF2B5EF4-FFF2-40B4-BE49-F238E27FC236}">
                <a16:creationId xmlns:a16="http://schemas.microsoft.com/office/drawing/2014/main" id="{2EA48BA6-D907-4A74-9A0D-E38587E23947}"/>
              </a:ext>
            </a:extLst>
          </p:cNvPr>
          <p:cNvSpPr>
            <a:spLocks noGrp="1"/>
          </p:cNvSpPr>
          <p:nvPr>
            <p:ph idx="1"/>
          </p:nvPr>
        </p:nvSpPr>
        <p:spPr/>
        <p:txBody>
          <a:bodyPr vert="horz" lIns="91440" tIns="45720" rIns="91440" bIns="45720" rtlCol="0" anchor="t">
            <a:normAutofit/>
          </a:bodyPr>
          <a:lstStyle/>
          <a:p>
            <a:pPr marL="0" indent="0">
              <a:buNone/>
            </a:pPr>
            <a:r>
              <a:rPr lang="nl-BE" b="1">
                <a:solidFill>
                  <a:srgbClr val="008D36"/>
                </a:solidFill>
              </a:rPr>
              <a:t>Voor zorgverleners:</a:t>
            </a:r>
            <a:endParaRPr lang="nl-NL" b="1">
              <a:solidFill>
                <a:srgbClr val="008D36"/>
              </a:solidFill>
            </a:endParaRPr>
          </a:p>
          <a:p>
            <a:pPr marL="457200" lvl="0" indent="-457200">
              <a:buSzPts val="1000"/>
              <a:buFont typeface="Wingdings" panose="05050102010706020507" pitchFamily="18" charset="2"/>
              <a:buChar char="§"/>
              <a:tabLst>
                <a:tab pos="457200" algn="l"/>
              </a:tabLst>
            </a:pPr>
            <a:r>
              <a:rPr lang="nl-BE" u="sng">
                <a:solidFill>
                  <a:srgbClr val="1468A0"/>
                </a:solidFill>
                <a:effectLst/>
                <a:hlinkClick r:id="rId2"/>
              </a:rPr>
              <a:t>Tips voor zorgverleners</a:t>
            </a:r>
            <a:r>
              <a:rPr lang="nl-BE">
                <a:solidFill>
                  <a:srgbClr val="000000"/>
                </a:solidFill>
                <a:effectLst/>
              </a:rPr>
              <a:t>: </a:t>
            </a:r>
            <a:r>
              <a:rPr lang="nl-BE" sz="2000">
                <a:solidFill>
                  <a:srgbClr val="000000"/>
                </a:solidFill>
                <a:effectLst/>
              </a:rPr>
              <a:t>een samenwerking tussen het Rode Kruis Vlaanderen, de FOD Volksgezondheid en de Vlaamse Overheid.</a:t>
            </a:r>
            <a:endParaRPr lang="nl-BE" sz="2000">
              <a:effectLst/>
              <a:cs typeface="Calibri" panose="020F0502020204030204"/>
            </a:endParaRPr>
          </a:p>
          <a:p>
            <a:pPr marL="457200" lvl="0" indent="-457200">
              <a:buSzPts val="1000"/>
              <a:buFont typeface="Wingdings" panose="05050102010706020507" pitchFamily="18" charset="2"/>
              <a:buChar char="§"/>
              <a:tabLst>
                <a:tab pos="457200" algn="l"/>
              </a:tabLst>
            </a:pPr>
            <a:r>
              <a:rPr lang="nl-BE" u="sng">
                <a:solidFill>
                  <a:srgbClr val="1468A0"/>
                </a:solidFill>
                <a:effectLst/>
                <a:hlinkClick r:id="rId3"/>
              </a:rPr>
              <a:t>De zorg samen</a:t>
            </a:r>
            <a:r>
              <a:rPr lang="nl-BE">
                <a:solidFill>
                  <a:srgbClr val="000000"/>
                </a:solidFill>
                <a:effectLst/>
              </a:rPr>
              <a:t>: </a:t>
            </a:r>
            <a:r>
              <a:rPr lang="nl-BE" sz="2000">
                <a:solidFill>
                  <a:srgbClr val="000000"/>
                </a:solidFill>
                <a:effectLst/>
              </a:rPr>
              <a:t>Het ondersteuningsplatform voor zorgverleners</a:t>
            </a:r>
            <a:endParaRPr lang="nl-BE" sz="2000">
              <a:effectLst/>
              <a:cs typeface="Calibri" panose="020F0502020204030204"/>
            </a:endParaRPr>
          </a:p>
          <a:p>
            <a:pPr marL="457200" lvl="0" indent="-457200">
              <a:buSzPts val="1000"/>
              <a:buFont typeface="Wingdings" panose="05050102010706020507" pitchFamily="18" charset="2"/>
              <a:buChar char="§"/>
              <a:tabLst>
                <a:tab pos="457200" algn="l"/>
              </a:tabLst>
            </a:pPr>
            <a:r>
              <a:rPr lang="nl-BE" u="sng">
                <a:solidFill>
                  <a:srgbClr val="1468A0"/>
                </a:solidFill>
                <a:effectLst/>
                <a:hlinkClick r:id="rId4"/>
              </a:rPr>
              <a:t>E-Learning voor psychosociale hulpverleners en verantwoordelijken van zorgpersoneel</a:t>
            </a:r>
            <a:endParaRPr lang="nl-BE">
              <a:effectLst/>
              <a:cs typeface="Calibri" panose="020F0502020204030204"/>
            </a:endParaRPr>
          </a:p>
          <a:p>
            <a:pPr marL="457200" lvl="0" indent="-457200">
              <a:buSzPts val="1000"/>
              <a:buFont typeface="Wingdings" panose="05050102010706020507" pitchFamily="18" charset="2"/>
              <a:buChar char="§"/>
              <a:tabLst>
                <a:tab pos="457200" algn="l"/>
              </a:tabLst>
            </a:pPr>
            <a:r>
              <a:rPr lang="nl-BE" u="sng">
                <a:solidFill>
                  <a:srgbClr val="1468A0"/>
                </a:solidFill>
                <a:effectLst/>
                <a:hlinkClick r:id="rId5"/>
              </a:rPr>
              <a:t>Psychosociale ondersteuning tijdens de Covid-19-crisis:</a:t>
            </a:r>
            <a:r>
              <a:rPr lang="nl-BE">
                <a:solidFill>
                  <a:srgbClr val="000000"/>
                </a:solidFill>
                <a:effectLst/>
              </a:rPr>
              <a:t> </a:t>
            </a:r>
            <a:r>
              <a:rPr lang="nl-BE" sz="2000">
                <a:solidFill>
                  <a:srgbClr val="000000"/>
                </a:solidFill>
                <a:effectLst/>
              </a:rPr>
              <a:t>informatie voor psychosociale partners.</a:t>
            </a:r>
            <a:endParaRPr lang="nl-BE" sz="2000">
              <a:effectLst/>
              <a:cs typeface="Calibri" panose="020F0502020204030204"/>
            </a:endParaRPr>
          </a:p>
          <a:p>
            <a:pPr marL="285750" indent="-285750">
              <a:buFont typeface="Wingdings" pitchFamily="2" charset="0"/>
              <a:buChar char="§"/>
            </a:pPr>
            <a:r>
              <a:rPr lang="nl-BE" sz="2400" u="sng">
                <a:solidFill>
                  <a:srgbClr val="1468A0"/>
                </a:solidFill>
                <a:effectLst/>
                <a:latin typeface="Calibri"/>
                <a:ea typeface="Calibri" panose="020F0502020204030204" pitchFamily="34" charset="0"/>
                <a:cs typeface="Calibri"/>
                <a:hlinkClick r:id="rId6"/>
              </a:rPr>
              <a:t>Webinar – Psychosociale interventies voor personeel in de zorgsector gedurende de COVID-19-crisis</a:t>
            </a:r>
            <a:endParaRPr lang="nl-BE" sz="2400">
              <a:latin typeface="Calibri"/>
              <a:cs typeface="Calibri"/>
            </a:endParaRPr>
          </a:p>
        </p:txBody>
      </p:sp>
      <p:sp>
        <p:nvSpPr>
          <p:cNvPr id="4" name="Tijdelijke aanduiding voor dianummer 3">
            <a:extLst>
              <a:ext uri="{FF2B5EF4-FFF2-40B4-BE49-F238E27FC236}">
                <a16:creationId xmlns:a16="http://schemas.microsoft.com/office/drawing/2014/main" id="{5AF24FDB-315D-4B5D-955F-3E5951F66404}"/>
              </a:ext>
            </a:extLst>
          </p:cNvPr>
          <p:cNvSpPr>
            <a:spLocks noGrp="1"/>
          </p:cNvSpPr>
          <p:nvPr>
            <p:ph type="sldNum" sz="quarter" idx="10"/>
          </p:nvPr>
        </p:nvSpPr>
        <p:spPr/>
        <p:txBody>
          <a:bodyPr/>
          <a:lstStyle/>
          <a:p>
            <a:fld id="{2691482F-D63A-4DB3-831B-E5DF2FE757FB}" type="slidenum">
              <a:rPr lang="nl-BE" smtClean="0"/>
              <a:pPr/>
              <a:t>65</a:t>
            </a:fld>
            <a:endParaRPr lang="nl-BE"/>
          </a:p>
        </p:txBody>
      </p:sp>
    </p:spTree>
    <p:extLst>
      <p:ext uri="{BB962C8B-B14F-4D97-AF65-F5344CB8AC3E}">
        <p14:creationId xmlns:p14="http://schemas.microsoft.com/office/powerpoint/2010/main" val="1380896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80B024-2AAC-4A93-BF67-BFC03CA874AA}"/>
              </a:ext>
            </a:extLst>
          </p:cNvPr>
          <p:cNvSpPr>
            <a:spLocks noGrp="1"/>
          </p:cNvSpPr>
          <p:nvPr>
            <p:ph type="title"/>
          </p:nvPr>
        </p:nvSpPr>
        <p:spPr>
          <a:xfrm>
            <a:off x="399288" y="365125"/>
            <a:ext cx="11323320" cy="1325563"/>
          </a:xfrm>
        </p:spPr>
        <p:txBody>
          <a:bodyPr anchor="ctr">
            <a:normAutofit/>
          </a:bodyPr>
          <a:lstStyle/>
          <a:p>
            <a:r>
              <a:rPr lang="nl-BE"/>
              <a:t>Mooi initiatief om te steunen</a:t>
            </a:r>
          </a:p>
        </p:txBody>
      </p:sp>
      <p:sp>
        <p:nvSpPr>
          <p:cNvPr id="71" name="Content Placeholder 3">
            <a:extLst>
              <a:ext uri="{FF2B5EF4-FFF2-40B4-BE49-F238E27FC236}">
                <a16:creationId xmlns:a16="http://schemas.microsoft.com/office/drawing/2014/main" id="{C7B1FF53-64A1-4FB3-9138-8E2B0E5D3022}"/>
              </a:ext>
            </a:extLst>
          </p:cNvPr>
          <p:cNvSpPr>
            <a:spLocks noGrp="1"/>
          </p:cNvSpPr>
          <p:nvPr>
            <p:ph sz="half" idx="2"/>
          </p:nvPr>
        </p:nvSpPr>
        <p:spPr>
          <a:xfrm>
            <a:off x="6166104" y="1804162"/>
            <a:ext cx="5181600" cy="4351338"/>
          </a:xfrm>
        </p:spPr>
        <p:txBody>
          <a:bodyPr>
            <a:normAutofit/>
          </a:bodyPr>
          <a:lstStyle/>
          <a:p>
            <a:r>
              <a:rPr lang="en-US" err="1"/>
              <a:t>Houvast</a:t>
            </a:r>
            <a:r>
              <a:rPr lang="en-US"/>
              <a:t> app van het Rode </a:t>
            </a:r>
            <a:r>
              <a:rPr lang="en-US" err="1"/>
              <a:t>Kruis</a:t>
            </a:r>
            <a:endParaRPr lang="en-US"/>
          </a:p>
        </p:txBody>
      </p:sp>
      <p:sp>
        <p:nvSpPr>
          <p:cNvPr id="4" name="Tijdelijke aanduiding voor dianummer 3" hidden="1">
            <a:extLst>
              <a:ext uri="{FF2B5EF4-FFF2-40B4-BE49-F238E27FC236}">
                <a16:creationId xmlns:a16="http://schemas.microsoft.com/office/drawing/2014/main" id="{5AF24FDB-315D-4B5D-955F-3E5951F66404}"/>
              </a:ext>
            </a:extLst>
          </p:cNvPr>
          <p:cNvSpPr>
            <a:spLocks noGrp="1"/>
          </p:cNvSpPr>
          <p:nvPr>
            <p:ph type="sldNum" sz="quarter" idx="4294967295"/>
          </p:nvPr>
        </p:nvSpPr>
        <p:spPr>
          <a:xfrm>
            <a:off x="8979408" y="6362836"/>
            <a:ext cx="2743200" cy="365125"/>
          </a:xfrm>
        </p:spPr>
        <p:txBody>
          <a:bodyPr/>
          <a:lstStyle/>
          <a:p>
            <a:pPr>
              <a:spcAft>
                <a:spcPts val="600"/>
              </a:spcAft>
            </a:pPr>
            <a:fld id="{2691482F-D63A-4DB3-831B-E5DF2FE757FB}" type="slidenum">
              <a:rPr lang="nl-BE" smtClean="0"/>
              <a:pPr>
                <a:spcAft>
                  <a:spcPts val="600"/>
                </a:spcAft>
              </a:pPr>
              <a:t>66</a:t>
            </a:fld>
            <a:endParaRPr lang="nl-BE"/>
          </a:p>
        </p:txBody>
      </p:sp>
      <p:pic>
        <p:nvPicPr>
          <p:cNvPr id="5126" name="Picture 6" descr="App van Rode Kruis biedt eerste hulp bij psychische problemen | Rode Kruis">
            <a:extLst>
              <a:ext uri="{FF2B5EF4-FFF2-40B4-BE49-F238E27FC236}">
                <a16:creationId xmlns:a16="http://schemas.microsoft.com/office/drawing/2014/main" id="{87731DB8-BE71-4794-AA1F-D6ADA9D09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9566" y="2503455"/>
            <a:ext cx="31146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4">
            <a:extLst>
              <a:ext uri="{FF2B5EF4-FFF2-40B4-BE49-F238E27FC236}">
                <a16:creationId xmlns:a16="http://schemas.microsoft.com/office/drawing/2014/main" id="{ACD774E2-18C3-47A2-9400-D3D8796B1A73}"/>
              </a:ext>
            </a:extLst>
          </p:cNvPr>
          <p:cNvPicPr>
            <a:picLocks noChangeAspect="1"/>
          </p:cNvPicPr>
          <p:nvPr/>
        </p:nvPicPr>
        <p:blipFill>
          <a:blip r:embed="rId3"/>
          <a:stretch>
            <a:fillRect/>
          </a:stretch>
        </p:blipFill>
        <p:spPr>
          <a:xfrm>
            <a:off x="3315419" y="1985513"/>
            <a:ext cx="2743200" cy="2743200"/>
          </a:xfrm>
          <a:prstGeom prst="rect">
            <a:avLst/>
          </a:prstGeom>
        </p:spPr>
      </p:pic>
      <p:pic>
        <p:nvPicPr>
          <p:cNvPr id="5" name="Afbeelding 5" descr="Afbeelding met tekst&#10;&#10;Automatisch gegenereerde beschrijving">
            <a:extLst>
              <a:ext uri="{FF2B5EF4-FFF2-40B4-BE49-F238E27FC236}">
                <a16:creationId xmlns:a16="http://schemas.microsoft.com/office/drawing/2014/main" id="{37C803F8-B79B-44E8-A3EF-8F29FFFB4FBD}"/>
              </a:ext>
            </a:extLst>
          </p:cNvPr>
          <p:cNvPicPr>
            <a:picLocks noChangeAspect="1"/>
          </p:cNvPicPr>
          <p:nvPr/>
        </p:nvPicPr>
        <p:blipFill>
          <a:blip r:embed="rId4"/>
          <a:stretch>
            <a:fillRect/>
          </a:stretch>
        </p:blipFill>
        <p:spPr>
          <a:xfrm>
            <a:off x="583721" y="1985513"/>
            <a:ext cx="2743200" cy="2743200"/>
          </a:xfrm>
          <a:prstGeom prst="rect">
            <a:avLst/>
          </a:prstGeom>
        </p:spPr>
      </p:pic>
      <p:sp>
        <p:nvSpPr>
          <p:cNvPr id="7" name="Tijdelijke aanduiding voor inhoud 6">
            <a:extLst>
              <a:ext uri="{FF2B5EF4-FFF2-40B4-BE49-F238E27FC236}">
                <a16:creationId xmlns:a16="http://schemas.microsoft.com/office/drawing/2014/main" id="{F33C6225-6764-4563-804A-7427906262A4}"/>
              </a:ext>
            </a:extLst>
          </p:cNvPr>
          <p:cNvSpPr>
            <a:spLocks noGrp="1"/>
          </p:cNvSpPr>
          <p:nvPr>
            <p:ph sz="half" idx="1"/>
          </p:nvPr>
        </p:nvSpPr>
        <p:spPr/>
        <p:txBody>
          <a:bodyPr/>
          <a:lstStyle/>
          <a:p>
            <a:endParaRPr lang="nl-NL"/>
          </a:p>
        </p:txBody>
      </p:sp>
    </p:spTree>
    <p:extLst>
      <p:ext uri="{BB962C8B-B14F-4D97-AF65-F5344CB8AC3E}">
        <p14:creationId xmlns:p14="http://schemas.microsoft.com/office/powerpoint/2010/main" val="3957994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FA159-CF54-42EB-9580-36FAF90EAD43}"/>
              </a:ext>
            </a:extLst>
          </p:cNvPr>
          <p:cNvSpPr>
            <a:spLocks noGrp="1"/>
          </p:cNvSpPr>
          <p:nvPr>
            <p:ph type="title"/>
          </p:nvPr>
        </p:nvSpPr>
        <p:spPr/>
        <p:txBody>
          <a:bodyPr/>
          <a:lstStyle/>
          <a:p>
            <a:r>
              <a:rPr lang="nl-NL">
                <a:solidFill>
                  <a:srgbClr val="1D71B8"/>
                </a:solidFill>
                <a:latin typeface="Calibri"/>
                <a:cs typeface="Calibri"/>
              </a:rPr>
              <a:t>Wat kan je vinden op de site van de FOD?</a:t>
            </a:r>
            <a:endParaRPr lang="nl-NL">
              <a:solidFill>
                <a:srgbClr val="1D71B8"/>
              </a:solidFill>
            </a:endParaRPr>
          </a:p>
        </p:txBody>
      </p:sp>
      <p:sp>
        <p:nvSpPr>
          <p:cNvPr id="3" name="Tijdelijke aanduiding voor inhoud 2">
            <a:extLst>
              <a:ext uri="{FF2B5EF4-FFF2-40B4-BE49-F238E27FC236}">
                <a16:creationId xmlns:a16="http://schemas.microsoft.com/office/drawing/2014/main" id="{D35F46E3-0A31-457F-A035-E10601495F45}"/>
              </a:ext>
            </a:extLst>
          </p:cNvPr>
          <p:cNvSpPr>
            <a:spLocks noGrp="1"/>
          </p:cNvSpPr>
          <p:nvPr>
            <p:ph idx="1"/>
          </p:nvPr>
        </p:nvSpPr>
        <p:spPr/>
        <p:txBody>
          <a:bodyPr vert="horz" lIns="91440" tIns="45720" rIns="91440" bIns="45720" rtlCol="0" anchor="t">
            <a:normAutofit/>
          </a:bodyPr>
          <a:lstStyle/>
          <a:p>
            <a:pPr>
              <a:lnSpc>
                <a:spcPct val="150000"/>
              </a:lnSpc>
            </a:pPr>
            <a:r>
              <a:rPr lang="nl-NL">
                <a:ea typeface="+mn-lt"/>
                <a:cs typeface="+mn-lt"/>
              </a:rPr>
              <a:t>Bij de documenten kan je een lijst vinden van toegelaten biociden</a:t>
            </a:r>
            <a:endParaRPr lang="nl-NL">
              <a:cs typeface="Calibri" panose="020F0502020204030204"/>
            </a:endParaRPr>
          </a:p>
          <a:p>
            <a:pPr>
              <a:lnSpc>
                <a:spcPct val="150000"/>
              </a:lnSpc>
            </a:pPr>
            <a:r>
              <a:rPr lang="nl-NL">
                <a:ea typeface="+mn-lt"/>
                <a:cs typeface="+mn-lt"/>
              </a:rPr>
              <a:t>Aankoop en gebruik van </a:t>
            </a:r>
            <a:r>
              <a:rPr lang="nl-NL" err="1">
                <a:ea typeface="+mn-lt"/>
                <a:cs typeface="+mn-lt"/>
              </a:rPr>
              <a:t>handgel</a:t>
            </a:r>
            <a:r>
              <a:rPr lang="nl-NL">
                <a:ea typeface="+mn-lt"/>
                <a:cs typeface="+mn-lt"/>
              </a:rPr>
              <a:t> (producttype 1)</a:t>
            </a:r>
          </a:p>
          <a:p>
            <a:pPr lvl="1">
              <a:lnSpc>
                <a:spcPct val="150000"/>
              </a:lnSpc>
              <a:buFont typeface="Courier New" pitchFamily="2" charset="0"/>
              <a:buChar char="o"/>
            </a:pPr>
            <a:r>
              <a:rPr lang="nl-NL"/>
              <a:t> Opnieuw verpakken van handgels voor intern gebruik in bedrijven of instellingen</a:t>
            </a:r>
            <a:endParaRPr lang="nl-NL">
              <a:ea typeface="+mn-lt"/>
              <a:cs typeface="+mn-lt"/>
            </a:endParaRPr>
          </a:p>
          <a:p>
            <a:pPr>
              <a:lnSpc>
                <a:spcPct val="150000"/>
              </a:lnSpc>
            </a:pPr>
            <a:r>
              <a:rPr lang="nl-NL">
                <a:ea typeface="+mn-lt"/>
                <a:cs typeface="+mn-lt"/>
              </a:rPr>
              <a:t>Aankoop en gebruik van desinfecteermiddelen voor oppervlakken (producttype 2)</a:t>
            </a:r>
          </a:p>
          <a:p>
            <a:pPr algn="just">
              <a:lnSpc>
                <a:spcPct val="150000"/>
              </a:lnSpc>
            </a:pPr>
            <a:endParaRPr lang="nl-NL">
              <a:cs typeface="Calibri" panose="020F0502020204030204"/>
            </a:endParaRPr>
          </a:p>
        </p:txBody>
      </p:sp>
      <p:sp>
        <p:nvSpPr>
          <p:cNvPr id="4" name="Tijdelijke aanduiding voor dianummer 3">
            <a:extLst>
              <a:ext uri="{FF2B5EF4-FFF2-40B4-BE49-F238E27FC236}">
                <a16:creationId xmlns:a16="http://schemas.microsoft.com/office/drawing/2014/main" id="{1EE16858-F2FD-4240-9B2C-D614F146A5EF}"/>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7</a:t>
            </a:fld>
            <a:endParaRPr lang="nl-BE"/>
          </a:p>
        </p:txBody>
      </p:sp>
    </p:spTree>
    <p:extLst>
      <p:ext uri="{BB962C8B-B14F-4D97-AF65-F5344CB8AC3E}">
        <p14:creationId xmlns:p14="http://schemas.microsoft.com/office/powerpoint/2010/main" val="155441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5C95E-97DA-4293-B9F2-115E00C28110}"/>
              </a:ext>
            </a:extLst>
          </p:cNvPr>
          <p:cNvSpPr>
            <a:spLocks noGrp="1"/>
          </p:cNvSpPr>
          <p:nvPr>
            <p:ph type="title"/>
          </p:nvPr>
        </p:nvSpPr>
        <p:spPr/>
        <p:txBody>
          <a:bodyPr/>
          <a:lstStyle/>
          <a:p>
            <a:r>
              <a:rPr lang="nl-BE"/>
              <a:t>FAQ</a:t>
            </a:r>
          </a:p>
        </p:txBody>
      </p:sp>
    </p:spTree>
    <p:extLst>
      <p:ext uri="{BB962C8B-B14F-4D97-AF65-F5344CB8AC3E}">
        <p14:creationId xmlns:p14="http://schemas.microsoft.com/office/powerpoint/2010/main" val="893228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8C054A-813E-4DD5-BB1B-9BBF5C88F6A7}"/>
              </a:ext>
            </a:extLst>
          </p:cNvPr>
          <p:cNvSpPr>
            <a:spLocks noGrp="1"/>
          </p:cNvSpPr>
          <p:nvPr>
            <p:ph type="title"/>
          </p:nvPr>
        </p:nvSpPr>
        <p:spPr/>
        <p:txBody>
          <a:bodyPr/>
          <a:lstStyle/>
          <a:p>
            <a:r>
              <a:rPr lang="nl-BE">
                <a:solidFill>
                  <a:srgbClr val="1D71B8"/>
                </a:solidFill>
              </a:rPr>
              <a:t>Aangepast</a:t>
            </a:r>
          </a:p>
        </p:txBody>
      </p:sp>
      <p:sp>
        <p:nvSpPr>
          <p:cNvPr id="3" name="Tijdelijke aanduiding voor inhoud 2">
            <a:extLst>
              <a:ext uri="{FF2B5EF4-FFF2-40B4-BE49-F238E27FC236}">
                <a16:creationId xmlns:a16="http://schemas.microsoft.com/office/drawing/2014/main" id="{23F94A65-04B0-4254-821D-FD9FA30A6618}"/>
              </a:ext>
            </a:extLst>
          </p:cNvPr>
          <p:cNvSpPr>
            <a:spLocks noGrp="1"/>
          </p:cNvSpPr>
          <p:nvPr>
            <p:ph idx="1"/>
          </p:nvPr>
        </p:nvSpPr>
        <p:spPr/>
        <p:txBody>
          <a:bodyPr vert="horz" lIns="91440" tIns="45720" rIns="91440" bIns="45720" rtlCol="0" anchor="t">
            <a:normAutofit/>
          </a:bodyPr>
          <a:lstStyle/>
          <a:p>
            <a:pPr marL="0" indent="0">
              <a:buNone/>
            </a:pPr>
            <a:r>
              <a:rPr lang="nl-NL" b="1">
                <a:solidFill>
                  <a:srgbClr val="008D36"/>
                </a:solidFill>
                <a:cs typeface="Calibri"/>
              </a:rPr>
              <a:t>Mondmaskers van 19/11/2020</a:t>
            </a:r>
            <a:endParaRPr lang="nl-NL" b="1">
              <a:solidFill>
                <a:srgbClr val="008D36"/>
              </a:solidFill>
            </a:endParaRPr>
          </a:p>
          <a:p>
            <a:pPr marL="0" indent="0">
              <a:buNone/>
            </a:pPr>
            <a:endParaRPr lang="nl-NL">
              <a:solidFill>
                <a:srgbClr val="000000"/>
              </a:solidFill>
              <a:ea typeface="+mn-lt"/>
              <a:cs typeface="+mn-lt"/>
            </a:endParaRPr>
          </a:p>
          <a:p>
            <a:pPr marL="0" indent="0">
              <a:buNone/>
            </a:pPr>
            <a:r>
              <a:rPr lang="nl-NL">
                <a:solidFill>
                  <a:srgbClr val="FF0000"/>
                </a:solidFill>
                <a:ea typeface="+mn-lt"/>
                <a:cs typeface="+mn-lt"/>
              </a:rPr>
              <a:t>Opgelet</a:t>
            </a:r>
            <a:endParaRPr lang="nl-NL">
              <a:solidFill>
                <a:srgbClr val="FF0000"/>
              </a:solidFill>
              <a:cs typeface="Calibri" panose="020F0502020204030204"/>
            </a:endParaRPr>
          </a:p>
          <a:p>
            <a:pPr marL="0" indent="0">
              <a:buNone/>
            </a:pPr>
            <a:r>
              <a:rPr lang="nl-NL">
                <a:ea typeface="+mn-lt"/>
                <a:cs typeface="+mn-lt"/>
              </a:rPr>
              <a:t>De </a:t>
            </a:r>
            <a:r>
              <a:rPr lang="nl-NL" b="1">
                <a:ea typeface="+mn-lt"/>
                <a:cs typeface="+mn-lt"/>
              </a:rPr>
              <a:t>raamovereenkomst voor persoonlijk beschermingsmateriaa</a:t>
            </a:r>
            <a:r>
              <a:rPr lang="nl-NL">
                <a:ea typeface="+mn-lt"/>
                <a:cs typeface="+mn-lt"/>
              </a:rPr>
              <a:t>l van Katholiek Onderwijs via vzw DOKO, waarvan sprake in de Vrij CLB Netwerk Nieuwsbrief van 13 oktober 2020, betreft mondmaskers </a:t>
            </a:r>
            <a:r>
              <a:rPr lang="nl-NL" b="1">
                <a:ea typeface="+mn-lt"/>
                <a:cs typeface="+mn-lt"/>
              </a:rPr>
              <a:t>Type I.  </a:t>
            </a:r>
            <a:endParaRPr lang="nl-NL">
              <a:cs typeface="Calibri" panose="020F0502020204030204"/>
            </a:endParaRPr>
          </a:p>
          <a:p>
            <a:endParaRPr lang="nl-NL">
              <a:cs typeface="Calibri" panose="020F0502020204030204"/>
            </a:endParaRPr>
          </a:p>
        </p:txBody>
      </p:sp>
      <p:sp>
        <p:nvSpPr>
          <p:cNvPr id="4" name="Tijdelijke aanduiding voor dianummer 3">
            <a:extLst>
              <a:ext uri="{FF2B5EF4-FFF2-40B4-BE49-F238E27FC236}">
                <a16:creationId xmlns:a16="http://schemas.microsoft.com/office/drawing/2014/main" id="{3F6A2108-8534-4C4A-8C73-6EFDC8F790BA}"/>
              </a:ext>
            </a:extLst>
          </p:cNvPr>
          <p:cNvSpPr>
            <a:spLocks noGrp="1"/>
          </p:cNvSpPr>
          <p:nvPr>
            <p:ph type="sldNum" sz="quarter" idx="4294967295"/>
          </p:nvPr>
        </p:nvSpPr>
        <p:spPr>
          <a:xfrm>
            <a:off x="9448800" y="6362700"/>
            <a:ext cx="2743200" cy="365125"/>
          </a:xfrm>
        </p:spPr>
        <p:txBody>
          <a:bodyPr/>
          <a:lstStyle/>
          <a:p>
            <a:fld id="{2691482F-D63A-4DB3-831B-E5DF2FE757FB}" type="slidenum">
              <a:rPr lang="nl-BE" smtClean="0"/>
              <a:pPr/>
              <a:t>9</a:t>
            </a:fld>
            <a:endParaRPr lang="nl-BE"/>
          </a:p>
        </p:txBody>
      </p:sp>
    </p:spTree>
    <p:extLst>
      <p:ext uri="{BB962C8B-B14F-4D97-AF65-F5344CB8AC3E}">
        <p14:creationId xmlns:p14="http://schemas.microsoft.com/office/powerpoint/2010/main" val="412039020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rijCLB-paginanr" id="{ED4A723E-86C4-45FD-A2AB-EC9C67B67B01}" vid="{C7A7387B-957B-4E79-A770-BEBC34D4719B}"/>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D53924C3673240842F0D52D89918B7" ma:contentTypeVersion="10" ma:contentTypeDescription="Een nieuw document maken." ma:contentTypeScope="" ma:versionID="a17a2392f30a7a7cbbc472f2a07afa84">
  <xsd:schema xmlns:xsd="http://www.w3.org/2001/XMLSchema" xmlns:xs="http://www.w3.org/2001/XMLSchema" xmlns:p="http://schemas.microsoft.com/office/2006/metadata/properties" xmlns:ns2="865452a7-fb80-4472-ab94-3a42f1f30713" xmlns:ns3="344e36cb-7fad-41b7-92c5-aafdfc250862" targetNamespace="http://schemas.microsoft.com/office/2006/metadata/properties" ma:root="true" ma:fieldsID="c49245ecda465f57ec703a40eee929c9" ns2:_="" ns3:_="">
    <xsd:import namespace="865452a7-fb80-4472-ab94-3a42f1f30713"/>
    <xsd:import namespace="344e36cb-7fad-41b7-92c5-aafdfc25086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5452a7-fb80-4472-ab94-3a42f1f307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44e36cb-7fad-41b7-92c5-aafdfc250862"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4000EE-9B02-486E-895A-AE1DBF00365C}">
  <ds:schemaRefs>
    <ds:schemaRef ds:uri="344e36cb-7fad-41b7-92c5-aafdfc250862"/>
    <ds:schemaRef ds:uri="865452a7-fb80-4472-ab94-3a42f1f3071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E6CE76-B06B-4070-99FB-97ABFC77AF35}">
  <ds:schemaRefs>
    <ds:schemaRef ds:uri="344e36cb-7fad-41b7-92c5-aafdfc250862"/>
    <ds:schemaRef ds:uri="865452a7-fb80-4472-ab94-3a42f1f3071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4719FF5-4F82-490D-A73A-7FC91821D6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Application>Microsoft Office PowerPoint</Application>
  <PresentationFormat>Widescreen</PresentationFormat>
  <Slides>66</Slides>
  <Notes>37</Notes>
  <HiddenSlides>0</HiddenSlide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Kantoorthema</vt:lpstr>
      <vt:lpstr>Vragenuurtje CPBW </vt:lpstr>
      <vt:lpstr>PowerPoint Presentation</vt:lpstr>
      <vt:lpstr>Wat komt aan bod?</vt:lpstr>
      <vt:lpstr>Stand van zaken </vt:lpstr>
      <vt:lpstr>Gebruik van biociden</vt:lpstr>
      <vt:lpstr>Wat zijn Biociden ?</vt:lpstr>
      <vt:lpstr>Wat kan je vinden op de site van de FOD?</vt:lpstr>
      <vt:lpstr>FAQ</vt:lpstr>
      <vt:lpstr>Aangepast</vt:lpstr>
      <vt:lpstr>Aangepast</vt:lpstr>
      <vt:lpstr>Nieuw</vt:lpstr>
      <vt:lpstr>Omgaan met psychosociale risico’s </vt:lpstr>
      <vt:lpstr>PowerPoint Presentation</vt:lpstr>
      <vt:lpstr>Waarom?  </vt:lpstr>
      <vt:lpstr>Waarom? Verschillende redenen </vt:lpstr>
      <vt:lpstr>Reden 1: De wet verplicht de werkgever</vt:lpstr>
      <vt:lpstr>Reden 2: De cijfers logen er al niet om</vt:lpstr>
      <vt:lpstr>Herinner je</vt:lpstr>
      <vt:lpstr>En daar komt nu bovenop</vt:lpstr>
      <vt:lpstr>Wat? </vt:lpstr>
      <vt:lpstr>Definitie: Psychosociale risico’s</vt:lpstr>
      <vt:lpstr>PowerPoint Presentation</vt:lpstr>
      <vt:lpstr>PowerPoint Presentation</vt:lpstr>
      <vt:lpstr>PowerPoint Presentation</vt:lpstr>
      <vt:lpstr>PowerPoint Presentation</vt:lpstr>
      <vt:lpstr>PowerPoint Presentation</vt:lpstr>
      <vt:lpstr>PowerPoint Presentation</vt:lpstr>
      <vt:lpstr>We moeten alert zijn voor symptomen</vt:lpstr>
      <vt:lpstr>We moeten de oorzaken aanpakken</vt:lpstr>
      <vt:lpstr>Hoe? </vt:lpstr>
      <vt:lpstr>Wat kan IK doen?</vt:lpstr>
      <vt:lpstr>Hoe doen we dat?</vt:lpstr>
      <vt:lpstr>Stel grenzen</vt:lpstr>
      <vt:lpstr>Grenzen stellen &amp; Organisatie</vt:lpstr>
      <vt:lpstr>In theorie</vt:lpstr>
      <vt:lpstr>In de praktijk …</vt:lpstr>
      <vt:lpstr>Toch moet het</vt:lpstr>
      <vt:lpstr>Handvatten</vt:lpstr>
      <vt:lpstr>Grenzen stellen &amp; leidinggeven</vt:lpstr>
      <vt:lpstr>Wees je bewust van wat er gebeurt, zowel in- als extern</vt:lpstr>
      <vt:lpstr>Wees creatief, experimenteer &amp; leer uit fouten</vt:lpstr>
      <vt:lpstr>Zoek zowel in- als extern de samenwerking op</vt:lpstr>
      <vt:lpstr>Houd de balans tussen het dagelijkse werk en de nieuwe activiteiten</vt:lpstr>
      <vt:lpstr>Hak knopen door</vt:lpstr>
      <vt:lpstr>PowerPoint Presentation</vt:lpstr>
      <vt:lpstr>Verbondenheid &amp; leidinggeven Het belang van motivatie</vt:lpstr>
      <vt:lpstr>De voedingsbodem van motivatie = ABC</vt:lpstr>
      <vt:lpstr>De behoefte aan verbondenheid</vt:lpstr>
      <vt:lpstr>Verbind &amp; stimuleer verbinding</vt:lpstr>
      <vt:lpstr>Verbondenheid &amp; Toernee Vital</vt:lpstr>
      <vt:lpstr>Doelen - Toernee Vital</vt:lpstr>
      <vt:lpstr>Middelen - Toernee Vital</vt:lpstr>
      <vt:lpstr>Rollen - Toernee Vital</vt:lpstr>
      <vt:lpstr>Onverwachte wending – Toernee Vital</vt:lpstr>
      <vt:lpstr>PowerPoint Presentation</vt:lpstr>
      <vt:lpstr>PowerPoint Presentation</vt:lpstr>
      <vt:lpstr>Nog mooie voorbeelden</vt:lpstr>
      <vt:lpstr>TO DO</vt:lpstr>
      <vt:lpstr>Actie ondernemen</vt:lpstr>
      <vt:lpstr>PowerPoint Presentation</vt:lpstr>
      <vt:lpstr>PowerPoint Presentation</vt:lpstr>
      <vt:lpstr>Extra</vt:lpstr>
      <vt:lpstr>Nood aan extra ondersteuning? </vt:lpstr>
      <vt:lpstr>Nood aan extra ondersteuning? </vt:lpstr>
      <vt:lpstr>Nood aan extra ondersteuning? </vt:lpstr>
      <vt:lpstr>Mooi initiatief om te steunen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Vragenuurtje CPBW </dc:title>
  <dc:creator>Rebecca Cogneau</dc:creator>
  <cp:revision>1</cp:revision>
  <dcterms:created xsi:type="dcterms:W3CDTF">2020-11-25T17:18:58Z</dcterms:created>
  <dcterms:modified xsi:type="dcterms:W3CDTF">2020-11-26T08:45:44Z</dcterms:modified>
</cp:coreProperties>
</file>