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4"/>
  </p:notesMasterIdLst>
  <p:sldIdLst>
    <p:sldId id="699" r:id="rId5"/>
    <p:sldId id="257" r:id="rId6"/>
    <p:sldId id="361" r:id="rId7"/>
    <p:sldId id="744" r:id="rId8"/>
    <p:sldId id="741" r:id="rId9"/>
    <p:sldId id="745" r:id="rId10"/>
    <p:sldId id="700" r:id="rId11"/>
    <p:sldId id="678" r:id="rId12"/>
    <p:sldId id="643" r:id="rId13"/>
    <p:sldId id="641" r:id="rId14"/>
    <p:sldId id="702" r:id="rId15"/>
    <p:sldId id="716" r:id="rId16"/>
    <p:sldId id="758" r:id="rId17"/>
    <p:sldId id="726" r:id="rId18"/>
    <p:sldId id="759" r:id="rId19"/>
    <p:sldId id="707" r:id="rId20"/>
    <p:sldId id="706" r:id="rId21"/>
    <p:sldId id="652" r:id="rId22"/>
    <p:sldId id="679" r:id="rId23"/>
    <p:sldId id="343" r:id="rId24"/>
    <p:sldId id="717" r:id="rId25"/>
    <p:sldId id="721" r:id="rId26"/>
    <p:sldId id="541" r:id="rId27"/>
    <p:sldId id="708" r:id="rId28"/>
    <p:sldId id="722" r:id="rId29"/>
    <p:sldId id="363" r:id="rId30"/>
    <p:sldId id="364" r:id="rId31"/>
    <p:sldId id="362" r:id="rId32"/>
    <p:sldId id="737" r:id="rId33"/>
    <p:sldId id="365" r:id="rId34"/>
    <p:sldId id="738" r:id="rId35"/>
    <p:sldId id="366" r:id="rId36"/>
    <p:sldId id="367" r:id="rId37"/>
    <p:sldId id="373" r:id="rId38"/>
    <p:sldId id="369" r:id="rId39"/>
    <p:sldId id="705" r:id="rId40"/>
    <p:sldId id="714" r:id="rId41"/>
    <p:sldId id="757" r:id="rId42"/>
    <p:sldId id="701" r:id="rId43"/>
    <p:sldId id="703" r:id="rId44"/>
    <p:sldId id="368" r:id="rId45"/>
    <p:sldId id="704" r:id="rId46"/>
    <p:sldId id="710" r:id="rId47"/>
    <p:sldId id="711" r:id="rId48"/>
    <p:sldId id="712" r:id="rId49"/>
    <p:sldId id="713" r:id="rId50"/>
    <p:sldId id="739" r:id="rId51"/>
    <p:sldId id="740" r:id="rId52"/>
    <p:sldId id="736" r:id="rId53"/>
    <p:sldId id="718" r:id="rId54"/>
    <p:sldId id="732" r:id="rId55"/>
    <p:sldId id="733" r:id="rId56"/>
    <p:sldId id="731" r:id="rId57"/>
    <p:sldId id="734" r:id="rId58"/>
    <p:sldId id="735" r:id="rId59"/>
    <p:sldId id="341" r:id="rId60"/>
    <p:sldId id="360" r:id="rId61"/>
    <p:sldId id="355" r:id="rId62"/>
    <p:sldId id="357" r:id="rId63"/>
    <p:sldId id="358" r:id="rId64"/>
    <p:sldId id="356" r:id="rId65"/>
    <p:sldId id="770" r:id="rId66"/>
    <p:sldId id="760" r:id="rId67"/>
    <p:sldId id="761" r:id="rId68"/>
    <p:sldId id="762" r:id="rId69"/>
    <p:sldId id="763" r:id="rId70"/>
    <p:sldId id="764" r:id="rId71"/>
    <p:sldId id="771" r:id="rId72"/>
    <p:sldId id="765" r:id="rId73"/>
    <p:sldId id="766" r:id="rId74"/>
    <p:sldId id="767" r:id="rId75"/>
    <p:sldId id="768" r:id="rId76"/>
    <p:sldId id="769" r:id="rId77"/>
    <p:sldId id="720" r:id="rId78"/>
    <p:sldId id="746" r:id="rId79"/>
    <p:sldId id="698" r:id="rId80"/>
    <p:sldId id="560" r:id="rId81"/>
    <p:sldId id="723" r:id="rId82"/>
    <p:sldId id="748" r:id="rId83"/>
    <p:sldId id="670" r:id="rId84"/>
    <p:sldId id="749" r:id="rId85"/>
    <p:sldId id="750" r:id="rId86"/>
    <p:sldId id="747" r:id="rId87"/>
    <p:sldId id="751" r:id="rId88"/>
    <p:sldId id="752" r:id="rId89"/>
    <p:sldId id="753" r:id="rId90"/>
    <p:sldId id="756" r:id="rId91"/>
    <p:sldId id="754" r:id="rId92"/>
    <p:sldId id="755" r:id="rId9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beth Werrebrouck" initials="LW" lastIdx="1" clrIdx="0">
    <p:extLst>
      <p:ext uri="{19B8F6BF-5375-455C-9EA6-DF929625EA0E}">
        <p15:presenceInfo xmlns:p15="http://schemas.microsoft.com/office/powerpoint/2012/main" userId="S::liesbeth.werrebrouck@vrijclbnetwerk.be::fd464afc-61c6-468a-8f9e-ef687cb711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70B7"/>
    <a:srgbClr val="008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84D9D-B9A1-4B80-A83F-83C1899CBDF7}" v="26" dt="2020-12-16T15:37:11.666"/>
    <p1510:client id="{156F9EE3-38AE-4910-AEFB-4E7B65007E8F}" v="8" dt="2020-12-16T13:09:40.997"/>
    <p1510:client id="{1B2500C6-B0EF-4B36-A502-2388FFB38508}" v="237" dt="2020-12-16T14:54:51.006"/>
    <p1510:client id="{409FBE02-4B20-4315-AC7D-9084419AB79A}" v="1068" dt="2020-12-17T07:11:47.767"/>
    <p1510:client id="{4B37B12A-9B02-448A-BDF7-65011918EB6F}" v="65" dt="2020-12-16T16:57:05.573"/>
    <p1510:client id="{62B1DABB-C97B-4FDE-8098-54792AAD5351}" v="7" dt="2020-12-17T10:17:06.228"/>
    <p1510:client id="{69E37A55-2749-407B-AD36-0F4825CA7F51}" v="104" dt="2020-12-17T10:47:17.680"/>
    <p1510:client id="{787820F0-897B-4FAD-862E-42C707E951F8}" v="4" dt="2020-12-16T14:05:29.872"/>
    <p1510:client id="{885CDD91-1EA0-4DE1-9799-39BC61696249}" v="149" dt="2020-12-16T15:12:18.394"/>
    <p1510:client id="{915936FF-1645-4E21-B1FA-C1E182217F08}" v="33" dt="2020-12-16T16:20:19.770"/>
    <p1510:client id="{97B8E749-77EA-4B7F-A84E-69DCCA5FA7DE}" v="332" dt="2020-12-16T15:57:42.469"/>
    <p1510:client id="{B508B18F-3E34-406A-B60A-DCB8A0EE2A88}" v="11" dt="2020-12-17T10:55:43.833"/>
    <p1510:client id="{C14BAF9A-F1C3-4860-A6D2-A7F4804EAA48}" v="17" dt="2020-12-16T13:23:47.624"/>
    <p1510:client id="{D64BFA1D-1FD5-417B-A3A9-1632071E00F3}" v="25" dt="2020-12-16T13:00:53.519"/>
    <p1510:client id="{ED7EB3F1-82A7-4377-B906-3B0133D7DFCD}" v="171" dt="2020-12-16T16:04:09.878"/>
    <p1510:client id="{F52C432C-98C2-450A-B3B7-BA75E6DFDB73}" v="1" dt="2020-12-17T07:22:08.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a Vercruysse" userId="S::christa.vercruysse@vrijclbnetwerk.be::4200ecb0-f1ab-4090-bbe4-209ba0ca2e7f" providerId="AD" clId="Web-{1B2500C6-B0EF-4B36-A502-2388FFB38508}"/>
    <pc:docChg chg="addSld modSld">
      <pc:chgData name="Christa Vercruysse" userId="S::christa.vercruysse@vrijclbnetwerk.be::4200ecb0-f1ab-4090-bbe4-209ba0ca2e7f" providerId="AD" clId="Web-{1B2500C6-B0EF-4B36-A502-2388FFB38508}" dt="2020-12-16T14:54:51.006" v="219"/>
      <pc:docMkLst>
        <pc:docMk/>
      </pc:docMkLst>
      <pc:sldChg chg="addSp modSp new">
        <pc:chgData name="Christa Vercruysse" userId="S::christa.vercruysse@vrijclbnetwerk.be::4200ecb0-f1ab-4090-bbe4-209ba0ca2e7f" providerId="AD" clId="Web-{1B2500C6-B0EF-4B36-A502-2388FFB38508}" dt="2020-12-16T14:47:05.885" v="38" actId="20577"/>
        <pc:sldMkLst>
          <pc:docMk/>
          <pc:sldMk cId="2739532421" sldId="760"/>
        </pc:sldMkLst>
        <pc:spChg chg="mod">
          <ac:chgData name="Christa Vercruysse" userId="S::christa.vercruysse@vrijclbnetwerk.be::4200ecb0-f1ab-4090-bbe4-209ba0ca2e7f" providerId="AD" clId="Web-{1B2500C6-B0EF-4B36-A502-2388FFB38508}" dt="2020-12-16T14:45:53.962" v="3" actId="20577"/>
          <ac:spMkLst>
            <pc:docMk/>
            <pc:sldMk cId="2739532421" sldId="760"/>
            <ac:spMk id="2" creationId="{A135B3E1-EC7F-444E-BA4C-9419A31A2B90}"/>
          </ac:spMkLst>
        </pc:spChg>
        <pc:spChg chg="mod">
          <ac:chgData name="Christa Vercruysse" userId="S::christa.vercruysse@vrijclbnetwerk.be::4200ecb0-f1ab-4090-bbe4-209ba0ca2e7f" providerId="AD" clId="Web-{1B2500C6-B0EF-4B36-A502-2388FFB38508}" dt="2020-12-16T14:47:05.885" v="38" actId="20577"/>
          <ac:spMkLst>
            <pc:docMk/>
            <pc:sldMk cId="2739532421" sldId="760"/>
            <ac:spMk id="3" creationId="{BCC93B0A-DA3B-4E44-B3E5-F242D4107B4F}"/>
          </ac:spMkLst>
        </pc:spChg>
        <pc:spChg chg="add mod">
          <ac:chgData name="Christa Vercruysse" userId="S::christa.vercruysse@vrijclbnetwerk.be::4200ecb0-f1ab-4090-bbe4-209ba0ca2e7f" providerId="AD" clId="Web-{1B2500C6-B0EF-4B36-A502-2388FFB38508}" dt="2020-12-16T14:47:00.932" v="37" actId="1076"/>
          <ac:spMkLst>
            <pc:docMk/>
            <pc:sldMk cId="2739532421" sldId="760"/>
            <ac:spMk id="4" creationId="{6545CE39-06AF-42CF-BA99-C527F569008C}"/>
          </ac:spMkLst>
        </pc:spChg>
      </pc:sldChg>
      <pc:sldChg chg="modSp new">
        <pc:chgData name="Christa Vercruysse" userId="S::christa.vercruysse@vrijclbnetwerk.be::4200ecb0-f1ab-4090-bbe4-209ba0ca2e7f" providerId="AD" clId="Web-{1B2500C6-B0EF-4B36-A502-2388FFB38508}" dt="2020-12-16T14:48:24.137" v="70" actId="20577"/>
        <pc:sldMkLst>
          <pc:docMk/>
          <pc:sldMk cId="1880810315" sldId="761"/>
        </pc:sldMkLst>
        <pc:spChg chg="mod">
          <ac:chgData name="Christa Vercruysse" userId="S::christa.vercruysse@vrijclbnetwerk.be::4200ecb0-f1ab-4090-bbe4-209ba0ca2e7f" providerId="AD" clId="Web-{1B2500C6-B0EF-4B36-A502-2388FFB38508}" dt="2020-12-16T14:47:37.933" v="44" actId="20577"/>
          <ac:spMkLst>
            <pc:docMk/>
            <pc:sldMk cId="1880810315" sldId="761"/>
            <ac:spMk id="2" creationId="{5E4B39FA-6871-4198-ADAF-F55B029A4109}"/>
          </ac:spMkLst>
        </pc:spChg>
        <pc:spChg chg="mod">
          <ac:chgData name="Christa Vercruysse" userId="S::christa.vercruysse@vrijclbnetwerk.be::4200ecb0-f1ab-4090-bbe4-209ba0ca2e7f" providerId="AD" clId="Web-{1B2500C6-B0EF-4B36-A502-2388FFB38508}" dt="2020-12-16T14:48:24.137" v="70" actId="20577"/>
          <ac:spMkLst>
            <pc:docMk/>
            <pc:sldMk cId="1880810315" sldId="761"/>
            <ac:spMk id="3" creationId="{BAF5A919-FDC8-4A7B-936E-AF0AA820E696}"/>
          </ac:spMkLst>
        </pc:spChg>
      </pc:sldChg>
      <pc:sldChg chg="modSp new">
        <pc:chgData name="Christa Vercruysse" userId="S::christa.vercruysse@vrijclbnetwerk.be::4200ecb0-f1ab-4090-bbe4-209ba0ca2e7f" providerId="AD" clId="Web-{1B2500C6-B0EF-4B36-A502-2388FFB38508}" dt="2020-12-16T14:49:11.170" v="87" actId="20577"/>
        <pc:sldMkLst>
          <pc:docMk/>
          <pc:sldMk cId="1098228438" sldId="762"/>
        </pc:sldMkLst>
        <pc:spChg chg="mod">
          <ac:chgData name="Christa Vercruysse" userId="S::christa.vercruysse@vrijclbnetwerk.be::4200ecb0-f1ab-4090-bbe4-209ba0ca2e7f" providerId="AD" clId="Web-{1B2500C6-B0EF-4B36-A502-2388FFB38508}" dt="2020-12-16T14:48:44.919" v="75" actId="20577"/>
          <ac:spMkLst>
            <pc:docMk/>
            <pc:sldMk cId="1098228438" sldId="762"/>
            <ac:spMk id="2" creationId="{D3FBE0B0-859B-460C-AF2A-32285C448547}"/>
          </ac:spMkLst>
        </pc:spChg>
        <pc:spChg chg="mod">
          <ac:chgData name="Christa Vercruysse" userId="S::christa.vercruysse@vrijclbnetwerk.be::4200ecb0-f1ab-4090-bbe4-209ba0ca2e7f" providerId="AD" clId="Web-{1B2500C6-B0EF-4B36-A502-2388FFB38508}" dt="2020-12-16T14:49:11.170" v="87" actId="20577"/>
          <ac:spMkLst>
            <pc:docMk/>
            <pc:sldMk cId="1098228438" sldId="762"/>
            <ac:spMk id="3" creationId="{134A9456-59D5-425B-98F9-FAA215B3E27D}"/>
          </ac:spMkLst>
        </pc:spChg>
      </pc:sldChg>
      <pc:sldChg chg="modSp new">
        <pc:chgData name="Christa Vercruysse" userId="S::christa.vercruysse@vrijclbnetwerk.be::4200ecb0-f1ab-4090-bbe4-209ba0ca2e7f" providerId="AD" clId="Web-{1B2500C6-B0EF-4B36-A502-2388FFB38508}" dt="2020-12-16T14:50:33.781" v="118" actId="20577"/>
        <pc:sldMkLst>
          <pc:docMk/>
          <pc:sldMk cId="2662492861" sldId="763"/>
        </pc:sldMkLst>
        <pc:spChg chg="mod">
          <ac:chgData name="Christa Vercruysse" userId="S::christa.vercruysse@vrijclbnetwerk.be::4200ecb0-f1ab-4090-bbe4-209ba0ca2e7f" providerId="AD" clId="Web-{1B2500C6-B0EF-4B36-A502-2388FFB38508}" dt="2020-12-16T14:50:33.781" v="118" actId="20577"/>
          <ac:spMkLst>
            <pc:docMk/>
            <pc:sldMk cId="2662492861" sldId="763"/>
            <ac:spMk id="2" creationId="{04C6C0E7-A456-4D7B-B2AD-DCFE596E7008}"/>
          </ac:spMkLst>
        </pc:spChg>
        <pc:spChg chg="mod">
          <ac:chgData name="Christa Vercruysse" userId="S::christa.vercruysse@vrijclbnetwerk.be::4200ecb0-f1ab-4090-bbe4-209ba0ca2e7f" providerId="AD" clId="Web-{1B2500C6-B0EF-4B36-A502-2388FFB38508}" dt="2020-12-16T14:50:09.484" v="110" actId="20577"/>
          <ac:spMkLst>
            <pc:docMk/>
            <pc:sldMk cId="2662492861" sldId="763"/>
            <ac:spMk id="3" creationId="{96D7B2BF-FEEF-409C-8B6A-FC3C8AD03460}"/>
          </ac:spMkLst>
        </pc:spChg>
      </pc:sldChg>
      <pc:sldChg chg="modSp new">
        <pc:chgData name="Christa Vercruysse" userId="S::christa.vercruysse@vrijclbnetwerk.be::4200ecb0-f1ab-4090-bbe4-209ba0ca2e7f" providerId="AD" clId="Web-{1B2500C6-B0EF-4B36-A502-2388FFB38508}" dt="2020-12-16T14:50:52.266" v="127" actId="20577"/>
        <pc:sldMkLst>
          <pc:docMk/>
          <pc:sldMk cId="1493183802" sldId="764"/>
        </pc:sldMkLst>
        <pc:spChg chg="mod">
          <ac:chgData name="Christa Vercruysse" userId="S::christa.vercruysse@vrijclbnetwerk.be::4200ecb0-f1ab-4090-bbe4-209ba0ca2e7f" providerId="AD" clId="Web-{1B2500C6-B0EF-4B36-A502-2388FFB38508}" dt="2020-12-16T14:50:47.703" v="123" actId="20577"/>
          <ac:spMkLst>
            <pc:docMk/>
            <pc:sldMk cId="1493183802" sldId="764"/>
            <ac:spMk id="2" creationId="{CD79924A-DCA5-406D-8A72-20516B6EE70F}"/>
          </ac:spMkLst>
        </pc:spChg>
        <pc:spChg chg="mod">
          <ac:chgData name="Christa Vercruysse" userId="S::christa.vercruysse@vrijclbnetwerk.be::4200ecb0-f1ab-4090-bbe4-209ba0ca2e7f" providerId="AD" clId="Web-{1B2500C6-B0EF-4B36-A502-2388FFB38508}" dt="2020-12-16T14:50:52.266" v="127" actId="20577"/>
          <ac:spMkLst>
            <pc:docMk/>
            <pc:sldMk cId="1493183802" sldId="764"/>
            <ac:spMk id="3" creationId="{66DD7DA3-86A6-4AC9-AB88-EA1ADFDDC55F}"/>
          </ac:spMkLst>
        </pc:spChg>
      </pc:sldChg>
      <pc:sldChg chg="modSp new">
        <pc:chgData name="Christa Vercruysse" userId="S::christa.vercruysse@vrijclbnetwerk.be::4200ecb0-f1ab-4090-bbe4-209ba0ca2e7f" providerId="AD" clId="Web-{1B2500C6-B0EF-4B36-A502-2388FFB38508}" dt="2020-12-16T14:51:47.111" v="148" actId="20577"/>
        <pc:sldMkLst>
          <pc:docMk/>
          <pc:sldMk cId="2013982075" sldId="765"/>
        </pc:sldMkLst>
        <pc:spChg chg="mod">
          <ac:chgData name="Christa Vercruysse" userId="S::christa.vercruysse@vrijclbnetwerk.be::4200ecb0-f1ab-4090-bbe4-209ba0ca2e7f" providerId="AD" clId="Web-{1B2500C6-B0EF-4B36-A502-2388FFB38508}" dt="2020-12-16T14:51:13.517" v="132" actId="20577"/>
          <ac:spMkLst>
            <pc:docMk/>
            <pc:sldMk cId="2013982075" sldId="765"/>
            <ac:spMk id="2" creationId="{8F9141B0-EFDA-4828-8561-66115800984E}"/>
          </ac:spMkLst>
        </pc:spChg>
        <pc:spChg chg="mod">
          <ac:chgData name="Christa Vercruysse" userId="S::christa.vercruysse@vrijclbnetwerk.be::4200ecb0-f1ab-4090-bbe4-209ba0ca2e7f" providerId="AD" clId="Web-{1B2500C6-B0EF-4B36-A502-2388FFB38508}" dt="2020-12-16T14:51:47.111" v="148" actId="20577"/>
          <ac:spMkLst>
            <pc:docMk/>
            <pc:sldMk cId="2013982075" sldId="765"/>
            <ac:spMk id="3" creationId="{F92202A0-4378-4B89-9667-D11D7F2BBB31}"/>
          </ac:spMkLst>
        </pc:spChg>
      </pc:sldChg>
      <pc:sldChg chg="modSp new">
        <pc:chgData name="Christa Vercruysse" userId="S::christa.vercruysse@vrijclbnetwerk.be::4200ecb0-f1ab-4090-bbe4-209ba0ca2e7f" providerId="AD" clId="Web-{1B2500C6-B0EF-4B36-A502-2388FFB38508}" dt="2020-12-16T14:52:16.174" v="159" actId="20577"/>
        <pc:sldMkLst>
          <pc:docMk/>
          <pc:sldMk cId="3665151216" sldId="766"/>
        </pc:sldMkLst>
        <pc:spChg chg="mod">
          <ac:chgData name="Christa Vercruysse" userId="S::christa.vercruysse@vrijclbnetwerk.be::4200ecb0-f1ab-4090-bbe4-209ba0ca2e7f" providerId="AD" clId="Web-{1B2500C6-B0EF-4B36-A502-2388FFB38508}" dt="2020-12-16T14:51:56.299" v="153" actId="20577"/>
          <ac:spMkLst>
            <pc:docMk/>
            <pc:sldMk cId="3665151216" sldId="766"/>
            <ac:spMk id="2" creationId="{AF85DD4E-9E5A-498B-B917-5ED828B2E957}"/>
          </ac:spMkLst>
        </pc:spChg>
        <pc:spChg chg="mod">
          <ac:chgData name="Christa Vercruysse" userId="S::christa.vercruysse@vrijclbnetwerk.be::4200ecb0-f1ab-4090-bbe4-209ba0ca2e7f" providerId="AD" clId="Web-{1B2500C6-B0EF-4B36-A502-2388FFB38508}" dt="2020-12-16T14:52:16.174" v="159" actId="20577"/>
          <ac:spMkLst>
            <pc:docMk/>
            <pc:sldMk cId="3665151216" sldId="766"/>
            <ac:spMk id="3" creationId="{EC2980AC-BF52-4DA6-A9B5-05104AD5A9A6}"/>
          </ac:spMkLst>
        </pc:spChg>
      </pc:sldChg>
      <pc:sldChg chg="modSp new">
        <pc:chgData name="Christa Vercruysse" userId="S::christa.vercruysse@vrijclbnetwerk.be::4200ecb0-f1ab-4090-bbe4-209ba0ca2e7f" providerId="AD" clId="Web-{1B2500C6-B0EF-4B36-A502-2388FFB38508}" dt="2020-12-16T14:53:12.629" v="193" actId="20577"/>
        <pc:sldMkLst>
          <pc:docMk/>
          <pc:sldMk cId="867187152" sldId="767"/>
        </pc:sldMkLst>
        <pc:spChg chg="mod">
          <ac:chgData name="Christa Vercruysse" userId="S::christa.vercruysse@vrijclbnetwerk.be::4200ecb0-f1ab-4090-bbe4-209ba0ca2e7f" providerId="AD" clId="Web-{1B2500C6-B0EF-4B36-A502-2388FFB38508}" dt="2020-12-16T14:52:37.112" v="164" actId="20577"/>
          <ac:spMkLst>
            <pc:docMk/>
            <pc:sldMk cId="867187152" sldId="767"/>
            <ac:spMk id="2" creationId="{97537494-7D91-4C90-A14B-7123B0091391}"/>
          </ac:spMkLst>
        </pc:spChg>
        <pc:spChg chg="mod">
          <ac:chgData name="Christa Vercruysse" userId="S::christa.vercruysse@vrijclbnetwerk.be::4200ecb0-f1ab-4090-bbe4-209ba0ca2e7f" providerId="AD" clId="Web-{1B2500C6-B0EF-4B36-A502-2388FFB38508}" dt="2020-12-16T14:53:12.629" v="193" actId="20577"/>
          <ac:spMkLst>
            <pc:docMk/>
            <pc:sldMk cId="867187152" sldId="767"/>
            <ac:spMk id="3" creationId="{F2B8E209-6DBD-4283-9061-A57766F22C8F}"/>
          </ac:spMkLst>
        </pc:spChg>
      </pc:sldChg>
      <pc:sldChg chg="modSp new">
        <pc:chgData name="Christa Vercruysse" userId="S::christa.vercruysse@vrijclbnetwerk.be::4200ecb0-f1ab-4090-bbe4-209ba0ca2e7f" providerId="AD" clId="Web-{1B2500C6-B0EF-4B36-A502-2388FFB38508}" dt="2020-12-16T14:53:47.911" v="207" actId="20577"/>
        <pc:sldMkLst>
          <pc:docMk/>
          <pc:sldMk cId="584464120" sldId="768"/>
        </pc:sldMkLst>
        <pc:spChg chg="mod">
          <ac:chgData name="Christa Vercruysse" userId="S::christa.vercruysse@vrijclbnetwerk.be::4200ecb0-f1ab-4090-bbe4-209ba0ca2e7f" providerId="AD" clId="Web-{1B2500C6-B0EF-4B36-A502-2388FFB38508}" dt="2020-12-16T14:53:28.801" v="196" actId="20577"/>
          <ac:spMkLst>
            <pc:docMk/>
            <pc:sldMk cId="584464120" sldId="768"/>
            <ac:spMk id="2" creationId="{1207EAD9-A993-480B-B906-999B4D6BD404}"/>
          </ac:spMkLst>
        </pc:spChg>
        <pc:spChg chg="mod">
          <ac:chgData name="Christa Vercruysse" userId="S::christa.vercruysse@vrijclbnetwerk.be::4200ecb0-f1ab-4090-bbe4-209ba0ca2e7f" providerId="AD" clId="Web-{1B2500C6-B0EF-4B36-A502-2388FFB38508}" dt="2020-12-16T14:53:47.911" v="207" actId="20577"/>
          <ac:spMkLst>
            <pc:docMk/>
            <pc:sldMk cId="584464120" sldId="768"/>
            <ac:spMk id="3" creationId="{94327720-8E39-4C1E-892D-C5146340C2FC}"/>
          </ac:spMkLst>
        </pc:spChg>
      </pc:sldChg>
      <pc:sldChg chg="modSp new">
        <pc:chgData name="Christa Vercruysse" userId="S::christa.vercruysse@vrijclbnetwerk.be::4200ecb0-f1ab-4090-bbe4-209ba0ca2e7f" providerId="AD" clId="Web-{1B2500C6-B0EF-4B36-A502-2388FFB38508}" dt="2020-12-16T14:54:18.959" v="216" actId="20577"/>
        <pc:sldMkLst>
          <pc:docMk/>
          <pc:sldMk cId="53575050" sldId="769"/>
        </pc:sldMkLst>
        <pc:spChg chg="mod">
          <ac:chgData name="Christa Vercruysse" userId="S::christa.vercruysse@vrijclbnetwerk.be::4200ecb0-f1ab-4090-bbe4-209ba0ca2e7f" providerId="AD" clId="Web-{1B2500C6-B0EF-4B36-A502-2388FFB38508}" dt="2020-12-16T14:54:01.161" v="212" actId="20577"/>
          <ac:spMkLst>
            <pc:docMk/>
            <pc:sldMk cId="53575050" sldId="769"/>
            <ac:spMk id="2" creationId="{A2EDEA1D-91F1-403E-A340-E95EEF73BE91}"/>
          </ac:spMkLst>
        </pc:spChg>
        <pc:spChg chg="mod">
          <ac:chgData name="Christa Vercruysse" userId="S::christa.vercruysse@vrijclbnetwerk.be::4200ecb0-f1ab-4090-bbe4-209ba0ca2e7f" providerId="AD" clId="Web-{1B2500C6-B0EF-4B36-A502-2388FFB38508}" dt="2020-12-16T14:54:18.959" v="216" actId="20577"/>
          <ac:spMkLst>
            <pc:docMk/>
            <pc:sldMk cId="53575050" sldId="769"/>
            <ac:spMk id="3" creationId="{318885D3-6263-4AD3-BD14-63C49D1C6615}"/>
          </ac:spMkLst>
        </pc:spChg>
      </pc:sldChg>
      <pc:sldChg chg="new">
        <pc:chgData name="Christa Vercruysse" userId="S::christa.vercruysse@vrijclbnetwerk.be::4200ecb0-f1ab-4090-bbe4-209ba0ca2e7f" providerId="AD" clId="Web-{1B2500C6-B0EF-4B36-A502-2388FFB38508}" dt="2020-12-16T14:54:51.006" v="219"/>
        <pc:sldMkLst>
          <pc:docMk/>
          <pc:sldMk cId="1420178139" sldId="770"/>
        </pc:sldMkLst>
      </pc:sldChg>
    </pc:docChg>
  </pc:docChgLst>
  <pc:docChgLst>
    <pc:chgData name="An Victoir" userId="776b5707-576b-4f5d-aa31-0cf083589adc" providerId="ADAL" clId="{409FBE02-4B20-4315-AC7D-9084419AB79A}"/>
    <pc:docChg chg="undo custSel mod addSld delSld modSld sldOrd">
      <pc:chgData name="An Victoir" userId="776b5707-576b-4f5d-aa31-0cf083589adc" providerId="ADAL" clId="{409FBE02-4B20-4315-AC7D-9084419AB79A}" dt="2020-12-14T16:23:18.532" v="5282" actId="26606"/>
      <pc:docMkLst>
        <pc:docMk/>
      </pc:docMkLst>
      <pc:sldChg chg="modNotesTx">
        <pc:chgData name="An Victoir" userId="776b5707-576b-4f5d-aa31-0cf083589adc" providerId="ADAL" clId="{409FBE02-4B20-4315-AC7D-9084419AB79A}" dt="2020-12-14T14:08:19.103" v="1600" actId="20577"/>
        <pc:sldMkLst>
          <pc:docMk/>
          <pc:sldMk cId="2488933808" sldId="363"/>
        </pc:sldMkLst>
      </pc:sldChg>
      <pc:sldChg chg="modNotesTx">
        <pc:chgData name="An Victoir" userId="776b5707-576b-4f5d-aa31-0cf083589adc" providerId="ADAL" clId="{409FBE02-4B20-4315-AC7D-9084419AB79A}" dt="2020-12-14T14:09:38.425" v="1802" actId="6549"/>
        <pc:sldMkLst>
          <pc:docMk/>
          <pc:sldMk cId="1688699708" sldId="364"/>
        </pc:sldMkLst>
      </pc:sldChg>
      <pc:sldChg chg="modSp mod modNotesTx">
        <pc:chgData name="An Victoir" userId="776b5707-576b-4f5d-aa31-0cf083589adc" providerId="ADAL" clId="{409FBE02-4B20-4315-AC7D-9084419AB79A}" dt="2020-12-14T14:23:22.181" v="2943" actId="20577"/>
        <pc:sldMkLst>
          <pc:docMk/>
          <pc:sldMk cId="3717270436" sldId="365"/>
        </pc:sldMkLst>
        <pc:spChg chg="mod">
          <ac:chgData name="An Victoir" userId="776b5707-576b-4f5d-aa31-0cf083589adc" providerId="ADAL" clId="{409FBE02-4B20-4315-AC7D-9084419AB79A}" dt="2020-12-14T14:23:22.181" v="2943" actId="20577"/>
          <ac:spMkLst>
            <pc:docMk/>
            <pc:sldMk cId="3717270436" sldId="365"/>
            <ac:spMk id="2" creationId="{371DFF27-6C39-415D-9D68-81B4FF9D3B52}"/>
          </ac:spMkLst>
        </pc:spChg>
      </pc:sldChg>
      <pc:sldChg chg="modSp mod modNotesTx">
        <pc:chgData name="An Victoir" userId="776b5707-576b-4f5d-aa31-0cf083589adc" providerId="ADAL" clId="{409FBE02-4B20-4315-AC7D-9084419AB79A}" dt="2020-12-14T14:58:53.862" v="4489" actId="20577"/>
        <pc:sldMkLst>
          <pc:docMk/>
          <pc:sldMk cId="2899550961" sldId="366"/>
        </pc:sldMkLst>
        <pc:spChg chg="mod">
          <ac:chgData name="An Victoir" userId="776b5707-576b-4f5d-aa31-0cf083589adc" providerId="ADAL" clId="{409FBE02-4B20-4315-AC7D-9084419AB79A}" dt="2020-12-14T14:25:42.056" v="2958" actId="20577"/>
          <ac:spMkLst>
            <pc:docMk/>
            <pc:sldMk cId="2899550961" sldId="366"/>
            <ac:spMk id="5" creationId="{FD652560-7801-40AE-A991-9A93DE3FBE14}"/>
          </ac:spMkLst>
        </pc:spChg>
      </pc:sldChg>
      <pc:sldChg chg="modSp mod">
        <pc:chgData name="An Victoir" userId="776b5707-576b-4f5d-aa31-0cf083589adc" providerId="ADAL" clId="{409FBE02-4B20-4315-AC7D-9084419AB79A}" dt="2020-12-14T14:36:09.997" v="3596" actId="27636"/>
        <pc:sldMkLst>
          <pc:docMk/>
          <pc:sldMk cId="44209452" sldId="367"/>
        </pc:sldMkLst>
        <pc:spChg chg="mod">
          <ac:chgData name="An Victoir" userId="776b5707-576b-4f5d-aa31-0cf083589adc" providerId="ADAL" clId="{409FBE02-4B20-4315-AC7D-9084419AB79A}" dt="2020-12-14T14:36:09.997" v="3596" actId="27636"/>
          <ac:spMkLst>
            <pc:docMk/>
            <pc:sldMk cId="44209452" sldId="367"/>
            <ac:spMk id="3" creationId="{AD6C6E96-9597-4883-863A-F792B082EC98}"/>
          </ac:spMkLst>
        </pc:spChg>
      </pc:sldChg>
      <pc:sldChg chg="modSp mod">
        <pc:chgData name="An Victoir" userId="776b5707-576b-4f5d-aa31-0cf083589adc" providerId="ADAL" clId="{409FBE02-4B20-4315-AC7D-9084419AB79A}" dt="2020-12-14T15:58:12.621" v="4616" actId="27636"/>
        <pc:sldMkLst>
          <pc:docMk/>
          <pc:sldMk cId="3919515033" sldId="368"/>
        </pc:sldMkLst>
        <pc:spChg chg="mod">
          <ac:chgData name="An Victoir" userId="776b5707-576b-4f5d-aa31-0cf083589adc" providerId="ADAL" clId="{409FBE02-4B20-4315-AC7D-9084419AB79A}" dt="2020-12-14T15:58:12.621" v="4616" actId="27636"/>
          <ac:spMkLst>
            <pc:docMk/>
            <pc:sldMk cId="3919515033" sldId="368"/>
            <ac:spMk id="3" creationId="{B59D5A82-A240-43F0-B421-97A3F9B596D4}"/>
          </ac:spMkLst>
        </pc:spChg>
      </pc:sldChg>
      <pc:sldChg chg="modNotesTx">
        <pc:chgData name="An Victoir" userId="776b5707-576b-4f5d-aa31-0cf083589adc" providerId="ADAL" clId="{409FBE02-4B20-4315-AC7D-9084419AB79A}" dt="2020-12-14T14:37:52.357" v="3747" actId="20577"/>
        <pc:sldMkLst>
          <pc:docMk/>
          <pc:sldMk cId="2605180542" sldId="369"/>
        </pc:sldMkLst>
      </pc:sldChg>
      <pc:sldChg chg="addSp delSp modSp mod delDesignElem chgLayout">
        <pc:chgData name="An Victoir" userId="776b5707-576b-4f5d-aa31-0cf083589adc" providerId="ADAL" clId="{409FBE02-4B20-4315-AC7D-9084419AB79A}" dt="2020-12-14T14:46:35.885" v="3944" actId="26606"/>
        <pc:sldMkLst>
          <pc:docMk/>
          <pc:sldMk cId="406382639" sldId="701"/>
        </pc:sldMkLst>
        <pc:spChg chg="mod ord">
          <ac:chgData name="An Victoir" userId="776b5707-576b-4f5d-aa31-0cf083589adc" providerId="ADAL" clId="{409FBE02-4B20-4315-AC7D-9084419AB79A}" dt="2020-12-14T14:46:35.885" v="3944" actId="26606"/>
          <ac:spMkLst>
            <pc:docMk/>
            <pc:sldMk cId="406382639" sldId="701"/>
            <ac:spMk id="2" creationId="{7B248873-0803-463A-984C-AEFCBA635C6C}"/>
          </ac:spMkLst>
        </pc:spChg>
        <pc:spChg chg="mod ord">
          <ac:chgData name="An Victoir" userId="776b5707-576b-4f5d-aa31-0cf083589adc" providerId="ADAL" clId="{409FBE02-4B20-4315-AC7D-9084419AB79A}" dt="2020-12-14T14:46:35.885" v="3944" actId="26606"/>
          <ac:spMkLst>
            <pc:docMk/>
            <pc:sldMk cId="406382639" sldId="701"/>
            <ac:spMk id="3" creationId="{7759E82F-A4D7-498B-A324-C7052E47C41B}"/>
          </ac:spMkLst>
        </pc:spChg>
        <pc:spChg chg="add del mod">
          <ac:chgData name="An Victoir" userId="776b5707-576b-4f5d-aa31-0cf083589adc" providerId="ADAL" clId="{409FBE02-4B20-4315-AC7D-9084419AB79A}" dt="2020-12-14T14:46:14.528" v="3941" actId="6264"/>
          <ac:spMkLst>
            <pc:docMk/>
            <pc:sldMk cId="406382639" sldId="701"/>
            <ac:spMk id="4" creationId="{B0FDA6C7-F1B4-43BD-A70E-4143742524FB}"/>
          </ac:spMkLst>
        </pc:spChg>
        <pc:spChg chg="add del mod">
          <ac:chgData name="An Victoir" userId="776b5707-576b-4f5d-aa31-0cf083589adc" providerId="ADAL" clId="{409FBE02-4B20-4315-AC7D-9084419AB79A}" dt="2020-12-14T14:46:14.528" v="3941" actId="6264"/>
          <ac:spMkLst>
            <pc:docMk/>
            <pc:sldMk cId="406382639" sldId="701"/>
            <ac:spMk id="5" creationId="{FAC2B7B9-E420-431C-97F8-588C6E97A24C}"/>
          </ac:spMkLst>
        </pc:spChg>
        <pc:spChg chg="del">
          <ac:chgData name="An Victoir" userId="776b5707-576b-4f5d-aa31-0cf083589adc" providerId="ADAL" clId="{409FBE02-4B20-4315-AC7D-9084419AB79A}" dt="2020-12-14T14:46:14.528" v="3941" actId="6264"/>
          <ac:spMkLst>
            <pc:docMk/>
            <pc:sldMk cId="406382639" sldId="701"/>
            <ac:spMk id="11" creationId="{979E27D9-03C7-44E2-9FF8-15D0C8506AF7}"/>
          </ac:spMkLst>
        </pc:spChg>
        <pc:spChg chg="del">
          <ac:chgData name="An Victoir" userId="776b5707-576b-4f5d-aa31-0cf083589adc" providerId="ADAL" clId="{409FBE02-4B20-4315-AC7D-9084419AB79A}" dt="2020-12-14T14:46:14.528" v="3941" actId="6264"/>
          <ac:spMkLst>
            <pc:docMk/>
            <pc:sldMk cId="406382639" sldId="701"/>
            <ac:spMk id="13" creationId="{EEBF1590-3B36-48EE-A89D-3B6F3CB256AB}"/>
          </ac:spMkLst>
        </pc:spChg>
        <pc:spChg chg="del">
          <ac:chgData name="An Victoir" userId="776b5707-576b-4f5d-aa31-0cf083589adc" providerId="ADAL" clId="{409FBE02-4B20-4315-AC7D-9084419AB79A}" dt="2020-12-14T14:46:14.528" v="3941" actId="6264"/>
          <ac:spMkLst>
            <pc:docMk/>
            <pc:sldMk cId="406382639" sldId="701"/>
            <ac:spMk id="14" creationId="{AC8F6C8C-AB5A-4548-942D-E3FD40ACBC49}"/>
          </ac:spMkLst>
        </pc:spChg>
        <pc:spChg chg="add del">
          <ac:chgData name="An Victoir" userId="776b5707-576b-4f5d-aa31-0cf083589adc" providerId="ADAL" clId="{409FBE02-4B20-4315-AC7D-9084419AB79A}" dt="2020-12-14T14:46:35.885" v="3944" actId="26606"/>
          <ac:spMkLst>
            <pc:docMk/>
            <pc:sldMk cId="406382639" sldId="701"/>
            <ac:spMk id="15" creationId="{09588DA8-065E-4F6F-8EFD-43104AB2E0CF}"/>
          </ac:spMkLst>
        </pc:spChg>
        <pc:spChg chg="add del">
          <ac:chgData name="An Victoir" userId="776b5707-576b-4f5d-aa31-0cf083589adc" providerId="ADAL" clId="{409FBE02-4B20-4315-AC7D-9084419AB79A}" dt="2020-12-14T14:46:35.885" v="3944" actId="26606"/>
          <ac:spMkLst>
            <pc:docMk/>
            <pc:sldMk cId="406382639" sldId="701"/>
            <ac:spMk id="16" creationId="{D2B78728-A580-49A7-84F9-6EF6F583ADE0}"/>
          </ac:spMkLst>
        </pc:spChg>
        <pc:spChg chg="add del">
          <ac:chgData name="An Victoir" userId="776b5707-576b-4f5d-aa31-0cf083589adc" providerId="ADAL" clId="{409FBE02-4B20-4315-AC7D-9084419AB79A}" dt="2020-12-14T14:46:35.885" v="3944" actId="26606"/>
          <ac:spMkLst>
            <pc:docMk/>
            <pc:sldMk cId="406382639" sldId="701"/>
            <ac:spMk id="18" creationId="{38FAA1A1-D861-433F-88FA-1E9D6FD31D11}"/>
          </ac:spMkLst>
        </pc:spChg>
        <pc:spChg chg="add del">
          <ac:chgData name="An Victoir" userId="776b5707-576b-4f5d-aa31-0cf083589adc" providerId="ADAL" clId="{409FBE02-4B20-4315-AC7D-9084419AB79A}" dt="2020-12-14T14:46:35.885" v="3944" actId="26606"/>
          <ac:spMkLst>
            <pc:docMk/>
            <pc:sldMk cId="406382639" sldId="701"/>
            <ac:spMk id="20" creationId="{8D71EDA1-87BF-4D5D-AB79-F346FD19278A}"/>
          </ac:spMkLst>
        </pc:spChg>
        <pc:spChg chg="add del">
          <ac:chgData name="An Victoir" userId="776b5707-576b-4f5d-aa31-0cf083589adc" providerId="ADAL" clId="{409FBE02-4B20-4315-AC7D-9084419AB79A}" dt="2020-12-14T14:46:35.885" v="3944" actId="26606"/>
          <ac:spMkLst>
            <pc:docMk/>
            <pc:sldMk cId="406382639" sldId="701"/>
            <ac:spMk id="22" creationId="{C4285719-470E-454C-AF62-8323075F1F5B}"/>
          </ac:spMkLst>
        </pc:spChg>
        <pc:spChg chg="add del">
          <ac:chgData name="An Victoir" userId="776b5707-576b-4f5d-aa31-0cf083589adc" providerId="ADAL" clId="{409FBE02-4B20-4315-AC7D-9084419AB79A}" dt="2020-12-14T14:46:35.885" v="3944" actId="26606"/>
          <ac:spMkLst>
            <pc:docMk/>
            <pc:sldMk cId="406382639" sldId="701"/>
            <ac:spMk id="24" creationId="{CD9FE4EF-C4D8-49A0-B2FF-81D8DB7D8A24}"/>
          </ac:spMkLst>
        </pc:spChg>
        <pc:spChg chg="add del">
          <ac:chgData name="An Victoir" userId="776b5707-576b-4f5d-aa31-0cf083589adc" providerId="ADAL" clId="{409FBE02-4B20-4315-AC7D-9084419AB79A}" dt="2020-12-14T14:46:35.885" v="3944" actId="26606"/>
          <ac:spMkLst>
            <pc:docMk/>
            <pc:sldMk cId="406382639" sldId="701"/>
            <ac:spMk id="26" creationId="{4300840D-0A0B-4512-BACA-B439D5B9C57C}"/>
          </ac:spMkLst>
        </pc:spChg>
        <pc:spChg chg="add">
          <ac:chgData name="An Victoir" userId="776b5707-576b-4f5d-aa31-0cf083589adc" providerId="ADAL" clId="{409FBE02-4B20-4315-AC7D-9084419AB79A}" dt="2020-12-14T14:46:35.885" v="3944" actId="26606"/>
          <ac:spMkLst>
            <pc:docMk/>
            <pc:sldMk cId="406382639" sldId="701"/>
            <ac:spMk id="31" creationId="{777A147A-9ED8-46B4-8660-1B3C2AA880B5}"/>
          </ac:spMkLst>
        </pc:spChg>
        <pc:spChg chg="add">
          <ac:chgData name="An Victoir" userId="776b5707-576b-4f5d-aa31-0cf083589adc" providerId="ADAL" clId="{409FBE02-4B20-4315-AC7D-9084419AB79A}" dt="2020-12-14T14:46:35.885" v="3944" actId="26606"/>
          <ac:spMkLst>
            <pc:docMk/>
            <pc:sldMk cId="406382639" sldId="701"/>
            <ac:spMk id="33" creationId="{5D6C15A0-C087-4593-8414-2B4EC1CDC3DE}"/>
          </ac:spMkLst>
        </pc:spChg>
      </pc:sldChg>
      <pc:sldChg chg="modSp mod">
        <pc:chgData name="An Victoir" userId="776b5707-576b-4f5d-aa31-0cf083589adc" providerId="ADAL" clId="{409FBE02-4B20-4315-AC7D-9084419AB79A}" dt="2020-12-14T15:58:00.664" v="4613" actId="21"/>
        <pc:sldMkLst>
          <pc:docMk/>
          <pc:sldMk cId="2412519918" sldId="703"/>
        </pc:sldMkLst>
        <pc:spChg chg="mod">
          <ac:chgData name="An Victoir" userId="776b5707-576b-4f5d-aa31-0cf083589adc" providerId="ADAL" clId="{409FBE02-4B20-4315-AC7D-9084419AB79A}" dt="2020-12-14T14:47:48.654" v="3978" actId="113"/>
          <ac:spMkLst>
            <pc:docMk/>
            <pc:sldMk cId="2412519918" sldId="703"/>
            <ac:spMk id="2" creationId="{B8FB2B37-128D-4361-982A-5A09F17A420D}"/>
          </ac:spMkLst>
        </pc:spChg>
        <pc:spChg chg="mod">
          <ac:chgData name="An Victoir" userId="776b5707-576b-4f5d-aa31-0cf083589adc" providerId="ADAL" clId="{409FBE02-4B20-4315-AC7D-9084419AB79A}" dt="2020-12-14T15:58:00.664" v="4613" actId="21"/>
          <ac:spMkLst>
            <pc:docMk/>
            <pc:sldMk cId="2412519918" sldId="703"/>
            <ac:spMk id="3" creationId="{2A70254D-AE92-487C-8CDF-FBDF91039129}"/>
          </ac:spMkLst>
        </pc:spChg>
      </pc:sldChg>
      <pc:sldChg chg="addSp delSp modSp mod setBg modClrScheme setClrOvrMap chgLayout modNotesTx">
        <pc:chgData name="An Victoir" userId="776b5707-576b-4f5d-aa31-0cf083589adc" providerId="ADAL" clId="{409FBE02-4B20-4315-AC7D-9084419AB79A}" dt="2020-12-14T14:40:24.569" v="3839" actId="26606"/>
        <pc:sldMkLst>
          <pc:docMk/>
          <pc:sldMk cId="4155338453" sldId="705"/>
        </pc:sldMkLst>
        <pc:spChg chg="mod ord">
          <ac:chgData name="An Victoir" userId="776b5707-576b-4f5d-aa31-0cf083589adc" providerId="ADAL" clId="{409FBE02-4B20-4315-AC7D-9084419AB79A}" dt="2020-12-14T14:40:24.569" v="3839" actId="26606"/>
          <ac:spMkLst>
            <pc:docMk/>
            <pc:sldMk cId="4155338453" sldId="705"/>
            <ac:spMk id="2" creationId="{7F91ACD5-4EE7-4390-9EE0-8E54FBE6383D}"/>
          </ac:spMkLst>
        </pc:spChg>
        <pc:spChg chg="mod ord">
          <ac:chgData name="An Victoir" userId="776b5707-576b-4f5d-aa31-0cf083589adc" providerId="ADAL" clId="{409FBE02-4B20-4315-AC7D-9084419AB79A}" dt="2020-12-14T14:40:24.569" v="3839" actId="26606"/>
          <ac:spMkLst>
            <pc:docMk/>
            <pc:sldMk cId="4155338453" sldId="705"/>
            <ac:spMk id="3" creationId="{0681A4EA-AD61-4C07-9590-7E9BB1538AE4}"/>
          </ac:spMkLst>
        </pc:spChg>
        <pc:spChg chg="add del mod ord">
          <ac:chgData name="An Victoir" userId="776b5707-576b-4f5d-aa31-0cf083589adc" providerId="ADAL" clId="{409FBE02-4B20-4315-AC7D-9084419AB79A}" dt="2020-12-14T14:39:04.663" v="3750"/>
          <ac:spMkLst>
            <pc:docMk/>
            <pc:sldMk cId="4155338453" sldId="705"/>
            <ac:spMk id="4" creationId="{604AD363-8C8A-4D61-BD92-63CFCA224991}"/>
          </ac:spMkLst>
        </pc:spChg>
        <pc:spChg chg="add del">
          <ac:chgData name="An Victoir" userId="776b5707-576b-4f5d-aa31-0cf083589adc" providerId="ADAL" clId="{409FBE02-4B20-4315-AC7D-9084419AB79A}" dt="2020-12-14T14:40:20.818" v="3836" actId="26606"/>
          <ac:spMkLst>
            <pc:docMk/>
            <pc:sldMk cId="4155338453" sldId="705"/>
            <ac:spMk id="71" creationId="{59A309A7-1751-4ABE-A3C1-EEC40366AD89}"/>
          </ac:spMkLst>
        </pc:spChg>
        <pc:spChg chg="add del">
          <ac:chgData name="An Victoir" userId="776b5707-576b-4f5d-aa31-0cf083589adc" providerId="ADAL" clId="{409FBE02-4B20-4315-AC7D-9084419AB79A}" dt="2020-12-14T14:40:20.818" v="3836" actId="26606"/>
          <ac:spMkLst>
            <pc:docMk/>
            <pc:sldMk cId="4155338453" sldId="705"/>
            <ac:spMk id="73" creationId="{967D8EB6-EAE1-4F9C-B398-83321E287204}"/>
          </ac:spMkLst>
        </pc:spChg>
        <pc:spChg chg="add del">
          <ac:chgData name="An Victoir" userId="776b5707-576b-4f5d-aa31-0cf083589adc" providerId="ADAL" clId="{409FBE02-4B20-4315-AC7D-9084419AB79A}" dt="2020-12-14T14:40:24.553" v="3838" actId="26606"/>
          <ac:spMkLst>
            <pc:docMk/>
            <pc:sldMk cId="4155338453" sldId="705"/>
            <ac:spMk id="9220" creationId="{CF62D2A7-8207-488C-9F46-316BA81A16C8}"/>
          </ac:spMkLst>
        </pc:spChg>
        <pc:spChg chg="add">
          <ac:chgData name="An Victoir" userId="776b5707-576b-4f5d-aa31-0cf083589adc" providerId="ADAL" clId="{409FBE02-4B20-4315-AC7D-9084419AB79A}" dt="2020-12-14T14:40:24.569" v="3839" actId="26606"/>
          <ac:spMkLst>
            <pc:docMk/>
            <pc:sldMk cId="4155338453" sldId="705"/>
            <ac:spMk id="9222" creationId="{59A309A7-1751-4ABE-A3C1-EEC40366AD89}"/>
          </ac:spMkLst>
        </pc:spChg>
        <pc:spChg chg="add">
          <ac:chgData name="An Victoir" userId="776b5707-576b-4f5d-aa31-0cf083589adc" providerId="ADAL" clId="{409FBE02-4B20-4315-AC7D-9084419AB79A}" dt="2020-12-14T14:40:24.569" v="3839" actId="26606"/>
          <ac:spMkLst>
            <pc:docMk/>
            <pc:sldMk cId="4155338453" sldId="705"/>
            <ac:spMk id="9223" creationId="{967D8EB6-EAE1-4F9C-B398-83321E287204}"/>
          </ac:spMkLst>
        </pc:spChg>
        <pc:picChg chg="add mod">
          <ac:chgData name="An Victoir" userId="776b5707-576b-4f5d-aa31-0cf083589adc" providerId="ADAL" clId="{409FBE02-4B20-4315-AC7D-9084419AB79A}" dt="2020-12-14T14:40:24.569" v="3839" actId="26606"/>
          <ac:picMkLst>
            <pc:docMk/>
            <pc:sldMk cId="4155338453" sldId="705"/>
            <ac:picMk id="9218" creationId="{47E78BD6-2380-4A4A-8DC7-588D3A523443}"/>
          </ac:picMkLst>
        </pc:picChg>
      </pc:sldChg>
      <pc:sldChg chg="modSp mod">
        <pc:chgData name="An Victoir" userId="776b5707-576b-4f5d-aa31-0cf083589adc" providerId="ADAL" clId="{409FBE02-4B20-4315-AC7D-9084419AB79A}" dt="2020-12-14T14:51:55.787" v="4003" actId="20577"/>
        <pc:sldMkLst>
          <pc:docMk/>
          <pc:sldMk cId="2639847866" sldId="711"/>
        </pc:sldMkLst>
        <pc:spChg chg="mod">
          <ac:chgData name="An Victoir" userId="776b5707-576b-4f5d-aa31-0cf083589adc" providerId="ADAL" clId="{409FBE02-4B20-4315-AC7D-9084419AB79A}" dt="2020-12-14T14:51:55.787" v="4003" actId="20577"/>
          <ac:spMkLst>
            <pc:docMk/>
            <pc:sldMk cId="2639847866" sldId="711"/>
            <ac:spMk id="4" creationId="{4AEA0E4A-B809-4460-91FA-6C3255FBE114}"/>
          </ac:spMkLst>
        </pc:spChg>
      </pc:sldChg>
      <pc:sldChg chg="modNotesTx">
        <pc:chgData name="An Victoir" userId="776b5707-576b-4f5d-aa31-0cf083589adc" providerId="ADAL" clId="{409FBE02-4B20-4315-AC7D-9084419AB79A}" dt="2020-12-14T14:53:23.555" v="4231" actId="20577"/>
        <pc:sldMkLst>
          <pc:docMk/>
          <pc:sldMk cId="2120074209" sldId="712"/>
        </pc:sldMkLst>
      </pc:sldChg>
      <pc:sldChg chg="modSp mod">
        <pc:chgData name="An Victoir" userId="776b5707-576b-4f5d-aa31-0cf083589adc" providerId="ADAL" clId="{409FBE02-4B20-4315-AC7D-9084419AB79A}" dt="2020-12-14T09:26:33.224" v="47" actId="20577"/>
        <pc:sldMkLst>
          <pc:docMk/>
          <pc:sldMk cId="158556025" sldId="713"/>
        </pc:sldMkLst>
        <pc:spChg chg="mod">
          <ac:chgData name="An Victoir" userId="776b5707-576b-4f5d-aa31-0cf083589adc" providerId="ADAL" clId="{409FBE02-4B20-4315-AC7D-9084419AB79A}" dt="2020-12-14T09:26:33.224" v="47" actId="20577"/>
          <ac:spMkLst>
            <pc:docMk/>
            <pc:sldMk cId="158556025" sldId="713"/>
            <ac:spMk id="3" creationId="{3FA079A2-2637-409F-A273-07C4D2BAF90C}"/>
          </ac:spMkLst>
        </pc:spChg>
      </pc:sldChg>
      <pc:sldChg chg="modSp mod ord">
        <pc:chgData name="An Victoir" userId="776b5707-576b-4f5d-aa31-0cf083589adc" providerId="ADAL" clId="{409FBE02-4B20-4315-AC7D-9084419AB79A}" dt="2020-12-14T15:57:35.954" v="4612"/>
        <pc:sldMkLst>
          <pc:docMk/>
          <pc:sldMk cId="2557329146" sldId="714"/>
        </pc:sldMkLst>
        <pc:spChg chg="mod">
          <ac:chgData name="An Victoir" userId="776b5707-576b-4f5d-aa31-0cf083589adc" providerId="ADAL" clId="{409FBE02-4B20-4315-AC7D-9084419AB79A}" dt="2020-12-14T14:46:59.024" v="3945" actId="6549"/>
          <ac:spMkLst>
            <pc:docMk/>
            <pc:sldMk cId="2557329146" sldId="714"/>
            <ac:spMk id="3" creationId="{E2C3F692-E617-4CCB-AACA-A8FECF37641C}"/>
          </ac:spMkLst>
        </pc:spChg>
      </pc:sldChg>
      <pc:sldChg chg="del">
        <pc:chgData name="An Victoir" userId="776b5707-576b-4f5d-aa31-0cf083589adc" providerId="ADAL" clId="{409FBE02-4B20-4315-AC7D-9084419AB79A}" dt="2020-12-14T13:15:32.301" v="1390" actId="47"/>
        <pc:sldMkLst>
          <pc:docMk/>
          <pc:sldMk cId="2119135681" sldId="729"/>
        </pc:sldMkLst>
      </pc:sldChg>
      <pc:sldChg chg="delSp add setBg delDesignElem">
        <pc:chgData name="An Victoir" userId="776b5707-576b-4f5d-aa31-0cf083589adc" providerId="ADAL" clId="{409FBE02-4B20-4315-AC7D-9084419AB79A}" dt="2020-12-14T13:15:28.397" v="1389"/>
        <pc:sldMkLst>
          <pc:docMk/>
          <pc:sldMk cId="1449825097" sldId="731"/>
        </pc:sldMkLst>
        <pc:spChg chg="del">
          <ac:chgData name="An Victoir" userId="776b5707-576b-4f5d-aa31-0cf083589adc" providerId="ADAL" clId="{409FBE02-4B20-4315-AC7D-9084419AB79A}" dt="2020-12-14T13:15:28.397" v="1389"/>
          <ac:spMkLst>
            <pc:docMk/>
            <pc:sldMk cId="1449825097" sldId="731"/>
            <ac:spMk id="135" creationId="{16C5FA50-8D52-4617-AF91-5C7B1C8352F1}"/>
          </ac:spMkLst>
        </pc:spChg>
        <pc:spChg chg="del">
          <ac:chgData name="An Victoir" userId="776b5707-576b-4f5d-aa31-0cf083589adc" providerId="ADAL" clId="{409FBE02-4B20-4315-AC7D-9084419AB79A}" dt="2020-12-14T13:15:28.397" v="1389"/>
          <ac:spMkLst>
            <pc:docMk/>
            <pc:sldMk cId="1449825097" sldId="731"/>
            <ac:spMk id="137" creationId="{E223798C-12AD-4B0C-A50C-D676347D67CF}"/>
          </ac:spMkLst>
        </pc:spChg>
      </pc:sldChg>
      <pc:sldChg chg="addSp delSp modSp new del mod ord setBg modClrScheme chgLayout modNotesTx">
        <pc:chgData name="An Victoir" userId="776b5707-576b-4f5d-aa31-0cf083589adc" providerId="ADAL" clId="{409FBE02-4B20-4315-AC7D-9084419AB79A}" dt="2020-12-14T13:15:20.795" v="1385" actId="2696"/>
        <pc:sldMkLst>
          <pc:docMk/>
          <pc:sldMk cId="1682670098" sldId="731"/>
        </pc:sldMkLst>
        <pc:spChg chg="del">
          <ac:chgData name="An Victoir" userId="776b5707-576b-4f5d-aa31-0cf083589adc" providerId="ADAL" clId="{409FBE02-4B20-4315-AC7D-9084419AB79A}" dt="2020-12-14T12:40:49.999" v="49" actId="700"/>
          <ac:spMkLst>
            <pc:docMk/>
            <pc:sldMk cId="1682670098" sldId="731"/>
            <ac:spMk id="2" creationId="{9ADB3CCB-C135-432D-B71F-3BCDA3A5DB52}"/>
          </ac:spMkLst>
        </pc:spChg>
        <pc:spChg chg="del">
          <ac:chgData name="An Victoir" userId="776b5707-576b-4f5d-aa31-0cf083589adc" providerId="ADAL" clId="{409FBE02-4B20-4315-AC7D-9084419AB79A}" dt="2020-12-14T12:40:49.999" v="49" actId="700"/>
          <ac:spMkLst>
            <pc:docMk/>
            <pc:sldMk cId="1682670098" sldId="731"/>
            <ac:spMk id="3" creationId="{B9BA2B63-6D69-42B6-8D23-2C078B743C9E}"/>
          </ac:spMkLst>
        </pc:spChg>
        <pc:spChg chg="add mod">
          <ac:chgData name="An Victoir" userId="776b5707-576b-4f5d-aa31-0cf083589adc" providerId="ADAL" clId="{409FBE02-4B20-4315-AC7D-9084419AB79A}" dt="2020-12-14T12:56:27.372" v="936" actId="20577"/>
          <ac:spMkLst>
            <pc:docMk/>
            <pc:sldMk cId="1682670098" sldId="731"/>
            <ac:spMk id="4" creationId="{C2FB9B36-AFC8-4150-B734-63CD83B51B5F}"/>
          </ac:spMkLst>
        </pc:spChg>
        <pc:spChg chg="add del">
          <ac:chgData name="An Victoir" userId="776b5707-576b-4f5d-aa31-0cf083589adc" providerId="ADAL" clId="{409FBE02-4B20-4315-AC7D-9084419AB79A}" dt="2020-12-14T12:41:45.461" v="134" actId="26606"/>
          <ac:spMkLst>
            <pc:docMk/>
            <pc:sldMk cId="1682670098" sldId="731"/>
            <ac:spMk id="71" creationId="{BEE73255-8084-4DF9-BB0B-15EAC92E2CB9}"/>
          </ac:spMkLst>
        </pc:spChg>
        <pc:spChg chg="add del">
          <ac:chgData name="An Victoir" userId="776b5707-576b-4f5d-aa31-0cf083589adc" providerId="ADAL" clId="{409FBE02-4B20-4315-AC7D-9084419AB79A}" dt="2020-12-14T12:41:45.461" v="134" actId="26606"/>
          <ac:spMkLst>
            <pc:docMk/>
            <pc:sldMk cId="1682670098" sldId="731"/>
            <ac:spMk id="73" creationId="{67048353-8981-459A-9BC6-9711CE462E06}"/>
          </ac:spMkLst>
        </pc:spChg>
        <pc:spChg chg="add">
          <ac:chgData name="An Victoir" userId="776b5707-576b-4f5d-aa31-0cf083589adc" providerId="ADAL" clId="{409FBE02-4B20-4315-AC7D-9084419AB79A}" dt="2020-12-14T12:41:45.461" v="134" actId="26606"/>
          <ac:spMkLst>
            <pc:docMk/>
            <pc:sldMk cId="1682670098" sldId="731"/>
            <ac:spMk id="135" creationId="{16C5FA50-8D52-4617-AF91-5C7B1C8352F1}"/>
          </ac:spMkLst>
        </pc:spChg>
        <pc:spChg chg="add">
          <ac:chgData name="An Victoir" userId="776b5707-576b-4f5d-aa31-0cf083589adc" providerId="ADAL" clId="{409FBE02-4B20-4315-AC7D-9084419AB79A}" dt="2020-12-14T12:41:45.461" v="134" actId="26606"/>
          <ac:spMkLst>
            <pc:docMk/>
            <pc:sldMk cId="1682670098" sldId="731"/>
            <ac:spMk id="137" creationId="{E223798C-12AD-4B0C-A50C-D676347D67CF}"/>
          </ac:spMkLst>
        </pc:spChg>
        <pc:picChg chg="add mod">
          <ac:chgData name="An Victoir" userId="776b5707-576b-4f5d-aa31-0cf083589adc" providerId="ADAL" clId="{409FBE02-4B20-4315-AC7D-9084419AB79A}" dt="2020-12-14T12:41:45.461" v="134" actId="26606"/>
          <ac:picMkLst>
            <pc:docMk/>
            <pc:sldMk cId="1682670098" sldId="731"/>
            <ac:picMk id="1026" creationId="{E85FF8F8-96A5-452B-9087-590E9244EF69}"/>
          </ac:picMkLst>
        </pc:picChg>
      </pc:sldChg>
      <pc:sldChg chg="modSp new del mod">
        <pc:chgData name="An Victoir" userId="776b5707-576b-4f5d-aa31-0cf083589adc" providerId="ADAL" clId="{409FBE02-4B20-4315-AC7D-9084419AB79A}" dt="2020-12-14T13:15:20.795" v="1385" actId="2696"/>
        <pc:sldMkLst>
          <pc:docMk/>
          <pc:sldMk cId="2884696318" sldId="732"/>
        </pc:sldMkLst>
        <pc:spChg chg="mod">
          <ac:chgData name="An Victoir" userId="776b5707-576b-4f5d-aa31-0cf083589adc" providerId="ADAL" clId="{409FBE02-4B20-4315-AC7D-9084419AB79A}" dt="2020-12-14T12:43:32.602" v="521" actId="20577"/>
          <ac:spMkLst>
            <pc:docMk/>
            <pc:sldMk cId="2884696318" sldId="732"/>
            <ac:spMk id="2" creationId="{D0166D00-04FA-45C9-BAAF-EA11E283DD22}"/>
          </ac:spMkLst>
        </pc:spChg>
        <pc:spChg chg="mod">
          <ac:chgData name="An Victoir" userId="776b5707-576b-4f5d-aa31-0cf083589adc" providerId="ADAL" clId="{409FBE02-4B20-4315-AC7D-9084419AB79A}" dt="2020-12-14T12:54:05.033" v="852"/>
          <ac:spMkLst>
            <pc:docMk/>
            <pc:sldMk cId="2884696318" sldId="732"/>
            <ac:spMk id="3" creationId="{2277B345-32E7-46A8-9613-1412214C6742}"/>
          </ac:spMkLst>
        </pc:spChg>
      </pc:sldChg>
      <pc:sldChg chg="add">
        <pc:chgData name="An Victoir" userId="776b5707-576b-4f5d-aa31-0cf083589adc" providerId="ADAL" clId="{409FBE02-4B20-4315-AC7D-9084419AB79A}" dt="2020-12-14T13:15:28.397" v="1389"/>
        <pc:sldMkLst>
          <pc:docMk/>
          <pc:sldMk cId="3143465099" sldId="732"/>
        </pc:sldMkLst>
      </pc:sldChg>
      <pc:sldChg chg="modSp add mod">
        <pc:chgData name="An Victoir" userId="776b5707-576b-4f5d-aa31-0cf083589adc" providerId="ADAL" clId="{409FBE02-4B20-4315-AC7D-9084419AB79A}" dt="2020-12-14T13:16:00.968" v="1394" actId="113"/>
        <pc:sldMkLst>
          <pc:docMk/>
          <pc:sldMk cId="627819331" sldId="733"/>
        </pc:sldMkLst>
        <pc:spChg chg="mod">
          <ac:chgData name="An Victoir" userId="776b5707-576b-4f5d-aa31-0cf083589adc" providerId="ADAL" clId="{409FBE02-4B20-4315-AC7D-9084419AB79A}" dt="2020-12-14T13:16:00.968" v="1394" actId="113"/>
          <ac:spMkLst>
            <pc:docMk/>
            <pc:sldMk cId="627819331" sldId="733"/>
            <ac:spMk id="3" creationId="{2277B345-32E7-46A8-9613-1412214C6742}"/>
          </ac:spMkLst>
        </pc:spChg>
      </pc:sldChg>
      <pc:sldChg chg="modSp add del mod modNotesTx">
        <pc:chgData name="An Victoir" userId="776b5707-576b-4f5d-aa31-0cf083589adc" providerId="ADAL" clId="{409FBE02-4B20-4315-AC7D-9084419AB79A}" dt="2020-12-14T13:15:20.795" v="1385" actId="2696"/>
        <pc:sldMkLst>
          <pc:docMk/>
          <pc:sldMk cId="1166525054" sldId="733"/>
        </pc:sldMkLst>
        <pc:spChg chg="mod">
          <ac:chgData name="An Victoir" userId="776b5707-576b-4f5d-aa31-0cf083589adc" providerId="ADAL" clId="{409FBE02-4B20-4315-AC7D-9084419AB79A}" dt="2020-12-14T12:54:48.093" v="904" actId="20577"/>
          <ac:spMkLst>
            <pc:docMk/>
            <pc:sldMk cId="1166525054" sldId="733"/>
            <ac:spMk id="3" creationId="{2277B345-32E7-46A8-9613-1412214C6742}"/>
          </ac:spMkLst>
        </pc:spChg>
      </pc:sldChg>
      <pc:sldChg chg="addSp delSp modSp new del mod setBg modClrScheme setClrOvrMap chgLayout">
        <pc:chgData name="An Victoir" userId="776b5707-576b-4f5d-aa31-0cf083589adc" providerId="ADAL" clId="{409FBE02-4B20-4315-AC7D-9084419AB79A}" dt="2020-12-14T13:15:20.795" v="1385" actId="2696"/>
        <pc:sldMkLst>
          <pc:docMk/>
          <pc:sldMk cId="1993780193" sldId="734"/>
        </pc:sldMkLst>
        <pc:spChg chg="mod ord">
          <ac:chgData name="An Victoir" userId="776b5707-576b-4f5d-aa31-0cf083589adc" providerId="ADAL" clId="{409FBE02-4B20-4315-AC7D-9084419AB79A}" dt="2020-12-14T12:59:25.003" v="1009" actId="26606"/>
          <ac:spMkLst>
            <pc:docMk/>
            <pc:sldMk cId="1993780193" sldId="734"/>
            <ac:spMk id="2" creationId="{45033E71-1A9E-42BF-B85A-1A835A889DC6}"/>
          </ac:spMkLst>
        </pc:spChg>
        <pc:spChg chg="del mod ord">
          <ac:chgData name="An Victoir" userId="776b5707-576b-4f5d-aa31-0cf083589adc" providerId="ADAL" clId="{409FBE02-4B20-4315-AC7D-9084419AB79A}" dt="2020-12-14T12:57:01.331" v="1003" actId="700"/>
          <ac:spMkLst>
            <pc:docMk/>
            <pc:sldMk cId="1993780193" sldId="734"/>
            <ac:spMk id="3" creationId="{E2CA8F3E-CE37-4CB3-8DC1-035F629E31D9}"/>
          </ac:spMkLst>
        </pc:spChg>
        <pc:spChg chg="add del mod ord">
          <ac:chgData name="An Victoir" userId="776b5707-576b-4f5d-aa31-0cf083589adc" providerId="ADAL" clId="{409FBE02-4B20-4315-AC7D-9084419AB79A}" dt="2020-12-14T12:57:50.489" v="1005"/>
          <ac:spMkLst>
            <pc:docMk/>
            <pc:sldMk cId="1993780193" sldId="734"/>
            <ac:spMk id="4" creationId="{83C7FF90-A8C2-4AF2-AE40-AE174BFA2CC0}"/>
          </ac:spMkLst>
        </pc:spChg>
        <pc:spChg chg="add del mod ord">
          <ac:chgData name="An Victoir" userId="776b5707-576b-4f5d-aa31-0cf083589adc" providerId="ADAL" clId="{409FBE02-4B20-4315-AC7D-9084419AB79A}" dt="2020-12-14T12:59:01.662" v="1006"/>
          <ac:spMkLst>
            <pc:docMk/>
            <pc:sldMk cId="1993780193" sldId="734"/>
            <ac:spMk id="5" creationId="{C460FFD2-0AE0-431B-9FA3-688BCF939A33}"/>
          </ac:spMkLst>
        </pc:spChg>
        <pc:spChg chg="add del">
          <ac:chgData name="An Victoir" userId="776b5707-576b-4f5d-aa31-0cf083589adc" providerId="ADAL" clId="{409FBE02-4B20-4315-AC7D-9084419AB79A}" dt="2020-12-14T12:59:24.986" v="1008" actId="26606"/>
          <ac:spMkLst>
            <pc:docMk/>
            <pc:sldMk cId="1993780193" sldId="734"/>
            <ac:spMk id="73" creationId="{B4D3D850-2041-4B7C-AED9-54DA385B14F7}"/>
          </ac:spMkLst>
        </pc:spChg>
        <pc:spChg chg="add del">
          <ac:chgData name="An Victoir" userId="776b5707-576b-4f5d-aa31-0cf083589adc" providerId="ADAL" clId="{409FBE02-4B20-4315-AC7D-9084419AB79A}" dt="2020-12-14T12:59:24.986" v="1008" actId="26606"/>
          <ac:spMkLst>
            <pc:docMk/>
            <pc:sldMk cId="1993780193" sldId="734"/>
            <ac:spMk id="75" creationId="{B497CCB5-5FC2-473C-AFCC-2430CEF1DF71}"/>
          </ac:spMkLst>
        </pc:spChg>
        <pc:spChg chg="add del">
          <ac:chgData name="An Victoir" userId="776b5707-576b-4f5d-aa31-0cf083589adc" providerId="ADAL" clId="{409FBE02-4B20-4315-AC7D-9084419AB79A}" dt="2020-12-14T12:59:24.986" v="1008" actId="26606"/>
          <ac:spMkLst>
            <pc:docMk/>
            <pc:sldMk cId="1993780193" sldId="734"/>
            <ac:spMk id="77" creationId="{599C8C75-BFDF-44E7-A028-EEB5EDD58817}"/>
          </ac:spMkLst>
        </pc:spChg>
        <pc:spChg chg="add">
          <ac:chgData name="An Victoir" userId="776b5707-576b-4f5d-aa31-0cf083589adc" providerId="ADAL" clId="{409FBE02-4B20-4315-AC7D-9084419AB79A}" dt="2020-12-14T12:59:25.003" v="1009" actId="26606"/>
          <ac:spMkLst>
            <pc:docMk/>
            <pc:sldMk cId="1993780193" sldId="734"/>
            <ac:spMk id="2054" creationId="{8ABFE404-8D65-4573-A3EF-6DF477936BA3}"/>
          </ac:spMkLst>
        </pc:spChg>
        <pc:spChg chg="add mod">
          <ac:chgData name="An Victoir" userId="776b5707-576b-4f5d-aa31-0cf083589adc" providerId="ADAL" clId="{409FBE02-4B20-4315-AC7D-9084419AB79A}" dt="2020-12-14T13:04:23.445" v="1193" actId="255"/>
          <ac:spMkLst>
            <pc:docMk/>
            <pc:sldMk cId="1993780193" sldId="734"/>
            <ac:spMk id="2056" creationId="{A49B5628-F8B0-4146-9BB1-4B71BA297154}"/>
          </ac:spMkLst>
        </pc:spChg>
        <pc:picChg chg="add mod">
          <ac:chgData name="An Victoir" userId="776b5707-576b-4f5d-aa31-0cf083589adc" providerId="ADAL" clId="{409FBE02-4B20-4315-AC7D-9084419AB79A}" dt="2020-12-14T12:59:25.003" v="1009" actId="26606"/>
          <ac:picMkLst>
            <pc:docMk/>
            <pc:sldMk cId="1993780193" sldId="734"/>
            <ac:picMk id="2050" creationId="{D7BF0162-E9D9-42E9-A183-A5E312D1E96E}"/>
          </ac:picMkLst>
        </pc:picChg>
        <pc:picChg chg="add mod">
          <ac:chgData name="An Victoir" userId="776b5707-576b-4f5d-aa31-0cf083589adc" providerId="ADAL" clId="{409FBE02-4B20-4315-AC7D-9084419AB79A}" dt="2020-12-14T12:59:25.003" v="1009" actId="26606"/>
          <ac:picMkLst>
            <pc:docMk/>
            <pc:sldMk cId="1993780193" sldId="734"/>
            <ac:picMk id="2052" creationId="{F58C5820-337F-4A39-A227-05DF949270CA}"/>
          </ac:picMkLst>
        </pc:picChg>
        <pc:cxnChg chg="add">
          <ac:chgData name="An Victoir" userId="776b5707-576b-4f5d-aa31-0cf083589adc" providerId="ADAL" clId="{409FBE02-4B20-4315-AC7D-9084419AB79A}" dt="2020-12-14T12:59:25.003" v="1009" actId="26606"/>
          <ac:cxnSpMkLst>
            <pc:docMk/>
            <pc:sldMk cId="1993780193" sldId="734"/>
            <ac:cxnSpMk id="2055" creationId="{AF5191F1-A1C8-4AEE-8007-DF304E42B15E}"/>
          </ac:cxnSpMkLst>
        </pc:cxnChg>
      </pc:sldChg>
      <pc:sldChg chg="delSp add setBg delDesignElem">
        <pc:chgData name="An Victoir" userId="776b5707-576b-4f5d-aa31-0cf083589adc" providerId="ADAL" clId="{409FBE02-4B20-4315-AC7D-9084419AB79A}" dt="2020-12-14T13:15:28.397" v="1389"/>
        <pc:sldMkLst>
          <pc:docMk/>
          <pc:sldMk cId="3800586779" sldId="734"/>
        </pc:sldMkLst>
        <pc:spChg chg="del">
          <ac:chgData name="An Victoir" userId="776b5707-576b-4f5d-aa31-0cf083589adc" providerId="ADAL" clId="{409FBE02-4B20-4315-AC7D-9084419AB79A}" dt="2020-12-14T13:15:28.397" v="1389"/>
          <ac:spMkLst>
            <pc:docMk/>
            <pc:sldMk cId="3800586779" sldId="734"/>
            <ac:spMk id="2054" creationId="{8ABFE404-8D65-4573-A3EF-6DF477936BA3}"/>
          </ac:spMkLst>
        </pc:spChg>
        <pc:cxnChg chg="del">
          <ac:chgData name="An Victoir" userId="776b5707-576b-4f5d-aa31-0cf083589adc" providerId="ADAL" clId="{409FBE02-4B20-4315-AC7D-9084419AB79A}" dt="2020-12-14T13:15:28.397" v="1389"/>
          <ac:cxnSpMkLst>
            <pc:docMk/>
            <pc:sldMk cId="3800586779" sldId="734"/>
            <ac:cxnSpMk id="2055" creationId="{AF5191F1-A1C8-4AEE-8007-DF304E42B15E}"/>
          </ac:cxnSpMkLst>
        </pc:cxnChg>
      </pc:sldChg>
      <pc:sldChg chg="addSp delSp modSp new del mod setBg">
        <pc:chgData name="An Victoir" userId="776b5707-576b-4f5d-aa31-0cf083589adc" providerId="ADAL" clId="{409FBE02-4B20-4315-AC7D-9084419AB79A}" dt="2020-12-14T13:15:20.795" v="1385" actId="2696"/>
        <pc:sldMkLst>
          <pc:docMk/>
          <pc:sldMk cId="1505316706" sldId="735"/>
        </pc:sldMkLst>
        <pc:spChg chg="mod">
          <ac:chgData name="An Victoir" userId="776b5707-576b-4f5d-aa31-0cf083589adc" providerId="ADAL" clId="{409FBE02-4B20-4315-AC7D-9084419AB79A}" dt="2020-12-14T13:12:15.118" v="1384" actId="26606"/>
          <ac:spMkLst>
            <pc:docMk/>
            <pc:sldMk cId="1505316706" sldId="735"/>
            <ac:spMk id="2" creationId="{95BD72F3-5CB7-4610-9ACC-4012A3A00482}"/>
          </ac:spMkLst>
        </pc:spChg>
        <pc:spChg chg="del mod">
          <ac:chgData name="An Victoir" userId="776b5707-576b-4f5d-aa31-0cf083589adc" providerId="ADAL" clId="{409FBE02-4B20-4315-AC7D-9084419AB79A}" dt="2020-12-14T13:12:06.692" v="1381"/>
          <ac:spMkLst>
            <pc:docMk/>
            <pc:sldMk cId="1505316706" sldId="735"/>
            <ac:spMk id="3" creationId="{3E726617-C2ED-4A4B-841D-4C3944343389}"/>
          </ac:spMkLst>
        </pc:spChg>
        <pc:spChg chg="mod ord">
          <ac:chgData name="An Victoir" userId="776b5707-576b-4f5d-aa31-0cf083589adc" providerId="ADAL" clId="{409FBE02-4B20-4315-AC7D-9084419AB79A}" dt="2020-12-14T13:12:15.118" v="1384" actId="26606"/>
          <ac:spMkLst>
            <pc:docMk/>
            <pc:sldMk cId="1505316706" sldId="735"/>
            <ac:spMk id="4" creationId="{D3E22E08-21F9-4DCC-93B7-D4EBAC12C624}"/>
          </ac:spMkLst>
        </pc:spChg>
        <pc:spChg chg="add del">
          <ac:chgData name="An Victoir" userId="776b5707-576b-4f5d-aa31-0cf083589adc" providerId="ADAL" clId="{409FBE02-4B20-4315-AC7D-9084419AB79A}" dt="2020-12-14T13:12:15.102" v="1383" actId="26606"/>
          <ac:spMkLst>
            <pc:docMk/>
            <pc:sldMk cId="1505316706" sldId="735"/>
            <ac:spMk id="71" creationId="{F56F5174-31D9-4DBB-AAB7-A1FD7BDB1352}"/>
          </ac:spMkLst>
        </pc:spChg>
        <pc:spChg chg="add del">
          <ac:chgData name="An Victoir" userId="776b5707-576b-4f5d-aa31-0cf083589adc" providerId="ADAL" clId="{409FBE02-4B20-4315-AC7D-9084419AB79A}" dt="2020-12-14T13:12:15.102" v="1383" actId="26606"/>
          <ac:spMkLst>
            <pc:docMk/>
            <pc:sldMk cId="1505316706" sldId="735"/>
            <ac:spMk id="75" creationId="{F9A95BEE-6BB1-4A28-A8E6-A34B2E42EF87}"/>
          </ac:spMkLst>
        </pc:spChg>
        <pc:spChg chg="add">
          <ac:chgData name="An Victoir" userId="776b5707-576b-4f5d-aa31-0cf083589adc" providerId="ADAL" clId="{409FBE02-4B20-4315-AC7D-9084419AB79A}" dt="2020-12-14T13:12:15.118" v="1384" actId="26606"/>
          <ac:spMkLst>
            <pc:docMk/>
            <pc:sldMk cId="1505316706" sldId="735"/>
            <ac:spMk id="3076" creationId="{F13C74B1-5B17-4795-BED0-7140497B445A}"/>
          </ac:spMkLst>
        </pc:spChg>
        <pc:spChg chg="add">
          <ac:chgData name="An Victoir" userId="776b5707-576b-4f5d-aa31-0cf083589adc" providerId="ADAL" clId="{409FBE02-4B20-4315-AC7D-9084419AB79A}" dt="2020-12-14T13:12:15.118" v="1384" actId="26606"/>
          <ac:spMkLst>
            <pc:docMk/>
            <pc:sldMk cId="1505316706" sldId="735"/>
            <ac:spMk id="3077" creationId="{D4974D33-8DC5-464E-8C6D-BE58F0669C17}"/>
          </ac:spMkLst>
        </pc:spChg>
        <pc:picChg chg="add del">
          <ac:chgData name="An Victoir" userId="776b5707-576b-4f5d-aa31-0cf083589adc" providerId="ADAL" clId="{409FBE02-4B20-4315-AC7D-9084419AB79A}" dt="2020-12-14T13:12:15.102" v="1383" actId="26606"/>
          <ac:picMkLst>
            <pc:docMk/>
            <pc:sldMk cId="1505316706" sldId="735"/>
            <ac:picMk id="73" creationId="{AE113210-7872-481A-ADE6-3A05CCAF5EB2}"/>
          </ac:picMkLst>
        </pc:picChg>
        <pc:picChg chg="add mod">
          <ac:chgData name="An Victoir" userId="776b5707-576b-4f5d-aa31-0cf083589adc" providerId="ADAL" clId="{409FBE02-4B20-4315-AC7D-9084419AB79A}" dt="2020-12-14T13:12:15.118" v="1384" actId="26606"/>
          <ac:picMkLst>
            <pc:docMk/>
            <pc:sldMk cId="1505316706" sldId="735"/>
            <ac:picMk id="3074" creationId="{A0E6A600-EF9D-4001-9FAA-4FA0281F1D2B}"/>
          </ac:picMkLst>
        </pc:picChg>
      </pc:sldChg>
      <pc:sldChg chg="delSp add setBg delDesignElem">
        <pc:chgData name="An Victoir" userId="776b5707-576b-4f5d-aa31-0cf083589adc" providerId="ADAL" clId="{409FBE02-4B20-4315-AC7D-9084419AB79A}" dt="2020-12-14T13:15:28.397" v="1389"/>
        <pc:sldMkLst>
          <pc:docMk/>
          <pc:sldMk cId="1663361284" sldId="735"/>
        </pc:sldMkLst>
        <pc:spChg chg="del">
          <ac:chgData name="An Victoir" userId="776b5707-576b-4f5d-aa31-0cf083589adc" providerId="ADAL" clId="{409FBE02-4B20-4315-AC7D-9084419AB79A}" dt="2020-12-14T13:15:28.397" v="1389"/>
          <ac:spMkLst>
            <pc:docMk/>
            <pc:sldMk cId="1663361284" sldId="735"/>
            <ac:spMk id="3076" creationId="{F13C74B1-5B17-4795-BED0-7140497B445A}"/>
          </ac:spMkLst>
        </pc:spChg>
        <pc:spChg chg="del">
          <ac:chgData name="An Victoir" userId="776b5707-576b-4f5d-aa31-0cf083589adc" providerId="ADAL" clId="{409FBE02-4B20-4315-AC7D-9084419AB79A}" dt="2020-12-14T13:15:28.397" v="1389"/>
          <ac:spMkLst>
            <pc:docMk/>
            <pc:sldMk cId="1663361284" sldId="735"/>
            <ac:spMk id="3077" creationId="{D4974D33-8DC5-464E-8C6D-BE58F0669C17}"/>
          </ac:spMkLst>
        </pc:spChg>
      </pc:sldChg>
      <pc:sldChg chg="addSp modSp new mod setBg">
        <pc:chgData name="An Victoir" userId="776b5707-576b-4f5d-aa31-0cf083589adc" providerId="ADAL" clId="{409FBE02-4B20-4315-AC7D-9084419AB79A}" dt="2020-12-14T16:22:33.280" v="5276" actId="26606"/>
        <pc:sldMkLst>
          <pc:docMk/>
          <pc:sldMk cId="668778940" sldId="736"/>
        </pc:sldMkLst>
        <pc:spChg chg="mod">
          <ac:chgData name="An Victoir" userId="776b5707-576b-4f5d-aa31-0cf083589adc" providerId="ADAL" clId="{409FBE02-4B20-4315-AC7D-9084419AB79A}" dt="2020-12-14T16:22:33.280" v="5276" actId="26606"/>
          <ac:spMkLst>
            <pc:docMk/>
            <pc:sldMk cId="668778940" sldId="736"/>
            <ac:spMk id="2" creationId="{BD4F2F8C-583F-43F2-8A24-2FB93CFD25F1}"/>
          </ac:spMkLst>
        </pc:spChg>
        <pc:spChg chg="mod">
          <ac:chgData name="An Victoir" userId="776b5707-576b-4f5d-aa31-0cf083589adc" providerId="ADAL" clId="{409FBE02-4B20-4315-AC7D-9084419AB79A}" dt="2020-12-14T16:22:33.280" v="5276" actId="26606"/>
          <ac:spMkLst>
            <pc:docMk/>
            <pc:sldMk cId="668778940" sldId="736"/>
            <ac:spMk id="3" creationId="{DFCD45C1-6B74-4E31-AC27-9B3DF73360C5}"/>
          </ac:spMkLst>
        </pc:spChg>
        <pc:spChg chg="add">
          <ac:chgData name="An Victoir" userId="776b5707-576b-4f5d-aa31-0cf083589adc" providerId="ADAL" clId="{409FBE02-4B20-4315-AC7D-9084419AB79A}" dt="2020-12-14T16:22:33.280" v="5276" actId="26606"/>
          <ac:spMkLst>
            <pc:docMk/>
            <pc:sldMk cId="668778940" sldId="736"/>
            <ac:spMk id="8" creationId="{777A147A-9ED8-46B4-8660-1B3C2AA880B5}"/>
          </ac:spMkLst>
        </pc:spChg>
        <pc:spChg chg="add">
          <ac:chgData name="An Victoir" userId="776b5707-576b-4f5d-aa31-0cf083589adc" providerId="ADAL" clId="{409FBE02-4B20-4315-AC7D-9084419AB79A}" dt="2020-12-14T16:22:33.280" v="5276" actId="26606"/>
          <ac:spMkLst>
            <pc:docMk/>
            <pc:sldMk cId="668778940" sldId="736"/>
            <ac:spMk id="10" creationId="{5D6C15A0-C087-4593-8414-2B4EC1CDC3DE}"/>
          </ac:spMkLst>
        </pc:spChg>
      </pc:sldChg>
      <pc:sldChg chg="addSp delSp modSp new mod ord setBg setClrOvrMap modNotesTx">
        <pc:chgData name="An Victoir" userId="776b5707-576b-4f5d-aa31-0cf083589adc" providerId="ADAL" clId="{409FBE02-4B20-4315-AC7D-9084419AB79A}" dt="2020-12-14T14:23:58.213" v="2945"/>
        <pc:sldMkLst>
          <pc:docMk/>
          <pc:sldMk cId="3409493543" sldId="737"/>
        </pc:sldMkLst>
        <pc:spChg chg="mod">
          <ac:chgData name="An Victoir" userId="776b5707-576b-4f5d-aa31-0cf083589adc" providerId="ADAL" clId="{409FBE02-4B20-4315-AC7D-9084419AB79A}" dt="2020-12-14T14:22:26.333" v="2858" actId="26606"/>
          <ac:spMkLst>
            <pc:docMk/>
            <pc:sldMk cId="3409493543" sldId="737"/>
            <ac:spMk id="2" creationId="{9F31248C-EBEA-484F-ABD4-3D550D5F9EAB}"/>
          </ac:spMkLst>
        </pc:spChg>
        <pc:spChg chg="del">
          <ac:chgData name="An Victoir" userId="776b5707-576b-4f5d-aa31-0cf083589adc" providerId="ADAL" clId="{409FBE02-4B20-4315-AC7D-9084419AB79A}" dt="2020-12-14T14:15:26.855" v="2445"/>
          <ac:spMkLst>
            <pc:docMk/>
            <pc:sldMk cId="3409493543" sldId="737"/>
            <ac:spMk id="3" creationId="{D783D821-A5C1-4DA6-A4DA-ED310D2687FC}"/>
          </ac:spMkLst>
        </pc:spChg>
        <pc:spChg chg="del">
          <ac:chgData name="An Victoir" userId="776b5707-576b-4f5d-aa31-0cf083589adc" providerId="ADAL" clId="{409FBE02-4B20-4315-AC7D-9084419AB79A}" dt="2020-12-14T14:16:15.934" v="2446"/>
          <ac:spMkLst>
            <pc:docMk/>
            <pc:sldMk cId="3409493543" sldId="737"/>
            <ac:spMk id="4" creationId="{6A9B29D6-74F1-41C8-96F2-7FE682014B9B}"/>
          </ac:spMkLst>
        </pc:spChg>
        <pc:spChg chg="add">
          <ac:chgData name="An Victoir" userId="776b5707-576b-4f5d-aa31-0cf083589adc" providerId="ADAL" clId="{409FBE02-4B20-4315-AC7D-9084419AB79A}" dt="2020-12-14T14:22:26.333" v="2858" actId="26606"/>
          <ac:spMkLst>
            <pc:docMk/>
            <pc:sldMk cId="3409493543" sldId="737"/>
            <ac:spMk id="75" creationId="{0C45045A-6083-4B3E-956A-67582337527D}"/>
          </ac:spMkLst>
        </pc:spChg>
        <pc:spChg chg="add">
          <ac:chgData name="An Victoir" userId="776b5707-576b-4f5d-aa31-0cf083589adc" providerId="ADAL" clId="{409FBE02-4B20-4315-AC7D-9084419AB79A}" dt="2020-12-14T14:22:26.333" v="2858" actId="26606"/>
          <ac:spMkLst>
            <pc:docMk/>
            <pc:sldMk cId="3409493543" sldId="737"/>
            <ac:spMk id="77" creationId="{42875DDC-0225-45F8-B745-78688F2D1ADC}"/>
          </ac:spMkLst>
        </pc:spChg>
        <pc:spChg chg="add">
          <ac:chgData name="An Victoir" userId="776b5707-576b-4f5d-aa31-0cf083589adc" providerId="ADAL" clId="{409FBE02-4B20-4315-AC7D-9084419AB79A}" dt="2020-12-14T14:22:26.333" v="2858" actId="26606"/>
          <ac:spMkLst>
            <pc:docMk/>
            <pc:sldMk cId="3409493543" sldId="737"/>
            <ac:spMk id="79" creationId="{12617755-D451-4BAF-9B55-518297BFF42D}"/>
          </ac:spMkLst>
        </pc:spChg>
        <pc:picChg chg="add mod">
          <ac:chgData name="An Victoir" userId="776b5707-576b-4f5d-aa31-0cf083589adc" providerId="ADAL" clId="{409FBE02-4B20-4315-AC7D-9084419AB79A}" dt="2020-12-14T14:22:26.333" v="2858" actId="26606"/>
          <ac:picMkLst>
            <pc:docMk/>
            <pc:sldMk cId="3409493543" sldId="737"/>
            <ac:picMk id="4098" creationId="{93AA1414-74CB-4D49-AF8E-1A4171B10E5D}"/>
          </ac:picMkLst>
        </pc:picChg>
        <pc:picChg chg="add mod">
          <ac:chgData name="An Victoir" userId="776b5707-576b-4f5d-aa31-0cf083589adc" providerId="ADAL" clId="{409FBE02-4B20-4315-AC7D-9084419AB79A}" dt="2020-12-14T14:22:26.333" v="2858" actId="26606"/>
          <ac:picMkLst>
            <pc:docMk/>
            <pc:sldMk cId="3409493543" sldId="737"/>
            <ac:picMk id="4100" creationId="{70634959-EF91-4DE5-9FA5-E2934F97C2D4}"/>
          </ac:picMkLst>
        </pc:picChg>
        <pc:picChg chg="add mod">
          <ac:chgData name="An Victoir" userId="776b5707-576b-4f5d-aa31-0cf083589adc" providerId="ADAL" clId="{409FBE02-4B20-4315-AC7D-9084419AB79A}" dt="2020-12-14T14:22:26.333" v="2858" actId="26606"/>
          <ac:picMkLst>
            <pc:docMk/>
            <pc:sldMk cId="3409493543" sldId="737"/>
            <ac:picMk id="4102" creationId="{9066A0AB-639C-4AAB-9B99-ACE460574248}"/>
          </ac:picMkLst>
        </pc:picChg>
      </pc:sldChg>
      <pc:sldChg chg="addSp delSp modSp new mod setBg setClrOvrMap">
        <pc:chgData name="An Victoir" userId="776b5707-576b-4f5d-aa31-0cf083589adc" providerId="ADAL" clId="{409FBE02-4B20-4315-AC7D-9084419AB79A}" dt="2020-12-14T14:34:45.723" v="3586" actId="26606"/>
        <pc:sldMkLst>
          <pc:docMk/>
          <pc:sldMk cId="894249923" sldId="738"/>
        </pc:sldMkLst>
        <pc:spChg chg="mod">
          <ac:chgData name="An Victoir" userId="776b5707-576b-4f5d-aa31-0cf083589adc" providerId="ADAL" clId="{409FBE02-4B20-4315-AC7D-9084419AB79A}" dt="2020-12-14T14:34:45.723" v="3586" actId="26606"/>
          <ac:spMkLst>
            <pc:docMk/>
            <pc:sldMk cId="894249923" sldId="738"/>
            <ac:spMk id="2" creationId="{1A727F3C-C49D-4927-B9B7-349DB6C82E07}"/>
          </ac:spMkLst>
        </pc:spChg>
        <pc:spChg chg="mod ord">
          <ac:chgData name="An Victoir" userId="776b5707-576b-4f5d-aa31-0cf083589adc" providerId="ADAL" clId="{409FBE02-4B20-4315-AC7D-9084419AB79A}" dt="2020-12-14T14:34:45.723" v="3586" actId="26606"/>
          <ac:spMkLst>
            <pc:docMk/>
            <pc:sldMk cId="894249923" sldId="738"/>
            <ac:spMk id="3" creationId="{51C358F8-2B55-4645-AAAE-134912430B29}"/>
          </ac:spMkLst>
        </pc:spChg>
        <pc:spChg chg="del">
          <ac:chgData name="An Victoir" userId="776b5707-576b-4f5d-aa31-0cf083589adc" providerId="ADAL" clId="{409FBE02-4B20-4315-AC7D-9084419AB79A}" dt="2020-12-14T14:33:43.176" v="3531"/>
          <ac:spMkLst>
            <pc:docMk/>
            <pc:sldMk cId="894249923" sldId="738"/>
            <ac:spMk id="4" creationId="{3D420695-653C-47F3-837F-6628AC074C3D}"/>
          </ac:spMkLst>
        </pc:spChg>
        <pc:spChg chg="add del">
          <ac:chgData name="An Victoir" userId="776b5707-576b-4f5d-aa31-0cf083589adc" providerId="ADAL" clId="{409FBE02-4B20-4315-AC7D-9084419AB79A}" dt="2020-12-14T14:33:56.075" v="3533" actId="26606"/>
          <ac:spMkLst>
            <pc:docMk/>
            <pc:sldMk cId="894249923" sldId="738"/>
            <ac:spMk id="71" creationId="{F13C74B1-5B17-4795-BED0-7140497B445A}"/>
          </ac:spMkLst>
        </pc:spChg>
        <pc:spChg chg="add del">
          <ac:chgData name="An Victoir" userId="776b5707-576b-4f5d-aa31-0cf083589adc" providerId="ADAL" clId="{409FBE02-4B20-4315-AC7D-9084419AB79A}" dt="2020-12-14T14:33:56.075" v="3533" actId="26606"/>
          <ac:spMkLst>
            <pc:docMk/>
            <pc:sldMk cId="894249923" sldId="738"/>
            <ac:spMk id="73" creationId="{D4974D33-8DC5-464E-8C6D-BE58F0669C17}"/>
          </ac:spMkLst>
        </pc:spChg>
        <pc:spChg chg="add">
          <ac:chgData name="An Victoir" userId="776b5707-576b-4f5d-aa31-0cf083589adc" providerId="ADAL" clId="{409FBE02-4B20-4315-AC7D-9084419AB79A}" dt="2020-12-14T14:34:45.723" v="3586" actId="26606"/>
          <ac:spMkLst>
            <pc:docMk/>
            <pc:sldMk cId="894249923" sldId="738"/>
            <ac:spMk id="76" creationId="{9B76D444-2756-434F-AE61-96D69830C13E}"/>
          </ac:spMkLst>
        </pc:spChg>
        <pc:spChg chg="add del">
          <ac:chgData name="An Victoir" userId="776b5707-576b-4f5d-aa31-0cf083589adc" providerId="ADAL" clId="{409FBE02-4B20-4315-AC7D-9084419AB79A}" dt="2020-12-14T14:34:01.495" v="3535" actId="26606"/>
          <ac:spMkLst>
            <pc:docMk/>
            <pc:sldMk cId="894249923" sldId="738"/>
            <ac:spMk id="8196" creationId="{2C61293E-6EBE-43EF-A52C-9BEBFD7679D4}"/>
          </ac:spMkLst>
        </pc:spChg>
        <pc:spChg chg="add del">
          <ac:chgData name="An Victoir" userId="776b5707-576b-4f5d-aa31-0cf083589adc" providerId="ADAL" clId="{409FBE02-4B20-4315-AC7D-9084419AB79A}" dt="2020-12-14T14:34:01.495" v="3535" actId="26606"/>
          <ac:spMkLst>
            <pc:docMk/>
            <pc:sldMk cId="894249923" sldId="738"/>
            <ac:spMk id="8197" creationId="{21540236-BFD5-4A9D-8840-4703E7F76825}"/>
          </ac:spMkLst>
        </pc:spChg>
        <pc:spChg chg="add del">
          <ac:chgData name="An Victoir" userId="776b5707-576b-4f5d-aa31-0cf083589adc" providerId="ADAL" clId="{409FBE02-4B20-4315-AC7D-9084419AB79A}" dt="2020-12-14T14:34:45.723" v="3586" actId="26606"/>
          <ac:spMkLst>
            <pc:docMk/>
            <pc:sldMk cId="894249923" sldId="738"/>
            <ac:spMk id="8199" creationId="{4F74D28C-3268-4E35-8EE1-D92CB4A85A7D}"/>
          </ac:spMkLst>
        </pc:spChg>
        <pc:picChg chg="add mod">
          <ac:chgData name="An Victoir" userId="776b5707-576b-4f5d-aa31-0cf083589adc" providerId="ADAL" clId="{409FBE02-4B20-4315-AC7D-9084419AB79A}" dt="2020-12-14T14:34:45.723" v="3586" actId="26606"/>
          <ac:picMkLst>
            <pc:docMk/>
            <pc:sldMk cId="894249923" sldId="738"/>
            <ac:picMk id="8194" creationId="{900076D6-D237-48F8-B2DB-B119D13B03B0}"/>
          </ac:picMkLst>
        </pc:picChg>
        <pc:cxnChg chg="add">
          <ac:chgData name="An Victoir" userId="776b5707-576b-4f5d-aa31-0cf083589adc" providerId="ADAL" clId="{409FBE02-4B20-4315-AC7D-9084419AB79A}" dt="2020-12-14T14:34:45.723" v="3586" actId="26606"/>
          <ac:cxnSpMkLst>
            <pc:docMk/>
            <pc:sldMk cId="894249923" sldId="738"/>
            <ac:cxnSpMk id="78" creationId="{EDF5FE34-0A41-407A-8D94-10FCF68F1D0B}"/>
          </ac:cxnSpMkLst>
        </pc:cxnChg>
      </pc:sldChg>
      <pc:sldChg chg="new del">
        <pc:chgData name="An Victoir" userId="776b5707-576b-4f5d-aa31-0cf083589adc" providerId="ADAL" clId="{409FBE02-4B20-4315-AC7D-9084419AB79A}" dt="2020-12-14T14:40:36.677" v="3840" actId="47"/>
        <pc:sldMkLst>
          <pc:docMk/>
          <pc:sldMk cId="395369370" sldId="739"/>
        </pc:sldMkLst>
      </pc:sldChg>
      <pc:sldChg chg="addSp delSp modSp new mod setBg modClrScheme chgLayout modNotesTx">
        <pc:chgData name="An Victoir" userId="776b5707-576b-4f5d-aa31-0cf083589adc" providerId="ADAL" clId="{409FBE02-4B20-4315-AC7D-9084419AB79A}" dt="2020-12-14T16:23:09.562" v="5281" actId="26606"/>
        <pc:sldMkLst>
          <pc:docMk/>
          <pc:sldMk cId="2644609411" sldId="739"/>
        </pc:sldMkLst>
        <pc:spChg chg="add del mod ord">
          <ac:chgData name="An Victoir" userId="776b5707-576b-4f5d-aa31-0cf083589adc" providerId="ADAL" clId="{409FBE02-4B20-4315-AC7D-9084419AB79A}" dt="2020-12-14T16:23:02.089" v="5278" actId="700"/>
          <ac:spMkLst>
            <pc:docMk/>
            <pc:sldMk cId="2644609411" sldId="739"/>
            <ac:spMk id="2" creationId="{AE057353-05FE-4ABB-AD6D-AA65AD1C8BD7}"/>
          </ac:spMkLst>
        </pc:spChg>
        <pc:spChg chg="del mod ord">
          <ac:chgData name="An Victoir" userId="776b5707-576b-4f5d-aa31-0cf083589adc" providerId="ADAL" clId="{409FBE02-4B20-4315-AC7D-9084419AB79A}" dt="2020-12-14T15:05:25.993" v="4491" actId="700"/>
          <ac:spMkLst>
            <pc:docMk/>
            <pc:sldMk cId="2644609411" sldId="739"/>
            <ac:spMk id="2" creationId="{D13234E5-CE55-4AA4-AFEE-C8E856837EDD}"/>
          </ac:spMkLst>
        </pc:spChg>
        <pc:spChg chg="del mod ord">
          <ac:chgData name="An Victoir" userId="776b5707-576b-4f5d-aa31-0cf083589adc" providerId="ADAL" clId="{409FBE02-4B20-4315-AC7D-9084419AB79A}" dt="2020-12-14T15:05:25.993" v="4491" actId="700"/>
          <ac:spMkLst>
            <pc:docMk/>
            <pc:sldMk cId="2644609411" sldId="739"/>
            <ac:spMk id="3" creationId="{39B85C94-76CB-4423-B5AB-A2E95F1F9735}"/>
          </ac:spMkLst>
        </pc:spChg>
        <pc:spChg chg="add del mod ord">
          <ac:chgData name="An Victoir" userId="776b5707-576b-4f5d-aa31-0cf083589adc" providerId="ADAL" clId="{409FBE02-4B20-4315-AC7D-9084419AB79A}" dt="2020-12-14T16:22:58.869" v="5277" actId="700"/>
          <ac:spMkLst>
            <pc:docMk/>
            <pc:sldMk cId="2644609411" sldId="739"/>
            <ac:spMk id="4" creationId="{2A9759A3-8063-4A9F-9514-F544AF734869}"/>
          </ac:spMkLst>
        </pc:spChg>
        <pc:spChg chg="add del mod ord">
          <ac:chgData name="An Victoir" userId="776b5707-576b-4f5d-aa31-0cf083589adc" providerId="ADAL" clId="{409FBE02-4B20-4315-AC7D-9084419AB79A}" dt="2020-12-14T15:05:29.994" v="4492"/>
          <ac:spMkLst>
            <pc:docMk/>
            <pc:sldMk cId="2644609411" sldId="739"/>
            <ac:spMk id="5" creationId="{6BC1020E-EEC0-46EA-9F4A-9C47B4F05733}"/>
          </ac:spMkLst>
        </pc:spChg>
        <pc:spChg chg="add del mod ord">
          <ac:chgData name="An Victoir" userId="776b5707-576b-4f5d-aa31-0cf083589adc" providerId="ADAL" clId="{409FBE02-4B20-4315-AC7D-9084419AB79A}" dt="2020-12-14T15:07:47.254" v="4493"/>
          <ac:spMkLst>
            <pc:docMk/>
            <pc:sldMk cId="2644609411" sldId="739"/>
            <ac:spMk id="6" creationId="{19587B40-DAD1-4E36-B7D6-CF55D2640C81}"/>
          </ac:spMkLst>
        </pc:spChg>
        <pc:spChg chg="add">
          <ac:chgData name="An Victoir" userId="776b5707-576b-4f5d-aa31-0cf083589adc" providerId="ADAL" clId="{409FBE02-4B20-4315-AC7D-9084419AB79A}" dt="2020-12-14T16:23:09.562" v="5281" actId="26606"/>
          <ac:spMkLst>
            <pc:docMk/>
            <pc:sldMk cId="2644609411" sldId="739"/>
            <ac:spMk id="73" creationId="{69D184B2-2226-4E31-BCCB-444330767440}"/>
          </ac:spMkLst>
        </pc:spChg>
        <pc:spChg chg="add">
          <ac:chgData name="An Victoir" userId="776b5707-576b-4f5d-aa31-0cf083589adc" providerId="ADAL" clId="{409FBE02-4B20-4315-AC7D-9084419AB79A}" dt="2020-12-14T16:23:09.562" v="5281" actId="26606"/>
          <ac:spMkLst>
            <pc:docMk/>
            <pc:sldMk cId="2644609411" sldId="739"/>
            <ac:spMk id="75" creationId="{1AC4D4E3-486A-464A-8EC8-D44881097267}"/>
          </ac:spMkLst>
        </pc:spChg>
        <pc:spChg chg="add">
          <ac:chgData name="An Victoir" userId="776b5707-576b-4f5d-aa31-0cf083589adc" providerId="ADAL" clId="{409FBE02-4B20-4315-AC7D-9084419AB79A}" dt="2020-12-14T16:23:09.562" v="5281" actId="26606"/>
          <ac:spMkLst>
            <pc:docMk/>
            <pc:sldMk cId="2644609411" sldId="739"/>
            <ac:spMk id="77" creationId="{864DE13E-58EB-4475-B79C-0D4FC651239B}"/>
          </ac:spMkLst>
        </pc:spChg>
        <pc:picChg chg="add mod ord">
          <ac:chgData name="An Victoir" userId="776b5707-576b-4f5d-aa31-0cf083589adc" providerId="ADAL" clId="{409FBE02-4B20-4315-AC7D-9084419AB79A}" dt="2020-12-14T16:23:09.562" v="5281" actId="26606"/>
          <ac:picMkLst>
            <pc:docMk/>
            <pc:sldMk cId="2644609411" sldId="739"/>
            <ac:picMk id="10242" creationId="{96D292A6-0757-4084-8EB0-17C4A5B23045}"/>
          </ac:picMkLst>
        </pc:picChg>
        <pc:picChg chg="add mod ord">
          <ac:chgData name="An Victoir" userId="776b5707-576b-4f5d-aa31-0cf083589adc" providerId="ADAL" clId="{409FBE02-4B20-4315-AC7D-9084419AB79A}" dt="2020-12-14T16:23:09.562" v="5281" actId="26606"/>
          <ac:picMkLst>
            <pc:docMk/>
            <pc:sldMk cId="2644609411" sldId="739"/>
            <ac:picMk id="10244" creationId="{044BB655-4DCF-4910-A1F7-3DBE751FD57E}"/>
          </ac:picMkLst>
        </pc:picChg>
        <pc:cxnChg chg="add">
          <ac:chgData name="An Victoir" userId="776b5707-576b-4f5d-aa31-0cf083589adc" providerId="ADAL" clId="{409FBE02-4B20-4315-AC7D-9084419AB79A}" dt="2020-12-14T16:23:09.562" v="5281" actId="26606"/>
          <ac:cxnSpMkLst>
            <pc:docMk/>
            <pc:sldMk cId="2644609411" sldId="739"/>
            <ac:cxnSpMk id="79" creationId="{02E9B2EE-76CA-47F3-9977-3F2FCB7FD252}"/>
          </ac:cxnSpMkLst>
        </pc:cxnChg>
      </pc:sldChg>
      <pc:sldChg chg="addSp delSp modSp new mod setBg setClrOvrMap modNotesTx">
        <pc:chgData name="An Victoir" userId="776b5707-576b-4f5d-aa31-0cf083589adc" providerId="ADAL" clId="{409FBE02-4B20-4315-AC7D-9084419AB79A}" dt="2020-12-14T16:23:18.532" v="5282" actId="26606"/>
        <pc:sldMkLst>
          <pc:docMk/>
          <pc:sldMk cId="1446735726" sldId="740"/>
        </pc:sldMkLst>
        <pc:spChg chg="mod">
          <ac:chgData name="An Victoir" userId="776b5707-576b-4f5d-aa31-0cf083589adc" providerId="ADAL" clId="{409FBE02-4B20-4315-AC7D-9084419AB79A}" dt="2020-12-14T16:23:18.532" v="5282" actId="26606"/>
          <ac:spMkLst>
            <pc:docMk/>
            <pc:sldMk cId="1446735726" sldId="740"/>
            <ac:spMk id="2" creationId="{D06BE8AD-23F1-42B1-AC76-FCCE66E0567A}"/>
          </ac:spMkLst>
        </pc:spChg>
        <pc:spChg chg="del">
          <ac:chgData name="An Victoir" userId="776b5707-576b-4f5d-aa31-0cf083589adc" providerId="ADAL" clId="{409FBE02-4B20-4315-AC7D-9084419AB79A}" dt="2020-12-14T16:16:42.239" v="4668" actId="26606"/>
          <ac:spMkLst>
            <pc:docMk/>
            <pc:sldMk cId="1446735726" sldId="740"/>
            <ac:spMk id="3" creationId="{00AED3F3-6C77-4FF0-AC5A-BBA512395504}"/>
          </ac:spMkLst>
        </pc:spChg>
        <pc:spChg chg="del">
          <ac:chgData name="An Victoir" userId="776b5707-576b-4f5d-aa31-0cf083589adc" providerId="ADAL" clId="{409FBE02-4B20-4315-AC7D-9084419AB79A}" dt="2020-12-14T16:16:04.791" v="4617"/>
          <ac:spMkLst>
            <pc:docMk/>
            <pc:sldMk cId="1446735726" sldId="740"/>
            <ac:spMk id="4" creationId="{E3783894-B03D-4E5E-A471-10A2677C77CF}"/>
          </ac:spMkLst>
        </pc:spChg>
        <pc:spChg chg="add del">
          <ac:chgData name="An Victoir" userId="776b5707-576b-4f5d-aa31-0cf083589adc" providerId="ADAL" clId="{409FBE02-4B20-4315-AC7D-9084419AB79A}" dt="2020-12-14T16:16:52.702" v="4669" actId="26606"/>
          <ac:spMkLst>
            <pc:docMk/>
            <pc:sldMk cId="1446735726" sldId="740"/>
            <ac:spMk id="71" creationId="{16C5FA50-8D52-4617-AF91-5C7B1C8352F1}"/>
          </ac:spMkLst>
        </pc:spChg>
        <pc:spChg chg="add del">
          <ac:chgData name="An Victoir" userId="776b5707-576b-4f5d-aa31-0cf083589adc" providerId="ADAL" clId="{409FBE02-4B20-4315-AC7D-9084419AB79A}" dt="2020-12-14T16:16:52.702" v="4669" actId="26606"/>
          <ac:spMkLst>
            <pc:docMk/>
            <pc:sldMk cId="1446735726" sldId="740"/>
            <ac:spMk id="73" creationId="{E223798C-12AD-4B0C-A50C-D676347D67CF}"/>
          </ac:spMkLst>
        </pc:spChg>
        <pc:spChg chg="add del">
          <ac:chgData name="An Victoir" userId="776b5707-576b-4f5d-aa31-0cf083589adc" providerId="ADAL" clId="{409FBE02-4B20-4315-AC7D-9084419AB79A}" dt="2020-12-14T16:23:18.532" v="5282" actId="26606"/>
          <ac:spMkLst>
            <pc:docMk/>
            <pc:sldMk cId="1446735726" sldId="740"/>
            <ac:spMk id="135" creationId="{E49CC64F-7275-4E33-961B-0C5CDC439875}"/>
          </ac:spMkLst>
        </pc:spChg>
        <pc:spChg chg="add">
          <ac:chgData name="An Victoir" userId="776b5707-576b-4f5d-aa31-0cf083589adc" providerId="ADAL" clId="{409FBE02-4B20-4315-AC7D-9084419AB79A}" dt="2020-12-14T16:23:18.532" v="5282" actId="26606"/>
          <ac:spMkLst>
            <pc:docMk/>
            <pc:sldMk cId="1446735726" sldId="740"/>
            <ac:spMk id="192" creationId="{07322A9E-F1EC-405E-8971-BA906EFFCCB8}"/>
          </ac:spMkLst>
        </pc:spChg>
        <pc:spChg chg="add">
          <ac:chgData name="An Victoir" userId="776b5707-576b-4f5d-aa31-0cf083589adc" providerId="ADAL" clId="{409FBE02-4B20-4315-AC7D-9084419AB79A}" dt="2020-12-14T16:23:18.532" v="5282" actId="26606"/>
          <ac:spMkLst>
            <pc:docMk/>
            <pc:sldMk cId="1446735726" sldId="740"/>
            <ac:spMk id="193" creationId="{A5704422-1118-4FD1-95AD-29A064EB80D9}"/>
          </ac:spMkLst>
        </pc:spChg>
        <pc:spChg chg="add">
          <ac:chgData name="An Victoir" userId="776b5707-576b-4f5d-aa31-0cf083589adc" providerId="ADAL" clId="{409FBE02-4B20-4315-AC7D-9084419AB79A}" dt="2020-12-14T16:23:18.532" v="5282" actId="26606"/>
          <ac:spMkLst>
            <pc:docMk/>
            <pc:sldMk cId="1446735726" sldId="740"/>
            <ac:spMk id="194" creationId="{A88B2AAA-B805-498E-A9E6-98B885855498}"/>
          </ac:spMkLst>
        </pc:spChg>
        <pc:spChg chg="add">
          <ac:chgData name="An Victoir" userId="776b5707-576b-4f5d-aa31-0cf083589adc" providerId="ADAL" clId="{409FBE02-4B20-4315-AC7D-9084419AB79A}" dt="2020-12-14T16:23:18.532" v="5282" actId="26606"/>
          <ac:spMkLst>
            <pc:docMk/>
            <pc:sldMk cId="1446735726" sldId="740"/>
            <ac:spMk id="195" creationId="{9B8051E0-19D7-43E1-BFD9-E6DBFEB3A3F1}"/>
          </ac:spMkLst>
        </pc:spChg>
        <pc:spChg chg="add">
          <ac:chgData name="An Victoir" userId="776b5707-576b-4f5d-aa31-0cf083589adc" providerId="ADAL" clId="{409FBE02-4B20-4315-AC7D-9084419AB79A}" dt="2020-12-14T16:23:18.532" v="5282" actId="26606"/>
          <ac:spMkLst>
            <pc:docMk/>
            <pc:sldMk cId="1446735726" sldId="740"/>
            <ac:spMk id="196" creationId="{4EDB2B02-86A2-46F5-A4BE-B7D9B10411D6}"/>
          </ac:spMkLst>
        </pc:spChg>
        <pc:spChg chg="add">
          <ac:chgData name="An Victoir" userId="776b5707-576b-4f5d-aa31-0cf083589adc" providerId="ADAL" clId="{409FBE02-4B20-4315-AC7D-9084419AB79A}" dt="2020-12-14T16:23:18.532" v="5282" actId="26606"/>
          <ac:spMkLst>
            <pc:docMk/>
            <pc:sldMk cId="1446735726" sldId="740"/>
            <ac:spMk id="197" creationId="{43954639-FB5D-41F4-9560-6F6DFE778425}"/>
          </ac:spMkLst>
        </pc:spChg>
        <pc:spChg chg="add">
          <ac:chgData name="An Victoir" userId="776b5707-576b-4f5d-aa31-0cf083589adc" providerId="ADAL" clId="{409FBE02-4B20-4315-AC7D-9084419AB79A}" dt="2020-12-14T16:23:18.532" v="5282" actId="26606"/>
          <ac:spMkLst>
            <pc:docMk/>
            <pc:sldMk cId="1446735726" sldId="740"/>
            <ac:spMk id="198" creationId="{E898931C-0323-41FA-A036-20F818B1FF81}"/>
          </ac:spMkLst>
        </pc:spChg>
        <pc:spChg chg="add">
          <ac:chgData name="An Victoir" userId="776b5707-576b-4f5d-aa31-0cf083589adc" providerId="ADAL" clId="{409FBE02-4B20-4315-AC7D-9084419AB79A}" dt="2020-12-14T16:23:18.532" v="5282" actId="26606"/>
          <ac:spMkLst>
            <pc:docMk/>
            <pc:sldMk cId="1446735726" sldId="740"/>
            <ac:spMk id="199" creationId="{89AFE9DD-0792-4B98-B4EB-97ACA17E6AA8}"/>
          </ac:spMkLst>
        </pc:spChg>
        <pc:spChg chg="add">
          <ac:chgData name="An Victoir" userId="776b5707-576b-4f5d-aa31-0cf083589adc" providerId="ADAL" clId="{409FBE02-4B20-4315-AC7D-9084419AB79A}" dt="2020-12-14T16:23:18.532" v="5282" actId="26606"/>
          <ac:spMkLst>
            <pc:docMk/>
            <pc:sldMk cId="1446735726" sldId="740"/>
            <ac:spMk id="200" creationId="{3981F5C4-9AE1-404E-AF44-A4E6DB374F9D}"/>
          </ac:spMkLst>
        </pc:spChg>
        <pc:spChg chg="add">
          <ac:chgData name="An Victoir" userId="776b5707-576b-4f5d-aa31-0cf083589adc" providerId="ADAL" clId="{409FBE02-4B20-4315-AC7D-9084419AB79A}" dt="2020-12-14T16:23:18.532" v="5282" actId="26606"/>
          <ac:spMkLst>
            <pc:docMk/>
            <pc:sldMk cId="1446735726" sldId="740"/>
            <ac:spMk id="201" creationId="{763C1781-8726-4FAC-8C45-FF40376BE409}"/>
          </ac:spMkLst>
        </pc:spChg>
        <pc:spChg chg="add">
          <ac:chgData name="An Victoir" userId="776b5707-576b-4f5d-aa31-0cf083589adc" providerId="ADAL" clId="{409FBE02-4B20-4315-AC7D-9084419AB79A}" dt="2020-12-14T16:23:18.532" v="5282" actId="26606"/>
          <ac:spMkLst>
            <pc:docMk/>
            <pc:sldMk cId="1446735726" sldId="740"/>
            <ac:spMk id="202" creationId="{301491B5-56C7-43DC-A3D9-861EECCA056A}"/>
          </ac:spMkLst>
        </pc:spChg>
        <pc:spChg chg="add">
          <ac:chgData name="An Victoir" userId="776b5707-576b-4f5d-aa31-0cf083589adc" providerId="ADAL" clId="{409FBE02-4B20-4315-AC7D-9084419AB79A}" dt="2020-12-14T16:23:18.532" v="5282" actId="26606"/>
          <ac:spMkLst>
            <pc:docMk/>
            <pc:sldMk cId="1446735726" sldId="740"/>
            <ac:spMk id="203" creationId="{237E2353-22DF-46E0-A200-FB30F8F394E2}"/>
          </ac:spMkLst>
        </pc:spChg>
        <pc:spChg chg="add">
          <ac:chgData name="An Victoir" userId="776b5707-576b-4f5d-aa31-0cf083589adc" providerId="ADAL" clId="{409FBE02-4B20-4315-AC7D-9084419AB79A}" dt="2020-12-14T16:23:18.532" v="5282" actId="26606"/>
          <ac:spMkLst>
            <pc:docMk/>
            <pc:sldMk cId="1446735726" sldId="740"/>
            <ac:spMk id="204" creationId="{DD6138DB-057B-45F7-A5F4-E7BFDA20D02C}"/>
          </ac:spMkLst>
        </pc:spChg>
        <pc:spChg chg="add">
          <ac:chgData name="An Victoir" userId="776b5707-576b-4f5d-aa31-0cf083589adc" providerId="ADAL" clId="{409FBE02-4B20-4315-AC7D-9084419AB79A}" dt="2020-12-14T16:23:18.532" v="5282" actId="26606"/>
          <ac:spMkLst>
            <pc:docMk/>
            <pc:sldMk cId="1446735726" sldId="740"/>
            <ac:spMk id="205" creationId="{79A54AB1-B64F-4843-BFAB-81CB74E66B65}"/>
          </ac:spMkLst>
        </pc:spChg>
        <pc:picChg chg="add mod">
          <ac:chgData name="An Victoir" userId="776b5707-576b-4f5d-aa31-0cf083589adc" providerId="ADAL" clId="{409FBE02-4B20-4315-AC7D-9084419AB79A}" dt="2020-12-14T16:23:18.532" v="5282" actId="26606"/>
          <ac:picMkLst>
            <pc:docMk/>
            <pc:sldMk cId="1446735726" sldId="740"/>
            <ac:picMk id="1026" creationId="{DF4C29D9-3FE2-4613-8583-58C79EB2BB41}"/>
          </ac:picMkLst>
        </pc:picChg>
      </pc:sldChg>
    </pc:docChg>
  </pc:docChgLst>
  <pc:docChgLst>
    <pc:chgData name="Liesbeth Werrebrouck" userId="fd464afc-61c6-468a-8f9e-ef687cb7113a" providerId="ADAL" clId="{FC6DCF3E-5B3E-48BB-9D31-6A9FCF7B1733}"/>
    <pc:docChg chg="undo custSel mod addSld delSld modSld sldOrd">
      <pc:chgData name="Liesbeth Werrebrouck" userId="fd464afc-61c6-468a-8f9e-ef687cb7113a" providerId="ADAL" clId="{FC6DCF3E-5B3E-48BB-9D31-6A9FCF7B1733}" dt="2020-12-10T09:34:55.096" v="113" actId="27636"/>
      <pc:docMkLst>
        <pc:docMk/>
      </pc:docMkLst>
      <pc:sldChg chg="ord">
        <pc:chgData name="Liesbeth Werrebrouck" userId="fd464afc-61c6-468a-8f9e-ef687cb7113a" providerId="ADAL" clId="{FC6DCF3E-5B3E-48BB-9D31-6A9FCF7B1733}" dt="2020-12-10T09:12:59.090" v="1"/>
        <pc:sldMkLst>
          <pc:docMk/>
          <pc:sldMk cId="443018674" sldId="361"/>
        </pc:sldMkLst>
      </pc:sldChg>
      <pc:sldChg chg="addSp delSp modSp mod setBg">
        <pc:chgData name="Liesbeth Werrebrouck" userId="fd464afc-61c6-468a-8f9e-ef687cb7113a" providerId="ADAL" clId="{FC6DCF3E-5B3E-48BB-9D31-6A9FCF7B1733}" dt="2020-12-10T09:28:10.150" v="69" actId="26606"/>
        <pc:sldMkLst>
          <pc:docMk/>
          <pc:sldMk cId="2898027185" sldId="702"/>
        </pc:sldMkLst>
        <pc:spChg chg="add del">
          <ac:chgData name="Liesbeth Werrebrouck" userId="fd464afc-61c6-468a-8f9e-ef687cb7113a" providerId="ADAL" clId="{FC6DCF3E-5B3E-48BB-9D31-6A9FCF7B1733}" dt="2020-12-10T09:28:10.150" v="69" actId="26606"/>
          <ac:spMkLst>
            <pc:docMk/>
            <pc:sldMk cId="2898027185" sldId="702"/>
            <ac:spMk id="7" creationId="{32BC26D8-82FB-445E-AA49-62A77D7C1EE0}"/>
          </ac:spMkLst>
        </pc:spChg>
        <pc:spChg chg="add del">
          <ac:chgData name="Liesbeth Werrebrouck" userId="fd464afc-61c6-468a-8f9e-ef687cb7113a" providerId="ADAL" clId="{FC6DCF3E-5B3E-48BB-9D31-6A9FCF7B1733}" dt="2020-12-10T09:28:10.150" v="69" actId="26606"/>
          <ac:spMkLst>
            <pc:docMk/>
            <pc:sldMk cId="2898027185" sldId="702"/>
            <ac:spMk id="9" creationId="{CB44330D-EA18-4254-AA95-EB49948539B8}"/>
          </ac:spMkLst>
        </pc:spChg>
        <pc:picChg chg="mod">
          <ac:chgData name="Liesbeth Werrebrouck" userId="fd464afc-61c6-468a-8f9e-ef687cb7113a" providerId="ADAL" clId="{FC6DCF3E-5B3E-48BB-9D31-6A9FCF7B1733}" dt="2020-12-10T09:28:10.150" v="69" actId="26606"/>
          <ac:picMkLst>
            <pc:docMk/>
            <pc:sldMk cId="2898027185" sldId="702"/>
            <ac:picMk id="2" creationId="{9DD25451-A24C-4DFF-9E10-07357A2122A4}"/>
          </ac:picMkLst>
        </pc:picChg>
      </pc:sldChg>
      <pc:sldChg chg="addSp delSp modSp new mod">
        <pc:chgData name="Liesbeth Werrebrouck" userId="fd464afc-61c6-468a-8f9e-ef687cb7113a" providerId="ADAL" clId="{FC6DCF3E-5B3E-48BB-9D31-6A9FCF7B1733}" dt="2020-12-10T09:21:04.153" v="32" actId="27636"/>
        <pc:sldMkLst>
          <pc:docMk/>
          <pc:sldMk cId="727571240" sldId="715"/>
        </pc:sldMkLst>
        <pc:spChg chg="del">
          <ac:chgData name="Liesbeth Werrebrouck" userId="fd464afc-61c6-468a-8f9e-ef687cb7113a" providerId="ADAL" clId="{FC6DCF3E-5B3E-48BB-9D31-6A9FCF7B1733}" dt="2020-12-10T09:19:33.824" v="6" actId="478"/>
          <ac:spMkLst>
            <pc:docMk/>
            <pc:sldMk cId="727571240" sldId="715"/>
            <ac:spMk id="2" creationId="{EA0D790A-E2C2-449A-AE21-8CECA9E1DFD0}"/>
          </ac:spMkLst>
        </pc:spChg>
        <pc:spChg chg="del">
          <ac:chgData name="Liesbeth Werrebrouck" userId="fd464afc-61c6-468a-8f9e-ef687cb7113a" providerId="ADAL" clId="{FC6DCF3E-5B3E-48BB-9D31-6A9FCF7B1733}" dt="2020-12-10T09:18:17.040" v="3" actId="22"/>
          <ac:spMkLst>
            <pc:docMk/>
            <pc:sldMk cId="727571240" sldId="715"/>
            <ac:spMk id="3" creationId="{2ADB677B-5A09-46C9-BCE3-E2CB55A5F3A9}"/>
          </ac:spMkLst>
        </pc:spChg>
        <pc:spChg chg="mod">
          <ac:chgData name="Liesbeth Werrebrouck" userId="fd464afc-61c6-468a-8f9e-ef687cb7113a" providerId="ADAL" clId="{FC6DCF3E-5B3E-48BB-9D31-6A9FCF7B1733}" dt="2020-12-10T09:21:04.153" v="32" actId="27636"/>
          <ac:spMkLst>
            <pc:docMk/>
            <pc:sldMk cId="727571240" sldId="715"/>
            <ac:spMk id="4" creationId="{F213CDC6-2BEF-4129-AE09-E3E5DD6CC4A8}"/>
          </ac:spMkLst>
        </pc:spChg>
        <pc:picChg chg="add mod ord">
          <ac:chgData name="Liesbeth Werrebrouck" userId="fd464afc-61c6-468a-8f9e-ef687cb7113a" providerId="ADAL" clId="{FC6DCF3E-5B3E-48BB-9D31-6A9FCF7B1733}" dt="2020-12-10T09:19:43.337" v="7" actId="14100"/>
          <ac:picMkLst>
            <pc:docMk/>
            <pc:sldMk cId="727571240" sldId="715"/>
            <ac:picMk id="6" creationId="{883E6C2D-5BF3-4042-9BB8-E762B35D80A2}"/>
          </ac:picMkLst>
        </pc:picChg>
      </pc:sldChg>
      <pc:sldChg chg="modSp new mod">
        <pc:chgData name="Liesbeth Werrebrouck" userId="fd464afc-61c6-468a-8f9e-ef687cb7113a" providerId="ADAL" clId="{FC6DCF3E-5B3E-48BB-9D31-6A9FCF7B1733}" dt="2020-12-10T09:34:55.096" v="113" actId="27636"/>
        <pc:sldMkLst>
          <pc:docMk/>
          <pc:sldMk cId="888173898" sldId="716"/>
        </pc:sldMkLst>
        <pc:spChg chg="mod">
          <ac:chgData name="Liesbeth Werrebrouck" userId="fd464afc-61c6-468a-8f9e-ef687cb7113a" providerId="ADAL" clId="{FC6DCF3E-5B3E-48BB-9D31-6A9FCF7B1733}" dt="2020-12-10T09:34:55.096" v="113" actId="27636"/>
          <ac:spMkLst>
            <pc:docMk/>
            <pc:sldMk cId="888173898" sldId="716"/>
            <ac:spMk id="3" creationId="{C21A83C9-90EF-43B1-9EAE-FBE1557C1B57}"/>
          </ac:spMkLst>
        </pc:spChg>
      </pc:sldChg>
      <pc:sldChg chg="addSp delSp modSp new del mod">
        <pc:chgData name="Liesbeth Werrebrouck" userId="fd464afc-61c6-468a-8f9e-ef687cb7113a" providerId="ADAL" clId="{FC6DCF3E-5B3E-48BB-9D31-6A9FCF7B1733}" dt="2020-12-10T09:28:37.094" v="71" actId="47"/>
        <pc:sldMkLst>
          <pc:docMk/>
          <pc:sldMk cId="3650616143" sldId="717"/>
        </pc:sldMkLst>
        <pc:spChg chg="mod">
          <ac:chgData name="Liesbeth Werrebrouck" userId="fd464afc-61c6-468a-8f9e-ef687cb7113a" providerId="ADAL" clId="{FC6DCF3E-5B3E-48BB-9D31-6A9FCF7B1733}" dt="2020-12-10T09:26:23.295" v="67" actId="20577"/>
          <ac:spMkLst>
            <pc:docMk/>
            <pc:sldMk cId="3650616143" sldId="717"/>
            <ac:spMk id="2" creationId="{E3D0CDC6-3B7E-41B8-9349-C92E326EF7BD}"/>
          </ac:spMkLst>
        </pc:spChg>
        <pc:spChg chg="del">
          <ac:chgData name="Liesbeth Werrebrouck" userId="fd464afc-61c6-468a-8f9e-ef687cb7113a" providerId="ADAL" clId="{FC6DCF3E-5B3E-48BB-9D31-6A9FCF7B1733}" dt="2020-12-10T09:26:08.311" v="43"/>
          <ac:spMkLst>
            <pc:docMk/>
            <pc:sldMk cId="3650616143" sldId="717"/>
            <ac:spMk id="4" creationId="{28ADD4A8-F48F-40C5-997B-C09C218F56FC}"/>
          </ac:spMkLst>
        </pc:spChg>
        <pc:spChg chg="add mod">
          <ac:chgData name="Liesbeth Werrebrouck" userId="fd464afc-61c6-468a-8f9e-ef687cb7113a" providerId="ADAL" clId="{FC6DCF3E-5B3E-48BB-9D31-6A9FCF7B1733}" dt="2020-12-10T09:28:27.697" v="70" actId="21"/>
          <ac:spMkLst>
            <pc:docMk/>
            <pc:sldMk cId="3650616143" sldId="717"/>
            <ac:spMk id="5" creationId="{87A0011E-011E-4736-AFA1-5F4AC680A1E7}"/>
          </ac:spMkLst>
        </pc:spChg>
        <pc:picChg chg="add del mod">
          <ac:chgData name="Liesbeth Werrebrouck" userId="fd464afc-61c6-468a-8f9e-ef687cb7113a" providerId="ADAL" clId="{FC6DCF3E-5B3E-48BB-9D31-6A9FCF7B1733}" dt="2020-12-10T09:28:27.697" v="70" actId="21"/>
          <ac:picMkLst>
            <pc:docMk/>
            <pc:sldMk cId="3650616143" sldId="717"/>
            <ac:picMk id="1026" creationId="{F7F04B41-09E1-4DED-A712-882A33F7977A}"/>
          </ac:picMkLst>
        </pc:picChg>
      </pc:sldChg>
    </pc:docChg>
  </pc:docChgLst>
  <pc:docChgLst>
    <pc:chgData name="Jasmina Jamil" userId="S::jasmina.jamil@vrijclbnetwerk.be::b2b7d49a-d7bd-460b-80e0-8ba7bf9ffd90" providerId="AD" clId="Web-{62B1DABB-C97B-4FDE-8098-54792AAD5351}"/>
    <pc:docChg chg="modSld">
      <pc:chgData name="Jasmina Jamil" userId="S::jasmina.jamil@vrijclbnetwerk.be::b2b7d49a-d7bd-460b-80e0-8ba7bf9ffd90" providerId="AD" clId="Web-{62B1DABB-C97B-4FDE-8098-54792AAD5351}" dt="2020-12-17T10:17:06.228" v="6" actId="20577"/>
      <pc:docMkLst>
        <pc:docMk/>
      </pc:docMkLst>
      <pc:sldChg chg="modSp">
        <pc:chgData name="Jasmina Jamil" userId="S::jasmina.jamil@vrijclbnetwerk.be::b2b7d49a-d7bd-460b-80e0-8ba7bf9ffd90" providerId="AD" clId="Web-{62B1DABB-C97B-4FDE-8098-54792AAD5351}" dt="2020-12-17T10:17:02.212" v="4" actId="20577"/>
        <pc:sldMkLst>
          <pc:docMk/>
          <pc:sldMk cId="53575050" sldId="769"/>
        </pc:sldMkLst>
        <pc:spChg chg="mod">
          <ac:chgData name="Jasmina Jamil" userId="S::jasmina.jamil@vrijclbnetwerk.be::b2b7d49a-d7bd-460b-80e0-8ba7bf9ffd90" providerId="AD" clId="Web-{62B1DABB-C97B-4FDE-8098-54792AAD5351}" dt="2020-12-17T10:17:02.212" v="4" actId="20577"/>
          <ac:spMkLst>
            <pc:docMk/>
            <pc:sldMk cId="53575050" sldId="769"/>
            <ac:spMk id="2" creationId="{A2EDEA1D-91F1-403E-A340-E95EEF73BE91}"/>
          </ac:spMkLst>
        </pc:spChg>
      </pc:sldChg>
    </pc:docChg>
  </pc:docChgLst>
  <pc:docChgLst>
    <pc:chgData name="Liesbeth Werrebrouck" userId="S::liesbeth.werrebrouck@vrijclbnetwerk.be::fd464afc-61c6-468a-8f9e-ef687cb7113a" providerId="AD" clId="Web-{7471BCB9-F0AE-4831-BCFD-779C8FC7578B}"/>
    <pc:docChg chg="addSld modSld">
      <pc:chgData name="Liesbeth Werrebrouck" userId="S::liesbeth.werrebrouck@vrijclbnetwerk.be::fd464afc-61c6-468a-8f9e-ef687cb7113a" providerId="AD" clId="Web-{7471BCB9-F0AE-4831-BCFD-779C8FC7578B}" dt="2020-12-15T09:40:46.434" v="108" actId="20577"/>
      <pc:docMkLst>
        <pc:docMk/>
      </pc:docMkLst>
      <pc:sldChg chg="modSp new">
        <pc:chgData name="Liesbeth Werrebrouck" userId="S::liesbeth.werrebrouck@vrijclbnetwerk.be::fd464afc-61c6-468a-8f9e-ef687cb7113a" providerId="AD" clId="Web-{7471BCB9-F0AE-4831-BCFD-779C8FC7578B}" dt="2020-12-15T09:40:46.434" v="107" actId="20577"/>
        <pc:sldMkLst>
          <pc:docMk/>
          <pc:sldMk cId="616606576" sldId="748"/>
        </pc:sldMkLst>
        <pc:spChg chg="mod">
          <ac:chgData name="Liesbeth Werrebrouck" userId="S::liesbeth.werrebrouck@vrijclbnetwerk.be::fd464afc-61c6-468a-8f9e-ef687cb7113a" providerId="AD" clId="Web-{7471BCB9-F0AE-4831-BCFD-779C8FC7578B}" dt="2020-12-15T09:40:46.434" v="107" actId="20577"/>
          <ac:spMkLst>
            <pc:docMk/>
            <pc:sldMk cId="616606576" sldId="748"/>
            <ac:spMk id="3" creationId="{7E4734FC-9330-4DC7-AFF4-9A5AA6D49CFF}"/>
          </ac:spMkLst>
        </pc:spChg>
      </pc:sldChg>
    </pc:docChg>
  </pc:docChgLst>
  <pc:docChgLst>
    <pc:chgData name="Christa Vercruysse" userId="4200ecb0-f1ab-4090-bbe4-209ba0ca2e7f" providerId="ADAL" clId="{5DE9E059-6950-442B-94F2-F4117F0495B0}"/>
    <pc:docChg chg="custSel mod addSld delSld modSld sldOrd">
      <pc:chgData name="Christa Vercruysse" userId="4200ecb0-f1ab-4090-bbe4-209ba0ca2e7f" providerId="ADAL" clId="{5DE9E059-6950-442B-94F2-F4117F0495B0}" dt="2020-12-09T16:57:36.591" v="2641" actId="14100"/>
      <pc:docMkLst>
        <pc:docMk/>
      </pc:docMkLst>
      <pc:sldChg chg="addSp modSp mod">
        <pc:chgData name="Christa Vercruysse" userId="4200ecb0-f1ab-4090-bbe4-209ba0ca2e7f" providerId="ADAL" clId="{5DE9E059-6950-442B-94F2-F4117F0495B0}" dt="2020-12-09T16:57:36.591" v="2641" actId="14100"/>
        <pc:sldMkLst>
          <pc:docMk/>
          <pc:sldMk cId="1093973192" sldId="256"/>
        </pc:sldMkLst>
        <pc:spChg chg="add mod">
          <ac:chgData name="Christa Vercruysse" userId="4200ecb0-f1ab-4090-bbe4-209ba0ca2e7f" providerId="ADAL" clId="{5DE9E059-6950-442B-94F2-F4117F0495B0}" dt="2020-12-09T16:55:39.539" v="2636" actId="207"/>
          <ac:spMkLst>
            <pc:docMk/>
            <pc:sldMk cId="1093973192" sldId="256"/>
            <ac:spMk id="5" creationId="{382498EC-80E5-4899-A878-F7F3890CBC6E}"/>
          </ac:spMkLst>
        </pc:spChg>
        <pc:picChg chg="mod">
          <ac:chgData name="Christa Vercruysse" userId="4200ecb0-f1ab-4090-bbe4-209ba0ca2e7f" providerId="ADAL" clId="{5DE9E059-6950-442B-94F2-F4117F0495B0}" dt="2020-12-09T16:57:36.591" v="2641" actId="14100"/>
          <ac:picMkLst>
            <pc:docMk/>
            <pc:sldMk cId="1093973192" sldId="256"/>
            <ac:picMk id="4" creationId="{319296D0-DAE9-4140-AE93-5E8CEB176801}"/>
          </ac:picMkLst>
        </pc:picChg>
      </pc:sldChg>
      <pc:sldChg chg="modSp mod">
        <pc:chgData name="Christa Vercruysse" userId="4200ecb0-f1ab-4090-bbe4-209ba0ca2e7f" providerId="ADAL" clId="{5DE9E059-6950-442B-94F2-F4117F0495B0}" dt="2020-12-09T16:35:39.324" v="1695" actId="113"/>
        <pc:sldMkLst>
          <pc:docMk/>
          <pc:sldMk cId="3265491167" sldId="343"/>
        </pc:sldMkLst>
        <pc:spChg chg="mod">
          <ac:chgData name="Christa Vercruysse" userId="4200ecb0-f1ab-4090-bbe4-209ba0ca2e7f" providerId="ADAL" clId="{5DE9E059-6950-442B-94F2-F4117F0495B0}" dt="2020-12-09T16:35:39.324" v="1695" actId="113"/>
          <ac:spMkLst>
            <pc:docMk/>
            <pc:sldMk cId="3265491167" sldId="343"/>
            <ac:spMk id="2" creationId="{0DCA88FE-E253-4D68-9002-F8722DFAF085}"/>
          </ac:spMkLst>
        </pc:spChg>
      </pc:sldChg>
      <pc:sldChg chg="setBg">
        <pc:chgData name="Christa Vercruysse" userId="4200ecb0-f1ab-4090-bbe4-209ba0ca2e7f" providerId="ADAL" clId="{5DE9E059-6950-442B-94F2-F4117F0495B0}" dt="2020-12-09T14:25:35.729" v="104"/>
        <pc:sldMkLst>
          <pc:docMk/>
          <pc:sldMk cId="1272932271" sldId="350"/>
        </pc:sldMkLst>
      </pc:sldChg>
      <pc:sldChg chg="del setBg">
        <pc:chgData name="Christa Vercruysse" userId="4200ecb0-f1ab-4090-bbe4-209ba0ca2e7f" providerId="ADAL" clId="{5DE9E059-6950-442B-94F2-F4117F0495B0}" dt="2020-12-09T16:56:03.564" v="2637" actId="2696"/>
        <pc:sldMkLst>
          <pc:docMk/>
          <pc:sldMk cId="2770477903" sldId="351"/>
        </pc:sldMkLst>
      </pc:sldChg>
      <pc:sldChg chg="modSp mod">
        <pc:chgData name="Christa Vercruysse" userId="4200ecb0-f1ab-4090-bbe4-209ba0ca2e7f" providerId="ADAL" clId="{5DE9E059-6950-442B-94F2-F4117F0495B0}" dt="2020-12-09T14:13:21.406" v="62" actId="20577"/>
        <pc:sldMkLst>
          <pc:docMk/>
          <pc:sldMk cId="443018674" sldId="361"/>
        </pc:sldMkLst>
        <pc:spChg chg="mod">
          <ac:chgData name="Christa Vercruysse" userId="4200ecb0-f1ab-4090-bbe4-209ba0ca2e7f" providerId="ADAL" clId="{5DE9E059-6950-442B-94F2-F4117F0495B0}" dt="2020-12-09T14:13:21.406" v="62" actId="20577"/>
          <ac:spMkLst>
            <pc:docMk/>
            <pc:sldMk cId="443018674" sldId="361"/>
            <ac:spMk id="2" creationId="{50629DC4-4627-49BD-A9E6-647815EA291F}"/>
          </ac:spMkLst>
        </pc:spChg>
      </pc:sldChg>
      <pc:sldChg chg="modSp mod">
        <pc:chgData name="Christa Vercruysse" userId="4200ecb0-f1ab-4090-bbe4-209ba0ca2e7f" providerId="ADAL" clId="{5DE9E059-6950-442B-94F2-F4117F0495B0}" dt="2020-12-09T16:53:29.532" v="2594" actId="207"/>
        <pc:sldMkLst>
          <pc:docMk/>
          <pc:sldMk cId="3864897646" sldId="362"/>
        </pc:sldMkLst>
        <pc:spChg chg="mod">
          <ac:chgData name="Christa Vercruysse" userId="4200ecb0-f1ab-4090-bbe4-209ba0ca2e7f" providerId="ADAL" clId="{5DE9E059-6950-442B-94F2-F4117F0495B0}" dt="2020-12-09T16:53:29.532" v="2594" actId="207"/>
          <ac:spMkLst>
            <pc:docMk/>
            <pc:sldMk cId="3864897646" sldId="362"/>
            <ac:spMk id="2" creationId="{8D63F280-F5CC-4149-A169-3A4BB144A74F}"/>
          </ac:spMkLst>
        </pc:spChg>
      </pc:sldChg>
      <pc:sldChg chg="modSp mod">
        <pc:chgData name="Christa Vercruysse" userId="4200ecb0-f1ab-4090-bbe4-209ba0ca2e7f" providerId="ADAL" clId="{5DE9E059-6950-442B-94F2-F4117F0495B0}" dt="2020-12-09T16:53:10.462" v="2592" actId="2711"/>
        <pc:sldMkLst>
          <pc:docMk/>
          <pc:sldMk cId="2488933808" sldId="363"/>
        </pc:sldMkLst>
        <pc:spChg chg="mod">
          <ac:chgData name="Christa Vercruysse" userId="4200ecb0-f1ab-4090-bbe4-209ba0ca2e7f" providerId="ADAL" clId="{5DE9E059-6950-442B-94F2-F4117F0495B0}" dt="2020-12-09T16:53:10.462" v="2592" actId="2711"/>
          <ac:spMkLst>
            <pc:docMk/>
            <pc:sldMk cId="2488933808" sldId="363"/>
            <ac:spMk id="5" creationId="{EE671227-A619-4EB6-9D06-EA941085BBDB}"/>
          </ac:spMkLst>
        </pc:spChg>
      </pc:sldChg>
      <pc:sldChg chg="modSp mod">
        <pc:chgData name="Christa Vercruysse" userId="4200ecb0-f1ab-4090-bbe4-209ba0ca2e7f" providerId="ADAL" clId="{5DE9E059-6950-442B-94F2-F4117F0495B0}" dt="2020-12-09T16:53:48.535" v="2597" actId="2711"/>
        <pc:sldMkLst>
          <pc:docMk/>
          <pc:sldMk cId="2899550961" sldId="366"/>
        </pc:sldMkLst>
        <pc:spChg chg="mod">
          <ac:chgData name="Christa Vercruysse" userId="4200ecb0-f1ab-4090-bbe4-209ba0ca2e7f" providerId="ADAL" clId="{5DE9E059-6950-442B-94F2-F4117F0495B0}" dt="2020-12-09T16:53:48.535" v="2597" actId="2711"/>
          <ac:spMkLst>
            <pc:docMk/>
            <pc:sldMk cId="2899550961" sldId="366"/>
            <ac:spMk id="2" creationId="{F2D4E931-DE61-457A-A762-E7254E8D60E9}"/>
          </ac:spMkLst>
        </pc:spChg>
      </pc:sldChg>
      <pc:sldChg chg="modSp mod">
        <pc:chgData name="Christa Vercruysse" userId="4200ecb0-f1ab-4090-bbe4-209ba0ca2e7f" providerId="ADAL" clId="{5DE9E059-6950-442B-94F2-F4117F0495B0}" dt="2020-12-09T16:54:00.319" v="2600" actId="113"/>
        <pc:sldMkLst>
          <pc:docMk/>
          <pc:sldMk cId="44209452" sldId="367"/>
        </pc:sldMkLst>
        <pc:spChg chg="mod">
          <ac:chgData name="Christa Vercruysse" userId="4200ecb0-f1ab-4090-bbe4-209ba0ca2e7f" providerId="ADAL" clId="{5DE9E059-6950-442B-94F2-F4117F0495B0}" dt="2020-12-09T16:54:00.319" v="2600" actId="113"/>
          <ac:spMkLst>
            <pc:docMk/>
            <pc:sldMk cId="44209452" sldId="367"/>
            <ac:spMk id="2" creationId="{978F64AF-9C04-43ED-9B43-5BAE4927BC60}"/>
          </ac:spMkLst>
        </pc:spChg>
      </pc:sldChg>
      <pc:sldChg chg="modSp mod">
        <pc:chgData name="Christa Vercruysse" userId="4200ecb0-f1ab-4090-bbe4-209ba0ca2e7f" providerId="ADAL" clId="{5DE9E059-6950-442B-94F2-F4117F0495B0}" dt="2020-12-09T16:54:51.158" v="2612" actId="113"/>
        <pc:sldMkLst>
          <pc:docMk/>
          <pc:sldMk cId="3919515033" sldId="368"/>
        </pc:sldMkLst>
        <pc:spChg chg="mod">
          <ac:chgData name="Christa Vercruysse" userId="4200ecb0-f1ab-4090-bbe4-209ba0ca2e7f" providerId="ADAL" clId="{5DE9E059-6950-442B-94F2-F4117F0495B0}" dt="2020-12-09T16:54:51.158" v="2612" actId="113"/>
          <ac:spMkLst>
            <pc:docMk/>
            <pc:sldMk cId="3919515033" sldId="368"/>
            <ac:spMk id="2" creationId="{D3AB453B-D823-433C-94C1-21BA0DC96964}"/>
          </ac:spMkLst>
        </pc:spChg>
      </pc:sldChg>
      <pc:sldChg chg="del">
        <pc:chgData name="Christa Vercruysse" userId="4200ecb0-f1ab-4090-bbe4-209ba0ca2e7f" providerId="ADAL" clId="{5DE9E059-6950-442B-94F2-F4117F0495B0}" dt="2020-12-09T14:09:35.345" v="0" actId="47"/>
        <pc:sldMkLst>
          <pc:docMk/>
          <pc:sldMk cId="3969196920" sldId="371"/>
        </pc:sldMkLst>
      </pc:sldChg>
      <pc:sldChg chg="del">
        <pc:chgData name="Christa Vercruysse" userId="4200ecb0-f1ab-4090-bbe4-209ba0ca2e7f" providerId="ADAL" clId="{5DE9E059-6950-442B-94F2-F4117F0495B0}" dt="2020-12-09T14:09:55.285" v="2" actId="47"/>
        <pc:sldMkLst>
          <pc:docMk/>
          <pc:sldMk cId="3236325588" sldId="372"/>
        </pc:sldMkLst>
      </pc:sldChg>
      <pc:sldChg chg="modSp mod">
        <pc:chgData name="Christa Vercruysse" userId="4200ecb0-f1ab-4090-bbe4-209ba0ca2e7f" providerId="ADAL" clId="{5DE9E059-6950-442B-94F2-F4117F0495B0}" dt="2020-12-09T14:16:29.762" v="71" actId="113"/>
        <pc:sldMkLst>
          <pc:docMk/>
          <pc:sldMk cId="625794980" sldId="641"/>
        </pc:sldMkLst>
        <pc:spChg chg="mod">
          <ac:chgData name="Christa Vercruysse" userId="4200ecb0-f1ab-4090-bbe4-209ba0ca2e7f" providerId="ADAL" clId="{5DE9E059-6950-442B-94F2-F4117F0495B0}" dt="2020-12-09T14:16:29.762" v="71" actId="113"/>
          <ac:spMkLst>
            <pc:docMk/>
            <pc:sldMk cId="625794980" sldId="641"/>
            <ac:spMk id="2" creationId="{23F001BB-A64D-4CEA-9F7E-144F89C1D3B4}"/>
          </ac:spMkLst>
        </pc:spChg>
      </pc:sldChg>
      <pc:sldChg chg="modSp mod">
        <pc:chgData name="Christa Vercruysse" userId="4200ecb0-f1ab-4090-bbe4-209ba0ca2e7f" providerId="ADAL" clId="{5DE9E059-6950-442B-94F2-F4117F0495B0}" dt="2020-12-09T14:24:02.924" v="101" actId="113"/>
        <pc:sldMkLst>
          <pc:docMk/>
          <pc:sldMk cId="1845205512" sldId="643"/>
        </pc:sldMkLst>
        <pc:spChg chg="mod">
          <ac:chgData name="Christa Vercruysse" userId="4200ecb0-f1ab-4090-bbe4-209ba0ca2e7f" providerId="ADAL" clId="{5DE9E059-6950-442B-94F2-F4117F0495B0}" dt="2020-12-09T14:24:02.924" v="101" actId="113"/>
          <ac:spMkLst>
            <pc:docMk/>
            <pc:sldMk cId="1845205512" sldId="643"/>
            <ac:spMk id="2" creationId="{500774E6-F76B-4373-8F34-E17049FD091C}"/>
          </ac:spMkLst>
        </pc:spChg>
      </pc:sldChg>
      <pc:sldChg chg="modSp mod">
        <pc:chgData name="Christa Vercruysse" userId="4200ecb0-f1ab-4090-bbe4-209ba0ca2e7f" providerId="ADAL" clId="{5DE9E059-6950-442B-94F2-F4117F0495B0}" dt="2020-12-09T14:24:37.133" v="103" actId="113"/>
        <pc:sldMkLst>
          <pc:docMk/>
          <pc:sldMk cId="4097157029" sldId="679"/>
        </pc:sldMkLst>
        <pc:spChg chg="mod">
          <ac:chgData name="Christa Vercruysse" userId="4200ecb0-f1ab-4090-bbe4-209ba0ca2e7f" providerId="ADAL" clId="{5DE9E059-6950-442B-94F2-F4117F0495B0}" dt="2020-12-09T14:24:37.133" v="103" actId="113"/>
          <ac:spMkLst>
            <pc:docMk/>
            <pc:sldMk cId="4097157029" sldId="679"/>
            <ac:spMk id="2" creationId="{9C2FC3C5-072F-4FF2-A811-C8C290FAB189}"/>
          </ac:spMkLst>
        </pc:spChg>
      </pc:sldChg>
      <pc:sldChg chg="setBg">
        <pc:chgData name="Christa Vercruysse" userId="4200ecb0-f1ab-4090-bbe4-209ba0ca2e7f" providerId="ADAL" clId="{5DE9E059-6950-442B-94F2-F4117F0495B0}" dt="2020-12-09T14:25:57.656" v="106"/>
        <pc:sldMkLst>
          <pc:docMk/>
          <pc:sldMk cId="672006671" sldId="691"/>
        </pc:sldMkLst>
      </pc:sldChg>
      <pc:sldChg chg="modSp add mod">
        <pc:chgData name="Christa Vercruysse" userId="4200ecb0-f1ab-4090-bbe4-209ba0ca2e7f" providerId="ADAL" clId="{5DE9E059-6950-442B-94F2-F4117F0495B0}" dt="2020-12-09T14:27:44.681" v="108" actId="207"/>
        <pc:sldMkLst>
          <pc:docMk/>
          <pc:sldMk cId="1144470864" sldId="699"/>
        </pc:sldMkLst>
        <pc:spChg chg="mod">
          <ac:chgData name="Christa Vercruysse" userId="4200ecb0-f1ab-4090-bbe4-209ba0ca2e7f" providerId="ADAL" clId="{5DE9E059-6950-442B-94F2-F4117F0495B0}" dt="2020-12-09T14:11:21.902" v="22" actId="2711"/>
          <ac:spMkLst>
            <pc:docMk/>
            <pc:sldMk cId="1144470864" sldId="699"/>
            <ac:spMk id="2" creationId="{5C486A37-5D58-244F-92BF-D62A0534ED12}"/>
          </ac:spMkLst>
        </pc:spChg>
        <pc:spChg chg="mod">
          <ac:chgData name="Christa Vercruysse" userId="4200ecb0-f1ab-4090-bbe4-209ba0ca2e7f" providerId="ADAL" clId="{5DE9E059-6950-442B-94F2-F4117F0495B0}" dt="2020-12-09T14:27:44.681" v="108" actId="207"/>
          <ac:spMkLst>
            <pc:docMk/>
            <pc:sldMk cId="1144470864" sldId="699"/>
            <ac:spMk id="3" creationId="{953C8DBC-9C8A-DC46-8AF4-C0ABD107320C}"/>
          </ac:spMkLst>
        </pc:spChg>
        <pc:spChg chg="mod">
          <ac:chgData name="Christa Vercruysse" userId="4200ecb0-f1ab-4090-bbe4-209ba0ca2e7f" providerId="ADAL" clId="{5DE9E059-6950-442B-94F2-F4117F0495B0}" dt="2020-12-09T14:11:46.608" v="36" actId="1076"/>
          <ac:spMkLst>
            <pc:docMk/>
            <pc:sldMk cId="1144470864" sldId="699"/>
            <ac:spMk id="4" creationId="{396F3BBD-CF81-4BD0-A5B0-FD706A27B162}"/>
          </ac:spMkLst>
        </pc:spChg>
      </pc:sldChg>
      <pc:sldChg chg="modSp add mod">
        <pc:chgData name="Christa Vercruysse" userId="4200ecb0-f1ab-4090-bbe4-209ba0ca2e7f" providerId="ADAL" clId="{5DE9E059-6950-442B-94F2-F4117F0495B0}" dt="2020-12-09T14:19:26.457" v="95" actId="113"/>
        <pc:sldMkLst>
          <pc:docMk/>
          <pc:sldMk cId="1913026136" sldId="700"/>
        </pc:sldMkLst>
        <pc:spChg chg="mod">
          <ac:chgData name="Christa Vercruysse" userId="4200ecb0-f1ab-4090-bbe4-209ba0ca2e7f" providerId="ADAL" clId="{5DE9E059-6950-442B-94F2-F4117F0495B0}" dt="2020-12-09T14:19:26.457" v="95" actId="113"/>
          <ac:spMkLst>
            <pc:docMk/>
            <pc:sldMk cId="1913026136" sldId="700"/>
            <ac:spMk id="2" creationId="{7C3290B5-D8B9-47DE-808A-46AAEA2FF372}"/>
          </ac:spMkLst>
        </pc:spChg>
      </pc:sldChg>
      <pc:sldChg chg="new del">
        <pc:chgData name="Christa Vercruysse" userId="4200ecb0-f1ab-4090-bbe4-209ba0ca2e7f" providerId="ADAL" clId="{5DE9E059-6950-442B-94F2-F4117F0495B0}" dt="2020-12-09T14:12:50.556" v="40" actId="2696"/>
        <pc:sldMkLst>
          <pc:docMk/>
          <pc:sldMk cId="4042411176" sldId="700"/>
        </pc:sldMkLst>
      </pc:sldChg>
      <pc:sldChg chg="modSp mod">
        <pc:chgData name="Christa Vercruysse" userId="4200ecb0-f1ab-4090-bbe4-209ba0ca2e7f" providerId="ADAL" clId="{5DE9E059-6950-442B-94F2-F4117F0495B0}" dt="2020-12-09T16:54:17.326" v="2603" actId="113"/>
        <pc:sldMkLst>
          <pc:docMk/>
          <pc:sldMk cId="406382639" sldId="701"/>
        </pc:sldMkLst>
        <pc:spChg chg="mod">
          <ac:chgData name="Christa Vercruysse" userId="4200ecb0-f1ab-4090-bbe4-209ba0ca2e7f" providerId="ADAL" clId="{5DE9E059-6950-442B-94F2-F4117F0495B0}" dt="2020-12-09T16:54:17.326" v="2603" actId="113"/>
          <ac:spMkLst>
            <pc:docMk/>
            <pc:sldMk cId="406382639" sldId="701"/>
            <ac:spMk id="2" creationId="{7B248873-0803-463A-984C-AEFCBA635C6C}"/>
          </ac:spMkLst>
        </pc:spChg>
      </pc:sldChg>
      <pc:sldChg chg="modSp mod">
        <pc:chgData name="Christa Vercruysse" userId="4200ecb0-f1ab-4090-bbe4-209ba0ca2e7f" providerId="ADAL" clId="{5DE9E059-6950-442B-94F2-F4117F0495B0}" dt="2020-12-09T16:54:29.370" v="2606" actId="113"/>
        <pc:sldMkLst>
          <pc:docMk/>
          <pc:sldMk cId="2412519918" sldId="703"/>
        </pc:sldMkLst>
        <pc:spChg chg="mod">
          <ac:chgData name="Christa Vercruysse" userId="4200ecb0-f1ab-4090-bbe4-209ba0ca2e7f" providerId="ADAL" clId="{5DE9E059-6950-442B-94F2-F4117F0495B0}" dt="2020-12-09T16:54:29.370" v="2606" actId="113"/>
          <ac:spMkLst>
            <pc:docMk/>
            <pc:sldMk cId="2412519918" sldId="703"/>
            <ac:spMk id="2" creationId="{B8FB2B37-128D-4361-982A-5A09F17A420D}"/>
          </ac:spMkLst>
        </pc:spChg>
      </pc:sldChg>
      <pc:sldChg chg="modSp mod">
        <pc:chgData name="Christa Vercruysse" userId="4200ecb0-f1ab-4090-bbe4-209ba0ca2e7f" providerId="ADAL" clId="{5DE9E059-6950-442B-94F2-F4117F0495B0}" dt="2020-12-09T16:54:42.855" v="2609" actId="113"/>
        <pc:sldMkLst>
          <pc:docMk/>
          <pc:sldMk cId="4155338453" sldId="705"/>
        </pc:sldMkLst>
        <pc:spChg chg="mod">
          <ac:chgData name="Christa Vercruysse" userId="4200ecb0-f1ab-4090-bbe4-209ba0ca2e7f" providerId="ADAL" clId="{5DE9E059-6950-442B-94F2-F4117F0495B0}" dt="2020-12-09T16:54:42.855" v="2609" actId="113"/>
          <ac:spMkLst>
            <pc:docMk/>
            <pc:sldMk cId="4155338453" sldId="705"/>
            <ac:spMk id="2" creationId="{7F91ACD5-4EE7-4390-9EE0-8E54FBE6383D}"/>
          </ac:spMkLst>
        </pc:spChg>
      </pc:sldChg>
      <pc:sldChg chg="new del">
        <pc:chgData name="Christa Vercruysse" userId="4200ecb0-f1ab-4090-bbe4-209ba0ca2e7f" providerId="ADAL" clId="{5DE9E059-6950-442B-94F2-F4117F0495B0}" dt="2020-12-09T14:23:48.305" v="97" actId="47"/>
        <pc:sldMkLst>
          <pc:docMk/>
          <pc:sldMk cId="421267960" sldId="706"/>
        </pc:sldMkLst>
      </pc:sldChg>
      <pc:sldChg chg="addSp delSp modSp new mod ord modNotesTx">
        <pc:chgData name="Christa Vercruysse" userId="4200ecb0-f1ab-4090-bbe4-209ba0ca2e7f" providerId="ADAL" clId="{5DE9E059-6950-442B-94F2-F4117F0495B0}" dt="2020-12-09T16:26:40.689" v="997" actId="20577"/>
        <pc:sldMkLst>
          <pc:docMk/>
          <pc:sldMk cId="4255389244" sldId="706"/>
        </pc:sldMkLst>
        <pc:spChg chg="mod">
          <ac:chgData name="Christa Vercruysse" userId="4200ecb0-f1ab-4090-bbe4-209ba0ca2e7f" providerId="ADAL" clId="{5DE9E059-6950-442B-94F2-F4117F0495B0}" dt="2020-12-09T16:15:38.825" v="378" actId="2711"/>
          <ac:spMkLst>
            <pc:docMk/>
            <pc:sldMk cId="4255389244" sldId="706"/>
            <ac:spMk id="2" creationId="{66983ACF-F3DB-48E3-8292-BB3602CBB120}"/>
          </ac:spMkLst>
        </pc:spChg>
        <pc:spChg chg="del">
          <ac:chgData name="Christa Vercruysse" userId="4200ecb0-f1ab-4090-bbe4-209ba0ca2e7f" providerId="ADAL" clId="{5DE9E059-6950-442B-94F2-F4117F0495B0}" dt="2020-12-09T14:47:50.642" v="147"/>
          <ac:spMkLst>
            <pc:docMk/>
            <pc:sldMk cId="4255389244" sldId="706"/>
            <ac:spMk id="3" creationId="{3612C3FA-9444-4F83-952D-E55C19D56353}"/>
          </ac:spMkLst>
        </pc:spChg>
        <pc:spChg chg="add del mod">
          <ac:chgData name="Christa Vercruysse" userId="4200ecb0-f1ab-4090-bbe4-209ba0ca2e7f" providerId="ADAL" clId="{5DE9E059-6950-442B-94F2-F4117F0495B0}" dt="2020-12-09T14:49:46.298" v="168"/>
          <ac:spMkLst>
            <pc:docMk/>
            <pc:sldMk cId="4255389244" sldId="706"/>
            <ac:spMk id="4" creationId="{F076BE8C-5D0B-47B3-8844-3F76BAE364D7}"/>
          </ac:spMkLst>
        </pc:spChg>
        <pc:spChg chg="add mod">
          <ac:chgData name="Christa Vercruysse" userId="4200ecb0-f1ab-4090-bbe4-209ba0ca2e7f" providerId="ADAL" clId="{5DE9E059-6950-442B-94F2-F4117F0495B0}" dt="2020-12-09T16:19:53.128" v="570" actId="20578"/>
          <ac:spMkLst>
            <pc:docMk/>
            <pc:sldMk cId="4255389244" sldId="706"/>
            <ac:spMk id="5" creationId="{A78B5164-9447-436D-90B0-9EA1835AD4FF}"/>
          </ac:spMkLst>
        </pc:spChg>
        <pc:picChg chg="add mod">
          <ac:chgData name="Christa Vercruysse" userId="4200ecb0-f1ab-4090-bbe4-209ba0ca2e7f" providerId="ADAL" clId="{5DE9E059-6950-442B-94F2-F4117F0495B0}" dt="2020-12-09T14:48:16.406" v="152" actId="1076"/>
          <ac:picMkLst>
            <pc:docMk/>
            <pc:sldMk cId="4255389244" sldId="706"/>
            <ac:picMk id="1026" creationId="{14FDEFB0-3AC0-4376-BE60-821B378F27F4}"/>
          </ac:picMkLst>
        </pc:picChg>
      </pc:sldChg>
      <pc:sldChg chg="addSp delSp modSp add mod setBg modAnim modNotesTx">
        <pc:chgData name="Christa Vercruysse" userId="4200ecb0-f1ab-4090-bbe4-209ba0ca2e7f" providerId="ADAL" clId="{5DE9E059-6950-442B-94F2-F4117F0495B0}" dt="2020-12-09T16:15:50.697" v="379" actId="2711"/>
        <pc:sldMkLst>
          <pc:docMk/>
          <pc:sldMk cId="2420590667" sldId="707"/>
        </pc:sldMkLst>
        <pc:spChg chg="mod ord">
          <ac:chgData name="Christa Vercruysse" userId="4200ecb0-f1ab-4090-bbe4-209ba0ca2e7f" providerId="ADAL" clId="{5DE9E059-6950-442B-94F2-F4117F0495B0}" dt="2020-12-09T16:15:50.697" v="379" actId="2711"/>
          <ac:spMkLst>
            <pc:docMk/>
            <pc:sldMk cId="2420590667" sldId="707"/>
            <ac:spMk id="2" creationId="{66983ACF-F3DB-48E3-8292-BB3602CBB120}"/>
          </ac:spMkLst>
        </pc:spChg>
        <pc:spChg chg="add del mod">
          <ac:chgData name="Christa Vercruysse" userId="4200ecb0-f1ab-4090-bbe4-209ba0ca2e7f" providerId="ADAL" clId="{5DE9E059-6950-442B-94F2-F4117F0495B0}" dt="2020-12-09T14:52:28.383" v="176"/>
          <ac:spMkLst>
            <pc:docMk/>
            <pc:sldMk cId="2420590667" sldId="707"/>
            <ac:spMk id="3" creationId="{1AC3A9E8-32D7-459A-8599-D018AA66B033}"/>
          </ac:spMkLst>
        </pc:spChg>
        <pc:spChg chg="add del mod">
          <ac:chgData name="Christa Vercruysse" userId="4200ecb0-f1ab-4090-bbe4-209ba0ca2e7f" providerId="ADAL" clId="{5DE9E059-6950-442B-94F2-F4117F0495B0}" dt="2020-12-09T14:54:35.596" v="211"/>
          <ac:spMkLst>
            <pc:docMk/>
            <pc:sldMk cId="2420590667" sldId="707"/>
            <ac:spMk id="4" creationId="{F7593F41-D221-46F7-A52D-6109DD03632B}"/>
          </ac:spMkLst>
        </pc:spChg>
        <pc:spChg chg="add">
          <ac:chgData name="Christa Vercruysse" userId="4200ecb0-f1ab-4090-bbe4-209ba0ca2e7f" providerId="ADAL" clId="{5DE9E059-6950-442B-94F2-F4117F0495B0}" dt="2020-12-09T16:08:42.893" v="349" actId="26606"/>
          <ac:spMkLst>
            <pc:docMk/>
            <pc:sldMk cId="2420590667" sldId="707"/>
            <ac:spMk id="73" creationId="{B497CCB5-5FC2-473C-AFCC-2430CEF1DF71}"/>
          </ac:spMkLst>
        </pc:spChg>
        <pc:spChg chg="add">
          <ac:chgData name="Christa Vercruysse" userId="4200ecb0-f1ab-4090-bbe4-209ba0ca2e7f" providerId="ADAL" clId="{5DE9E059-6950-442B-94F2-F4117F0495B0}" dt="2020-12-09T16:08:42.893" v="349" actId="26606"/>
          <ac:spMkLst>
            <pc:docMk/>
            <pc:sldMk cId="2420590667" sldId="707"/>
            <ac:spMk id="75" creationId="{599C8C75-BFDF-44E7-A028-EEB5EDD58817}"/>
          </ac:spMkLst>
        </pc:spChg>
        <pc:picChg chg="add mod ord">
          <ac:chgData name="Christa Vercruysse" userId="4200ecb0-f1ab-4090-bbe4-209ba0ca2e7f" providerId="ADAL" clId="{5DE9E059-6950-442B-94F2-F4117F0495B0}" dt="2020-12-09T16:08:56.262" v="352" actId="27614"/>
          <ac:picMkLst>
            <pc:docMk/>
            <pc:sldMk cId="2420590667" sldId="707"/>
            <ac:picMk id="6" creationId="{5B1E5164-088D-47BF-A87D-32B627F52CD3}"/>
          </ac:picMkLst>
        </pc:picChg>
        <pc:picChg chg="add mod ord">
          <ac:chgData name="Christa Vercruysse" userId="4200ecb0-f1ab-4090-bbe4-209ba0ca2e7f" providerId="ADAL" clId="{5DE9E059-6950-442B-94F2-F4117F0495B0}" dt="2020-12-09T16:08:42.893" v="349" actId="26606"/>
          <ac:picMkLst>
            <pc:docMk/>
            <pc:sldMk cId="2420590667" sldId="707"/>
            <ac:picMk id="8" creationId="{4BBEB29C-BC50-4764-AA46-10E535597B1D}"/>
          </ac:picMkLst>
        </pc:picChg>
        <pc:picChg chg="del mod">
          <ac:chgData name="Christa Vercruysse" userId="4200ecb0-f1ab-4090-bbe4-209ba0ca2e7f" providerId="ADAL" clId="{5DE9E059-6950-442B-94F2-F4117F0495B0}" dt="2020-12-09T14:52:19.800" v="173" actId="478"/>
          <ac:picMkLst>
            <pc:docMk/>
            <pc:sldMk cId="2420590667" sldId="707"/>
            <ac:picMk id="1026" creationId="{14FDEFB0-3AC0-4376-BE60-821B378F27F4}"/>
          </ac:picMkLst>
        </pc:picChg>
        <pc:picChg chg="add mod">
          <ac:chgData name="Christa Vercruysse" userId="4200ecb0-f1ab-4090-bbe4-209ba0ca2e7f" providerId="ADAL" clId="{5DE9E059-6950-442B-94F2-F4117F0495B0}" dt="2020-12-09T16:08:42.893" v="349" actId="26606"/>
          <ac:picMkLst>
            <pc:docMk/>
            <pc:sldMk cId="2420590667" sldId="707"/>
            <ac:picMk id="2050" creationId="{E3A25464-829C-4D1D-A0DD-D38E0B8C125A}"/>
          </ac:picMkLst>
        </pc:picChg>
        <pc:picChg chg="add mod">
          <ac:chgData name="Christa Vercruysse" userId="4200ecb0-f1ab-4090-bbe4-209ba0ca2e7f" providerId="ADAL" clId="{5DE9E059-6950-442B-94F2-F4117F0495B0}" dt="2020-12-09T16:14:16.836" v="363" actId="14100"/>
          <ac:picMkLst>
            <pc:docMk/>
            <pc:sldMk cId="2420590667" sldId="707"/>
            <ac:picMk id="2052" creationId="{A534A324-B1F1-4031-A427-B6738ED8CCC5}"/>
          </ac:picMkLst>
        </pc:picChg>
      </pc:sldChg>
      <pc:sldChg chg="addSp delSp modSp new mod setBg modAnim modNotesTx">
        <pc:chgData name="Christa Vercruysse" userId="4200ecb0-f1ab-4090-bbe4-209ba0ca2e7f" providerId="ADAL" clId="{5DE9E059-6950-442B-94F2-F4117F0495B0}" dt="2020-12-09T16:52:56.374" v="2589" actId="20577"/>
        <pc:sldMkLst>
          <pc:docMk/>
          <pc:sldMk cId="2289468119" sldId="708"/>
        </pc:sldMkLst>
        <pc:spChg chg="mod">
          <ac:chgData name="Christa Vercruysse" userId="4200ecb0-f1ab-4090-bbe4-209ba0ca2e7f" providerId="ADAL" clId="{5DE9E059-6950-442B-94F2-F4117F0495B0}" dt="2020-12-09T16:45:50.948" v="1733" actId="1076"/>
          <ac:spMkLst>
            <pc:docMk/>
            <pc:sldMk cId="2289468119" sldId="708"/>
            <ac:spMk id="2" creationId="{C3210E1A-77BD-4C65-918E-BE3A05AC69F1}"/>
          </ac:spMkLst>
        </pc:spChg>
        <pc:spChg chg="mod ord">
          <ac:chgData name="Christa Vercruysse" userId="4200ecb0-f1ab-4090-bbe4-209ba0ca2e7f" providerId="ADAL" clId="{5DE9E059-6950-442B-94F2-F4117F0495B0}" dt="2020-12-09T16:46:56.209" v="1738" actId="207"/>
          <ac:spMkLst>
            <pc:docMk/>
            <pc:sldMk cId="2289468119" sldId="708"/>
            <ac:spMk id="3" creationId="{4876EE25-F27D-4C3B-BB49-A5AC648B5510}"/>
          </ac:spMkLst>
        </pc:spChg>
        <pc:spChg chg="add del">
          <ac:chgData name="Christa Vercruysse" userId="4200ecb0-f1ab-4090-bbe4-209ba0ca2e7f" providerId="ADAL" clId="{5DE9E059-6950-442B-94F2-F4117F0495B0}" dt="2020-12-09T16:44:38.464" v="1722" actId="26606"/>
          <ac:spMkLst>
            <pc:docMk/>
            <pc:sldMk cId="2289468119" sldId="708"/>
            <ac:spMk id="71" creationId="{3CD9DF72-87A3-404E-A828-84CBF11A8303}"/>
          </ac:spMkLst>
        </pc:spChg>
        <pc:spChg chg="add">
          <ac:chgData name="Christa Vercruysse" userId="4200ecb0-f1ab-4090-bbe4-209ba0ca2e7f" providerId="ADAL" clId="{5DE9E059-6950-442B-94F2-F4117F0495B0}" dt="2020-12-09T16:44:38.464" v="1722" actId="26606"/>
          <ac:spMkLst>
            <pc:docMk/>
            <pc:sldMk cId="2289468119" sldId="708"/>
            <ac:spMk id="139" creationId="{1557A916-FDD1-44A1-A7A1-70009FD6BE46}"/>
          </ac:spMkLst>
        </pc:spChg>
        <pc:picChg chg="add mod ord">
          <ac:chgData name="Christa Vercruysse" userId="4200ecb0-f1ab-4090-bbe4-209ba0ca2e7f" providerId="ADAL" clId="{5DE9E059-6950-442B-94F2-F4117F0495B0}" dt="2020-12-09T16:44:38.464" v="1722" actId="26606"/>
          <ac:picMkLst>
            <pc:docMk/>
            <pc:sldMk cId="2289468119" sldId="708"/>
            <ac:picMk id="3074" creationId="{250D2FDB-B6DF-45F6-BA86-ED928D1DE1B3}"/>
          </ac:picMkLst>
        </pc:picChg>
        <pc:picChg chg="add mod ord">
          <ac:chgData name="Christa Vercruysse" userId="4200ecb0-f1ab-4090-bbe4-209ba0ca2e7f" providerId="ADAL" clId="{5DE9E059-6950-442B-94F2-F4117F0495B0}" dt="2020-12-09T16:44:38.464" v="1722" actId="26606"/>
          <ac:picMkLst>
            <pc:docMk/>
            <pc:sldMk cId="2289468119" sldId="708"/>
            <ac:picMk id="3076" creationId="{F78172EB-3F93-453B-9B20-3B16B8520D60}"/>
          </ac:picMkLst>
        </pc:picChg>
        <pc:picChg chg="add mod">
          <ac:chgData name="Christa Vercruysse" userId="4200ecb0-f1ab-4090-bbe4-209ba0ca2e7f" providerId="ADAL" clId="{5DE9E059-6950-442B-94F2-F4117F0495B0}" dt="2020-12-09T16:44:38.464" v="1722" actId="26606"/>
          <ac:picMkLst>
            <pc:docMk/>
            <pc:sldMk cId="2289468119" sldId="708"/>
            <ac:picMk id="3078" creationId="{731B61F6-3BD5-4E74-9DA4-02BA02E72812}"/>
          </ac:picMkLst>
        </pc:picChg>
        <pc:cxnChg chg="add del">
          <ac:chgData name="Christa Vercruysse" userId="4200ecb0-f1ab-4090-bbe4-209ba0ca2e7f" providerId="ADAL" clId="{5DE9E059-6950-442B-94F2-F4117F0495B0}" dt="2020-12-09T16:44:38.464" v="1722" actId="26606"/>
          <ac:cxnSpMkLst>
            <pc:docMk/>
            <pc:sldMk cId="2289468119" sldId="708"/>
            <ac:cxnSpMk id="73" creationId="{20E3A342-4D61-4E3F-AF90-1AB42AEB96CC}"/>
          </ac:cxnSpMkLst>
        </pc:cxnChg>
      </pc:sldChg>
    </pc:docChg>
  </pc:docChgLst>
  <pc:docChgLst>
    <pc:chgData name="Christa Vercruysse" userId="S::christa.vercruysse@vrijclbnetwerk.be::4200ecb0-f1ab-4090-bbe4-209ba0ca2e7f" providerId="AD" clId="Web-{07784D9D-B9A1-4B80-A83F-83C1899CBDF7}"/>
    <pc:docChg chg="modSld">
      <pc:chgData name="Christa Vercruysse" userId="S::christa.vercruysse@vrijclbnetwerk.be::4200ecb0-f1ab-4090-bbe4-209ba0ca2e7f" providerId="AD" clId="Web-{07784D9D-B9A1-4B80-A83F-83C1899CBDF7}" dt="2020-12-16T15:37:18.744" v="20"/>
      <pc:docMkLst>
        <pc:docMk/>
      </pc:docMkLst>
      <pc:sldChg chg="addSp modSp mod setBg">
        <pc:chgData name="Christa Vercruysse" userId="S::christa.vercruysse@vrijclbnetwerk.be::4200ecb0-f1ab-4090-bbe4-209ba0ca2e7f" providerId="AD" clId="Web-{07784D9D-B9A1-4B80-A83F-83C1899CBDF7}" dt="2020-12-16T15:35:16.085" v="1"/>
        <pc:sldMkLst>
          <pc:docMk/>
          <pc:sldMk cId="1098228438" sldId="762"/>
        </pc:sldMkLst>
        <pc:spChg chg="mod">
          <ac:chgData name="Christa Vercruysse" userId="S::christa.vercruysse@vrijclbnetwerk.be::4200ecb0-f1ab-4090-bbe4-209ba0ca2e7f" providerId="AD" clId="Web-{07784D9D-B9A1-4B80-A83F-83C1899CBDF7}" dt="2020-12-16T15:33:09.552" v="0"/>
          <ac:spMkLst>
            <pc:docMk/>
            <pc:sldMk cId="1098228438" sldId="762"/>
            <ac:spMk id="2" creationId="{D3FBE0B0-859B-460C-AF2A-32285C448547}"/>
          </ac:spMkLst>
        </pc:spChg>
        <pc:spChg chg="mod">
          <ac:chgData name="Christa Vercruysse" userId="S::christa.vercruysse@vrijclbnetwerk.be::4200ecb0-f1ab-4090-bbe4-209ba0ca2e7f" providerId="AD" clId="Web-{07784D9D-B9A1-4B80-A83F-83C1899CBDF7}" dt="2020-12-16T15:33:09.552" v="0"/>
          <ac:spMkLst>
            <pc:docMk/>
            <pc:sldMk cId="1098228438" sldId="762"/>
            <ac:spMk id="3" creationId="{134A9456-59D5-425B-98F9-FAA215B3E27D}"/>
          </ac:spMkLst>
        </pc:spChg>
        <pc:spChg chg="add">
          <ac:chgData name="Christa Vercruysse" userId="S::christa.vercruysse@vrijclbnetwerk.be::4200ecb0-f1ab-4090-bbe4-209ba0ca2e7f" providerId="AD" clId="Web-{07784D9D-B9A1-4B80-A83F-83C1899CBDF7}" dt="2020-12-16T15:33:09.552" v="0"/>
          <ac:spMkLst>
            <pc:docMk/>
            <pc:sldMk cId="1098228438" sldId="762"/>
            <ac:spMk id="9" creationId="{F13C74B1-5B17-4795-BED0-7140497B445A}"/>
          </ac:spMkLst>
        </pc:spChg>
        <pc:spChg chg="add">
          <ac:chgData name="Christa Vercruysse" userId="S::christa.vercruysse@vrijclbnetwerk.be::4200ecb0-f1ab-4090-bbe4-209ba0ca2e7f" providerId="AD" clId="Web-{07784D9D-B9A1-4B80-A83F-83C1899CBDF7}" dt="2020-12-16T15:33:09.552" v="0"/>
          <ac:spMkLst>
            <pc:docMk/>
            <pc:sldMk cId="1098228438" sldId="762"/>
            <ac:spMk id="11" creationId="{D4974D33-8DC5-464E-8C6D-BE58F0669C17}"/>
          </ac:spMkLst>
        </pc:spChg>
        <pc:picChg chg="mod">
          <ac:chgData name="Christa Vercruysse" userId="S::christa.vercruysse@vrijclbnetwerk.be::4200ecb0-f1ab-4090-bbe4-209ba0ca2e7f" providerId="AD" clId="Web-{07784D9D-B9A1-4B80-A83F-83C1899CBDF7}" dt="2020-12-16T15:35:16.085" v="1"/>
          <ac:picMkLst>
            <pc:docMk/>
            <pc:sldMk cId="1098228438" sldId="762"/>
            <ac:picMk id="4" creationId="{11BB68C2-CA2F-4863-8D27-FE1D3756EEE2}"/>
          </ac:picMkLst>
        </pc:picChg>
      </pc:sldChg>
      <pc:sldChg chg="addSp modSp mod setBg setClrOvrMap modNotes">
        <pc:chgData name="Christa Vercruysse" userId="S::christa.vercruysse@vrijclbnetwerk.be::4200ecb0-f1ab-4090-bbe4-209ba0ca2e7f" providerId="AD" clId="Web-{07784D9D-B9A1-4B80-A83F-83C1899CBDF7}" dt="2020-12-16T15:37:18.744" v="20"/>
        <pc:sldMkLst>
          <pc:docMk/>
          <pc:sldMk cId="2662492861" sldId="763"/>
        </pc:sldMkLst>
        <pc:spChg chg="mod">
          <ac:chgData name="Christa Vercruysse" userId="S::christa.vercruysse@vrijclbnetwerk.be::4200ecb0-f1ab-4090-bbe4-209ba0ca2e7f" providerId="AD" clId="Web-{07784D9D-B9A1-4B80-A83F-83C1899CBDF7}" dt="2020-12-16T15:37:18.744" v="20"/>
          <ac:spMkLst>
            <pc:docMk/>
            <pc:sldMk cId="2662492861" sldId="763"/>
            <ac:spMk id="2" creationId="{04C6C0E7-A456-4D7B-B2AD-DCFE596E7008}"/>
          </ac:spMkLst>
        </pc:spChg>
        <pc:spChg chg="mod">
          <ac:chgData name="Christa Vercruysse" userId="S::christa.vercruysse@vrijclbnetwerk.be::4200ecb0-f1ab-4090-bbe4-209ba0ca2e7f" providerId="AD" clId="Web-{07784D9D-B9A1-4B80-A83F-83C1899CBDF7}" dt="2020-12-16T15:37:18.744" v="20"/>
          <ac:spMkLst>
            <pc:docMk/>
            <pc:sldMk cId="2662492861" sldId="763"/>
            <ac:spMk id="3" creationId="{96D7B2BF-FEEF-409C-8B6A-FC3C8AD03460}"/>
          </ac:spMkLst>
        </pc:spChg>
        <pc:spChg chg="add">
          <ac:chgData name="Christa Vercruysse" userId="S::christa.vercruysse@vrijclbnetwerk.be::4200ecb0-f1ab-4090-bbe4-209ba0ca2e7f" providerId="AD" clId="Web-{07784D9D-B9A1-4B80-A83F-83C1899CBDF7}" dt="2020-12-16T15:37:18.744" v="20"/>
          <ac:spMkLst>
            <pc:docMk/>
            <pc:sldMk cId="2662492861" sldId="763"/>
            <ac:spMk id="9" creationId="{5E8D2E83-FB3A-40E7-A9E5-7AB389D612B4}"/>
          </ac:spMkLst>
        </pc:spChg>
        <pc:picChg chg="add mod ord">
          <ac:chgData name="Christa Vercruysse" userId="S::christa.vercruysse@vrijclbnetwerk.be::4200ecb0-f1ab-4090-bbe4-209ba0ca2e7f" providerId="AD" clId="Web-{07784D9D-B9A1-4B80-A83F-83C1899CBDF7}" dt="2020-12-16T15:37:18.744" v="20"/>
          <ac:picMkLst>
            <pc:docMk/>
            <pc:sldMk cId="2662492861" sldId="763"/>
            <ac:picMk id="4" creationId="{3386E9CD-B0A9-45B4-9EEA-218AC5868187}"/>
          </ac:picMkLst>
        </pc:picChg>
      </pc:sldChg>
    </pc:docChg>
  </pc:docChgLst>
  <pc:docChgLst>
    <pc:chgData name="Jasmina Jamil" userId="S::jasmina.jamil@vrijclbnetwerk.be::b2b7d49a-d7bd-460b-80e0-8ba7bf9ffd90" providerId="AD" clId="Web-{915936FF-1645-4E21-B1FA-C1E182217F08}"/>
    <pc:docChg chg="modSld">
      <pc:chgData name="Jasmina Jamil" userId="S::jasmina.jamil@vrijclbnetwerk.be::b2b7d49a-d7bd-460b-80e0-8ba7bf9ffd90" providerId="AD" clId="Web-{915936FF-1645-4E21-B1FA-C1E182217F08}" dt="2020-12-16T16:20:19.770" v="30" actId="20577"/>
      <pc:docMkLst>
        <pc:docMk/>
      </pc:docMkLst>
      <pc:sldChg chg="modSp">
        <pc:chgData name="Jasmina Jamil" userId="S::jasmina.jamil@vrijclbnetwerk.be::b2b7d49a-d7bd-460b-80e0-8ba7bf9ffd90" providerId="AD" clId="Web-{915936FF-1645-4E21-B1FA-C1E182217F08}" dt="2020-12-16T16:00:06.330" v="6" actId="20577"/>
        <pc:sldMkLst>
          <pc:docMk/>
          <pc:sldMk cId="1144470864" sldId="699"/>
        </pc:sldMkLst>
        <pc:spChg chg="mod">
          <ac:chgData name="Jasmina Jamil" userId="S::jasmina.jamil@vrijclbnetwerk.be::b2b7d49a-d7bd-460b-80e0-8ba7bf9ffd90" providerId="AD" clId="Web-{915936FF-1645-4E21-B1FA-C1E182217F08}" dt="2020-12-16T16:00:06.330" v="6" actId="20577"/>
          <ac:spMkLst>
            <pc:docMk/>
            <pc:sldMk cId="1144470864" sldId="699"/>
            <ac:spMk id="4" creationId="{396F3BBD-CF81-4BD0-A5B0-FD706A27B162}"/>
          </ac:spMkLst>
        </pc:spChg>
      </pc:sldChg>
      <pc:sldChg chg="modSp">
        <pc:chgData name="Jasmina Jamil" userId="S::jasmina.jamil@vrijclbnetwerk.be::b2b7d49a-d7bd-460b-80e0-8ba7bf9ffd90" providerId="AD" clId="Web-{915936FF-1645-4E21-B1FA-C1E182217F08}" dt="2020-12-16T16:20:19.770" v="29" actId="20577"/>
        <pc:sldMkLst>
          <pc:docMk/>
          <pc:sldMk cId="1493183802" sldId="764"/>
        </pc:sldMkLst>
        <pc:spChg chg="mod">
          <ac:chgData name="Jasmina Jamil" userId="S::jasmina.jamil@vrijclbnetwerk.be::b2b7d49a-d7bd-460b-80e0-8ba7bf9ffd90" providerId="AD" clId="Web-{915936FF-1645-4E21-B1FA-C1E182217F08}" dt="2020-12-16T16:10:17.402" v="9" actId="20577"/>
          <ac:spMkLst>
            <pc:docMk/>
            <pc:sldMk cId="1493183802" sldId="764"/>
            <ac:spMk id="2" creationId="{CD79924A-DCA5-406D-8A72-20516B6EE70F}"/>
          </ac:spMkLst>
        </pc:spChg>
        <pc:spChg chg="mod">
          <ac:chgData name="Jasmina Jamil" userId="S::jasmina.jamil@vrijclbnetwerk.be::b2b7d49a-d7bd-460b-80e0-8ba7bf9ffd90" providerId="AD" clId="Web-{915936FF-1645-4E21-B1FA-C1E182217F08}" dt="2020-12-16T16:20:19.770" v="29" actId="20577"/>
          <ac:spMkLst>
            <pc:docMk/>
            <pc:sldMk cId="1493183802" sldId="764"/>
            <ac:spMk id="3" creationId="{66DD7DA3-86A6-4AC9-AB88-EA1ADFDDC55F}"/>
          </ac:spMkLst>
        </pc:spChg>
      </pc:sldChg>
    </pc:docChg>
  </pc:docChgLst>
  <pc:docChgLst>
    <pc:chgData name="Christa Vercruysse" userId="S::christa.vercruysse@vrijclbnetwerk.be::4200ecb0-f1ab-4090-bbe4-209ba0ca2e7f" providerId="AD" clId="Web-{C14BAF9A-F1C3-4860-A6D2-A7F4804EAA48}"/>
    <pc:docChg chg="modSld sldOrd">
      <pc:chgData name="Christa Vercruysse" userId="S::christa.vercruysse@vrijclbnetwerk.be::4200ecb0-f1ab-4090-bbe4-209ba0ca2e7f" providerId="AD" clId="Web-{C14BAF9A-F1C3-4860-A6D2-A7F4804EAA48}" dt="2020-12-16T13:32:29.928" v="338"/>
      <pc:docMkLst>
        <pc:docMk/>
      </pc:docMkLst>
      <pc:sldChg chg="modSp ord modNotes">
        <pc:chgData name="Christa Vercruysse" userId="S::christa.vercruysse@vrijclbnetwerk.be::4200ecb0-f1ab-4090-bbe4-209ba0ca2e7f" providerId="AD" clId="Web-{C14BAF9A-F1C3-4860-A6D2-A7F4804EAA48}" dt="2020-12-16T13:32:29.928" v="338"/>
        <pc:sldMkLst>
          <pc:docMk/>
          <pc:sldMk cId="2357561722" sldId="541"/>
        </pc:sldMkLst>
        <pc:spChg chg="mod">
          <ac:chgData name="Christa Vercruysse" userId="S::christa.vercruysse@vrijclbnetwerk.be::4200ecb0-f1ab-4090-bbe4-209ba0ca2e7f" providerId="AD" clId="Web-{C14BAF9A-F1C3-4860-A6D2-A7F4804EAA48}" dt="2020-12-16T13:23:47.624" v="75" actId="20577"/>
          <ac:spMkLst>
            <pc:docMk/>
            <pc:sldMk cId="2357561722" sldId="541"/>
            <ac:spMk id="2" creationId="{B4FF4A68-CEF1-4E8D-A9C5-B59303DDE814}"/>
          </ac:spMkLst>
        </pc:spChg>
      </pc:sldChg>
      <pc:sldChg chg="modNotes">
        <pc:chgData name="Christa Vercruysse" userId="S::christa.vercruysse@vrijclbnetwerk.be::4200ecb0-f1ab-4090-bbe4-209ba0ca2e7f" providerId="AD" clId="Web-{C14BAF9A-F1C3-4860-A6D2-A7F4804EAA48}" dt="2020-12-16T13:19:32.418" v="58"/>
        <pc:sldMkLst>
          <pc:docMk/>
          <pc:sldMk cId="1540070403" sldId="678"/>
        </pc:sldMkLst>
      </pc:sldChg>
      <pc:sldChg chg="modNotes">
        <pc:chgData name="Christa Vercruysse" userId="S::christa.vercruysse@vrijclbnetwerk.be::4200ecb0-f1ab-4090-bbe4-209ba0ca2e7f" providerId="AD" clId="Web-{C14BAF9A-F1C3-4860-A6D2-A7F4804EAA48}" dt="2020-12-16T13:23:25.296" v="61"/>
        <pc:sldMkLst>
          <pc:docMk/>
          <pc:sldMk cId="2289468119" sldId="708"/>
        </pc:sldMkLst>
      </pc:sldChg>
    </pc:docChg>
  </pc:docChgLst>
  <pc:docChgLst>
    <pc:chgData name="Christa Vercruysse" userId="S::christa.vercruysse@vrijclbnetwerk.be::4200ecb0-f1ab-4090-bbe4-209ba0ca2e7f" providerId="AD" clId="Web-{4B37B12A-9B02-448A-BDF7-65011918EB6F}"/>
    <pc:docChg chg="modSld">
      <pc:chgData name="Christa Vercruysse" userId="S::christa.vercruysse@vrijclbnetwerk.be::4200ecb0-f1ab-4090-bbe4-209ba0ca2e7f" providerId="AD" clId="Web-{4B37B12A-9B02-448A-BDF7-65011918EB6F}" dt="2020-12-16T16:57:05.573" v="64" actId="20577"/>
      <pc:docMkLst>
        <pc:docMk/>
      </pc:docMkLst>
      <pc:sldChg chg="modSp">
        <pc:chgData name="Christa Vercruysse" userId="S::christa.vercruysse@vrijclbnetwerk.be::4200ecb0-f1ab-4090-bbe4-209ba0ca2e7f" providerId="AD" clId="Web-{4B37B12A-9B02-448A-BDF7-65011918EB6F}" dt="2020-12-16T16:56:25.885" v="58"/>
        <pc:sldMkLst>
          <pc:docMk/>
          <pc:sldMk cId="144496981" sldId="355"/>
        </pc:sldMkLst>
        <pc:picChg chg="mod">
          <ac:chgData name="Christa Vercruysse" userId="S::christa.vercruysse@vrijclbnetwerk.be::4200ecb0-f1ab-4090-bbe4-209ba0ca2e7f" providerId="AD" clId="Web-{4B37B12A-9B02-448A-BDF7-65011918EB6F}" dt="2020-12-16T16:56:25.885" v="58"/>
          <ac:picMkLst>
            <pc:docMk/>
            <pc:sldMk cId="144496981" sldId="355"/>
            <ac:picMk id="7" creationId="{3CEC52A4-B2F9-45F9-8D9A-327D8AC0C951}"/>
          </ac:picMkLst>
        </pc:picChg>
      </pc:sldChg>
      <pc:sldChg chg="addSp delSp modSp mod setBg">
        <pc:chgData name="Christa Vercruysse" userId="S::christa.vercruysse@vrijclbnetwerk.be::4200ecb0-f1ab-4090-bbe4-209ba0ca2e7f" providerId="AD" clId="Web-{4B37B12A-9B02-448A-BDF7-65011918EB6F}" dt="2020-12-16T16:54:17.759" v="56"/>
        <pc:sldMkLst>
          <pc:docMk/>
          <pc:sldMk cId="443018674" sldId="361"/>
        </pc:sldMkLst>
        <pc:spChg chg="mod">
          <ac:chgData name="Christa Vercruysse" userId="S::christa.vercruysse@vrijclbnetwerk.be::4200ecb0-f1ab-4090-bbe4-209ba0ca2e7f" providerId="AD" clId="Web-{4B37B12A-9B02-448A-BDF7-65011918EB6F}" dt="2020-12-16T16:54:17.759" v="56"/>
          <ac:spMkLst>
            <pc:docMk/>
            <pc:sldMk cId="443018674" sldId="361"/>
            <ac:spMk id="2" creationId="{50629DC4-4627-49BD-A9E6-647815EA291F}"/>
          </ac:spMkLst>
        </pc:spChg>
        <pc:spChg chg="ord">
          <ac:chgData name="Christa Vercruysse" userId="S::christa.vercruysse@vrijclbnetwerk.be::4200ecb0-f1ab-4090-bbe4-209ba0ca2e7f" providerId="AD" clId="Web-{4B37B12A-9B02-448A-BDF7-65011918EB6F}" dt="2020-12-16T16:54:17.759" v="56"/>
          <ac:spMkLst>
            <pc:docMk/>
            <pc:sldMk cId="443018674" sldId="361"/>
            <ac:spMk id="4" creationId="{3F0D7F16-E5D5-4329-95DE-6BEA21E343B8}"/>
          </ac:spMkLst>
        </pc:spChg>
        <pc:spChg chg="add del mod">
          <ac:chgData name="Christa Vercruysse" userId="S::christa.vercruysse@vrijclbnetwerk.be::4200ecb0-f1ab-4090-bbe4-209ba0ca2e7f" providerId="AD" clId="Web-{4B37B12A-9B02-448A-BDF7-65011918EB6F}" dt="2020-12-16T16:54:17.759" v="56"/>
          <ac:spMkLst>
            <pc:docMk/>
            <pc:sldMk cId="443018674" sldId="361"/>
            <ac:spMk id="6" creationId="{7DFBE404-DE6E-4259-BA72-AEB9B1D9153C}"/>
          </ac:spMkLst>
        </pc:spChg>
        <pc:spChg chg="add">
          <ac:chgData name="Christa Vercruysse" userId="S::christa.vercruysse@vrijclbnetwerk.be::4200ecb0-f1ab-4090-bbe4-209ba0ca2e7f" providerId="AD" clId="Web-{4B37B12A-9B02-448A-BDF7-65011918EB6F}" dt="2020-12-16T16:54:17.759" v="56"/>
          <ac:spMkLst>
            <pc:docMk/>
            <pc:sldMk cId="443018674" sldId="361"/>
            <ac:spMk id="11" creationId="{8181FC64-B306-4821-98E2-780662EFC486}"/>
          </ac:spMkLst>
        </pc:spChg>
        <pc:spChg chg="add del">
          <ac:chgData name="Christa Vercruysse" userId="S::christa.vercruysse@vrijclbnetwerk.be::4200ecb0-f1ab-4090-bbe4-209ba0ca2e7f" providerId="AD" clId="Web-{4B37B12A-9B02-448A-BDF7-65011918EB6F}" dt="2020-12-16T16:53:33.149" v="53"/>
          <ac:spMkLst>
            <pc:docMk/>
            <pc:sldMk cId="443018674" sldId="361"/>
            <ac:spMk id="12" creationId="{7301F447-EEF7-48F5-AF73-7566EE7F64AD}"/>
          </ac:spMkLst>
        </pc:spChg>
        <pc:spChg chg="add del">
          <ac:chgData name="Christa Vercruysse" userId="S::christa.vercruysse@vrijclbnetwerk.be::4200ecb0-f1ab-4090-bbe4-209ba0ca2e7f" providerId="AD" clId="Web-{4B37B12A-9B02-448A-BDF7-65011918EB6F}" dt="2020-12-16T16:53:33.149" v="53"/>
          <ac:spMkLst>
            <pc:docMk/>
            <pc:sldMk cId="443018674" sldId="361"/>
            <ac:spMk id="14" creationId="{F7117410-A2A4-4085-9ADC-46744551DBDE}"/>
          </ac:spMkLst>
        </pc:spChg>
        <pc:spChg chg="add">
          <ac:chgData name="Christa Vercruysse" userId="S::christa.vercruysse@vrijclbnetwerk.be::4200ecb0-f1ab-4090-bbe4-209ba0ca2e7f" providerId="AD" clId="Web-{4B37B12A-9B02-448A-BDF7-65011918EB6F}" dt="2020-12-16T16:54:17.759" v="56"/>
          <ac:spMkLst>
            <pc:docMk/>
            <pc:sldMk cId="443018674" sldId="361"/>
            <ac:spMk id="15" creationId="{5871FC61-DD4E-47D4-81FD-8A7E7D12B371}"/>
          </ac:spMkLst>
        </pc:spChg>
        <pc:spChg chg="add del">
          <ac:chgData name="Christa Vercruysse" userId="S::christa.vercruysse@vrijclbnetwerk.be::4200ecb0-f1ab-4090-bbe4-209ba0ca2e7f" providerId="AD" clId="Web-{4B37B12A-9B02-448A-BDF7-65011918EB6F}" dt="2020-12-16T16:53:33.149" v="53"/>
          <ac:spMkLst>
            <pc:docMk/>
            <pc:sldMk cId="443018674" sldId="361"/>
            <ac:spMk id="16" creationId="{99F74EB5-E547-4FB4-95F5-BCC788F3C4A0}"/>
          </ac:spMkLst>
        </pc:spChg>
        <pc:spChg chg="add">
          <ac:chgData name="Christa Vercruysse" userId="S::christa.vercruysse@vrijclbnetwerk.be::4200ecb0-f1ab-4090-bbe4-209ba0ca2e7f" providerId="AD" clId="Web-{4B37B12A-9B02-448A-BDF7-65011918EB6F}" dt="2020-12-16T16:54:17.759" v="56"/>
          <ac:spMkLst>
            <pc:docMk/>
            <pc:sldMk cId="443018674" sldId="361"/>
            <ac:spMk id="17" creationId="{F9EC3F91-A75C-4F74-867E-E4C28C13546B}"/>
          </ac:spMkLst>
        </pc:spChg>
        <pc:spChg chg="add">
          <ac:chgData name="Christa Vercruysse" userId="S::christa.vercruysse@vrijclbnetwerk.be::4200ecb0-f1ab-4090-bbe4-209ba0ca2e7f" providerId="AD" clId="Web-{4B37B12A-9B02-448A-BDF7-65011918EB6F}" dt="2020-12-16T16:54:17.759" v="56"/>
          <ac:spMkLst>
            <pc:docMk/>
            <pc:sldMk cId="443018674" sldId="361"/>
            <ac:spMk id="18" creationId="{829A1E2C-5AC8-40FC-99E9-832069D39792}"/>
          </ac:spMkLst>
        </pc:spChg>
        <pc:graphicFrameChg chg="add del">
          <ac:chgData name="Christa Vercruysse" userId="S::christa.vercruysse@vrijclbnetwerk.be::4200ecb0-f1ab-4090-bbe4-209ba0ca2e7f" providerId="AD" clId="Web-{4B37B12A-9B02-448A-BDF7-65011918EB6F}" dt="2020-12-16T16:53:33.149" v="53"/>
          <ac:graphicFrameMkLst>
            <pc:docMk/>
            <pc:sldMk cId="443018674" sldId="361"/>
            <ac:graphicFrameMk id="8" creationId="{985501A4-B464-43A7-854B-64761A595A45}"/>
          </ac:graphicFrameMkLst>
        </pc:graphicFrameChg>
        <pc:picChg chg="add del">
          <ac:chgData name="Christa Vercruysse" userId="S::christa.vercruysse@vrijclbnetwerk.be::4200ecb0-f1ab-4090-bbe4-209ba0ca2e7f" providerId="AD" clId="Web-{4B37B12A-9B02-448A-BDF7-65011918EB6F}" dt="2020-12-16T16:54:17.727" v="55"/>
          <ac:picMkLst>
            <pc:docMk/>
            <pc:sldMk cId="443018674" sldId="361"/>
            <ac:picMk id="9" creationId="{2D0877BA-2BEF-4B06-8C21-56C31766B4F4}"/>
          </ac:picMkLst>
        </pc:picChg>
        <pc:picChg chg="add">
          <ac:chgData name="Christa Vercruysse" userId="S::christa.vercruysse@vrijclbnetwerk.be::4200ecb0-f1ab-4090-bbe4-209ba0ca2e7f" providerId="AD" clId="Web-{4B37B12A-9B02-448A-BDF7-65011918EB6F}" dt="2020-12-16T16:54:17.759" v="56"/>
          <ac:picMkLst>
            <pc:docMk/>
            <pc:sldMk cId="443018674" sldId="361"/>
            <ac:picMk id="13" creationId="{50BF7AE4-0870-4B8A-B674-791910120BCF}"/>
          </ac:picMkLst>
        </pc:picChg>
        <pc:cxnChg chg="add del">
          <ac:chgData name="Christa Vercruysse" userId="S::christa.vercruysse@vrijclbnetwerk.be::4200ecb0-f1ab-4090-bbe4-209ba0ca2e7f" providerId="AD" clId="Web-{4B37B12A-9B02-448A-BDF7-65011918EB6F}" dt="2020-12-16T16:54:17.727" v="55"/>
          <ac:cxnSpMkLst>
            <pc:docMk/>
            <pc:sldMk cId="443018674" sldId="361"/>
            <ac:cxnSpMk id="10" creationId="{A7F400EE-A8A5-48AF-B4D6-291B52C6F0B0}"/>
          </ac:cxnSpMkLst>
        </pc:cxnChg>
      </pc:sldChg>
      <pc:sldChg chg="addSp modSp mod setBg">
        <pc:chgData name="Christa Vercruysse" userId="S::christa.vercruysse@vrijclbnetwerk.be::4200ecb0-f1ab-4090-bbe4-209ba0ca2e7f" providerId="AD" clId="Web-{4B37B12A-9B02-448A-BDF7-65011918EB6F}" dt="2020-12-16T16:57:03.526" v="62" actId="20577"/>
        <pc:sldMkLst>
          <pc:docMk/>
          <pc:sldMk cId="1493183802" sldId="764"/>
        </pc:sldMkLst>
        <pc:spChg chg="mod">
          <ac:chgData name="Christa Vercruysse" userId="S::christa.vercruysse@vrijclbnetwerk.be::4200ecb0-f1ab-4090-bbe4-209ba0ca2e7f" providerId="AD" clId="Web-{4B37B12A-9B02-448A-BDF7-65011918EB6F}" dt="2020-12-16T16:57:03.526" v="62" actId="20577"/>
          <ac:spMkLst>
            <pc:docMk/>
            <pc:sldMk cId="1493183802" sldId="764"/>
            <ac:spMk id="2" creationId="{CD79924A-DCA5-406D-8A72-20516B6EE70F}"/>
          </ac:spMkLst>
        </pc:spChg>
        <pc:spChg chg="mod">
          <ac:chgData name="Christa Vercruysse" userId="S::christa.vercruysse@vrijclbnetwerk.be::4200ecb0-f1ab-4090-bbe4-209ba0ca2e7f" providerId="AD" clId="Web-{4B37B12A-9B02-448A-BDF7-65011918EB6F}" dt="2020-12-16T16:56:54.792" v="59"/>
          <ac:spMkLst>
            <pc:docMk/>
            <pc:sldMk cId="1493183802" sldId="764"/>
            <ac:spMk id="3" creationId="{66DD7DA3-86A6-4AC9-AB88-EA1ADFDDC55F}"/>
          </ac:spMkLst>
        </pc:spChg>
        <pc:spChg chg="add">
          <ac:chgData name="Christa Vercruysse" userId="S::christa.vercruysse@vrijclbnetwerk.be::4200ecb0-f1ab-4090-bbe4-209ba0ca2e7f" providerId="AD" clId="Web-{4B37B12A-9B02-448A-BDF7-65011918EB6F}" dt="2020-12-16T16:56:54.792" v="59"/>
          <ac:spMkLst>
            <pc:docMk/>
            <pc:sldMk cId="1493183802" sldId="764"/>
            <ac:spMk id="8" creationId="{777A147A-9ED8-46B4-8660-1B3C2AA880B5}"/>
          </ac:spMkLst>
        </pc:spChg>
        <pc:spChg chg="add">
          <ac:chgData name="Christa Vercruysse" userId="S::christa.vercruysse@vrijclbnetwerk.be::4200ecb0-f1ab-4090-bbe4-209ba0ca2e7f" providerId="AD" clId="Web-{4B37B12A-9B02-448A-BDF7-65011918EB6F}" dt="2020-12-16T16:56:54.792" v="59"/>
          <ac:spMkLst>
            <pc:docMk/>
            <pc:sldMk cId="1493183802" sldId="764"/>
            <ac:spMk id="10" creationId="{5D6C15A0-C087-4593-8414-2B4EC1CDC3DE}"/>
          </ac:spMkLst>
        </pc:spChg>
      </pc:sldChg>
    </pc:docChg>
  </pc:docChgLst>
  <pc:docChgLst>
    <pc:chgData name="Christa Vercruysse" userId="S::christa.vercruysse@vrijclbnetwerk.be::4200ecb0-f1ab-4090-bbe4-209ba0ca2e7f" providerId="AD" clId="Web-{A2292607-FAFC-4279-BAA8-A319B6DB43E3}"/>
    <pc:docChg chg="modSld">
      <pc:chgData name="Christa Vercruysse" userId="S::christa.vercruysse@vrijclbnetwerk.be::4200ecb0-f1ab-4090-bbe4-209ba0ca2e7f" providerId="AD" clId="Web-{A2292607-FAFC-4279-BAA8-A319B6DB43E3}" dt="2020-12-15T13:19:27.270" v="5"/>
      <pc:docMkLst>
        <pc:docMk/>
      </pc:docMkLst>
      <pc:sldChg chg="modNotes">
        <pc:chgData name="Christa Vercruysse" userId="S::christa.vercruysse@vrijclbnetwerk.be::4200ecb0-f1ab-4090-bbe4-209ba0ca2e7f" providerId="AD" clId="Web-{A2292607-FAFC-4279-BAA8-A319B6DB43E3}" dt="2020-12-15T13:14:36.063" v="3"/>
        <pc:sldMkLst>
          <pc:docMk/>
          <pc:sldMk cId="2357561722" sldId="541"/>
        </pc:sldMkLst>
      </pc:sldChg>
      <pc:sldChg chg="modSp">
        <pc:chgData name="Christa Vercruysse" userId="S::christa.vercruysse@vrijclbnetwerk.be::4200ecb0-f1ab-4090-bbe4-209ba0ca2e7f" providerId="AD" clId="Web-{A2292607-FAFC-4279-BAA8-A319B6DB43E3}" dt="2020-12-15T13:19:27.270" v="5"/>
        <pc:sldMkLst>
          <pc:docMk/>
          <pc:sldMk cId="1663361284" sldId="735"/>
        </pc:sldMkLst>
        <pc:picChg chg="mod">
          <ac:chgData name="Christa Vercruysse" userId="S::christa.vercruysse@vrijclbnetwerk.be::4200ecb0-f1ab-4090-bbe4-209ba0ca2e7f" providerId="AD" clId="Web-{A2292607-FAFC-4279-BAA8-A319B6DB43E3}" dt="2020-12-15T13:19:27.270" v="5"/>
          <ac:picMkLst>
            <pc:docMk/>
            <pc:sldMk cId="1663361284" sldId="735"/>
            <ac:picMk id="3074" creationId="{A0E6A600-EF9D-4001-9FAA-4FA0281F1D2B}"/>
          </ac:picMkLst>
        </pc:picChg>
      </pc:sldChg>
      <pc:sldChg chg="addSp modSp modMedia addAnim">
        <pc:chgData name="Christa Vercruysse" userId="S::christa.vercruysse@vrijclbnetwerk.be::4200ecb0-f1ab-4090-bbe4-209ba0ca2e7f" providerId="AD" clId="Web-{A2292607-FAFC-4279-BAA8-A319B6DB43E3}" dt="2020-12-15T13:11:58.249" v="0"/>
        <pc:sldMkLst>
          <pc:docMk/>
          <pc:sldMk cId="1084882904" sldId="744"/>
        </pc:sldMkLst>
        <pc:picChg chg="add mod">
          <ac:chgData name="Christa Vercruysse" userId="S::christa.vercruysse@vrijclbnetwerk.be::4200ecb0-f1ab-4090-bbe4-209ba0ca2e7f" providerId="AD" clId="Web-{A2292607-FAFC-4279-BAA8-A319B6DB43E3}" dt="2020-12-15T13:11:58.249" v="0"/>
          <ac:picMkLst>
            <pc:docMk/>
            <pc:sldMk cId="1084882904" sldId="744"/>
            <ac:picMk id="3" creationId="{ED8B543E-C702-46C7-9319-7FAF031911A7}"/>
          </ac:picMkLst>
        </pc:picChg>
      </pc:sldChg>
    </pc:docChg>
  </pc:docChgLst>
  <pc:docChgLst>
    <pc:chgData name="Liesbeth Werrebrouck" userId="S::liesbeth.werrebrouck@vrijclbnetwerk.be::fd464afc-61c6-468a-8f9e-ef687cb7113a" providerId="AD" clId="Web-{8179E044-C215-461E-9BDE-AD915F1FDA2E}"/>
    <pc:docChg chg="modSld">
      <pc:chgData name="Liesbeth Werrebrouck" userId="S::liesbeth.werrebrouck@vrijclbnetwerk.be::fd464afc-61c6-468a-8f9e-ef687cb7113a" providerId="AD" clId="Web-{8179E044-C215-461E-9BDE-AD915F1FDA2E}" dt="2020-11-25T16:29:30.928" v="12" actId="14100"/>
      <pc:docMkLst>
        <pc:docMk/>
      </pc:docMkLst>
      <pc:sldChg chg="addSp delSp modSp mod setBg setClrOvrMap">
        <pc:chgData name="Liesbeth Werrebrouck" userId="S::liesbeth.werrebrouck@vrijclbnetwerk.be::fd464afc-61c6-468a-8f9e-ef687cb7113a" providerId="AD" clId="Web-{8179E044-C215-461E-9BDE-AD915F1FDA2E}" dt="2020-11-25T16:29:30.928" v="12" actId="14100"/>
        <pc:sldMkLst>
          <pc:docMk/>
          <pc:sldMk cId="1093973192" sldId="256"/>
        </pc:sldMkLst>
        <pc:spChg chg="add del mod">
          <ac:chgData name="Liesbeth Werrebrouck" userId="S::liesbeth.werrebrouck@vrijclbnetwerk.be::fd464afc-61c6-468a-8f9e-ef687cb7113a" providerId="AD" clId="Web-{8179E044-C215-461E-9BDE-AD915F1FDA2E}" dt="2020-11-25T16:29:07.458" v="4"/>
          <ac:spMkLst>
            <pc:docMk/>
            <pc:sldMk cId="1093973192" sldId="256"/>
            <ac:spMk id="2" creationId="{4610633D-4764-49DE-B041-84F886A297BD}"/>
          </ac:spMkLst>
        </pc:spChg>
        <pc:spChg chg="mod">
          <ac:chgData name="Liesbeth Werrebrouck" userId="S::liesbeth.werrebrouck@vrijclbnetwerk.be::fd464afc-61c6-468a-8f9e-ef687cb7113a" providerId="AD" clId="Web-{8179E044-C215-461E-9BDE-AD915F1FDA2E}" dt="2020-11-25T16:29:07.458" v="4"/>
          <ac:spMkLst>
            <pc:docMk/>
            <pc:sldMk cId="1093973192" sldId="256"/>
            <ac:spMk id="3" creationId="{7D2996E2-1CF7-46BE-947B-20EAD495DBD9}"/>
          </ac:spMkLst>
        </pc:spChg>
        <pc:spChg chg="add del">
          <ac:chgData name="Liesbeth Werrebrouck" userId="S::liesbeth.werrebrouck@vrijclbnetwerk.be::fd464afc-61c6-468a-8f9e-ef687cb7113a" providerId="AD" clId="Web-{8179E044-C215-461E-9BDE-AD915F1FDA2E}" dt="2020-11-25T16:29:07.458" v="4"/>
          <ac:spMkLst>
            <pc:docMk/>
            <pc:sldMk cId="1093973192" sldId="256"/>
            <ac:spMk id="9" creationId="{D38A241E-0395-41E5-8607-BAA2799A4374}"/>
          </ac:spMkLst>
        </pc:spChg>
        <pc:picChg chg="add mod ord">
          <ac:chgData name="Liesbeth Werrebrouck" userId="S::liesbeth.werrebrouck@vrijclbnetwerk.be::fd464afc-61c6-468a-8f9e-ef687cb7113a" providerId="AD" clId="Web-{8179E044-C215-461E-9BDE-AD915F1FDA2E}" dt="2020-11-25T16:29:30.928" v="12" actId="14100"/>
          <ac:picMkLst>
            <pc:docMk/>
            <pc:sldMk cId="1093973192" sldId="256"/>
            <ac:picMk id="4" creationId="{319296D0-DAE9-4140-AE93-5E8CEB176801}"/>
          </ac:picMkLst>
        </pc:picChg>
        <pc:cxnChg chg="add del">
          <ac:chgData name="Liesbeth Werrebrouck" userId="S::liesbeth.werrebrouck@vrijclbnetwerk.be::fd464afc-61c6-468a-8f9e-ef687cb7113a" providerId="AD" clId="Web-{8179E044-C215-461E-9BDE-AD915F1FDA2E}" dt="2020-11-25T16:29:07.458" v="4"/>
          <ac:cxnSpMkLst>
            <pc:docMk/>
            <pc:sldMk cId="1093973192" sldId="256"/>
            <ac:cxnSpMk id="11" creationId="{CE352288-84AD-4CA8-BCD5-76C29D34E1DB}"/>
          </ac:cxnSpMkLst>
        </pc:cxnChg>
      </pc:sldChg>
    </pc:docChg>
  </pc:docChgLst>
  <pc:docChgLst>
    <pc:chgData name="Christa Vercruysse" userId="S::christa.vercruysse@vrijclbnetwerk.be::4200ecb0-f1ab-4090-bbe4-209ba0ca2e7f" providerId="AD" clId="Web-{439D60A4-DAC1-438B-B0E6-1C6373EA0B19}"/>
    <pc:docChg chg="addSld delSld modSld sldOrd">
      <pc:chgData name="Christa Vercruysse" userId="S::christa.vercruysse@vrijclbnetwerk.be::4200ecb0-f1ab-4090-bbe4-209ba0ca2e7f" providerId="AD" clId="Web-{439D60A4-DAC1-438B-B0E6-1C6373EA0B19}" dt="2020-12-09T14:07:43.506" v="7"/>
      <pc:docMkLst>
        <pc:docMk/>
      </pc:docMkLst>
      <pc:sldChg chg="new del ord">
        <pc:chgData name="Christa Vercruysse" userId="S::christa.vercruysse@vrijclbnetwerk.be::4200ecb0-f1ab-4090-bbe4-209ba0ca2e7f" providerId="AD" clId="Web-{439D60A4-DAC1-438B-B0E6-1C6373EA0B19}" dt="2020-12-09T14:06:32.676" v="3"/>
        <pc:sldMkLst>
          <pc:docMk/>
          <pc:sldMk cId="3763977980" sldId="370"/>
        </pc:sldMkLst>
      </pc:sldChg>
      <pc:sldChg chg="addSp delSp modSp new">
        <pc:chgData name="Christa Vercruysse" userId="S::christa.vercruysse@vrijclbnetwerk.be::4200ecb0-f1ab-4090-bbe4-209ba0ca2e7f" providerId="AD" clId="Web-{439D60A4-DAC1-438B-B0E6-1C6373EA0B19}" dt="2020-12-09T14:07:43.506" v="7"/>
        <pc:sldMkLst>
          <pc:docMk/>
          <pc:sldMk cId="3969196920" sldId="371"/>
        </pc:sldMkLst>
        <pc:picChg chg="add del mod">
          <ac:chgData name="Christa Vercruysse" userId="S::christa.vercruysse@vrijclbnetwerk.be::4200ecb0-f1ab-4090-bbe4-209ba0ca2e7f" providerId="AD" clId="Web-{439D60A4-DAC1-438B-B0E6-1C6373EA0B19}" dt="2020-12-09T14:07:13.099" v="5"/>
          <ac:picMkLst>
            <pc:docMk/>
            <pc:sldMk cId="3969196920" sldId="371"/>
            <ac:picMk id="2" creationId="{F6393285-710F-4867-919C-6E1828F92CE1}"/>
          </ac:picMkLst>
        </pc:picChg>
        <pc:picChg chg="add del mod">
          <ac:chgData name="Christa Vercruysse" userId="S::christa.vercruysse@vrijclbnetwerk.be::4200ecb0-f1ab-4090-bbe4-209ba0ca2e7f" providerId="AD" clId="Web-{439D60A4-DAC1-438B-B0E6-1C6373EA0B19}" dt="2020-12-09T14:07:43.506" v="7"/>
          <ac:picMkLst>
            <pc:docMk/>
            <pc:sldMk cId="3969196920" sldId="371"/>
            <ac:picMk id="3" creationId="{6426848D-B5E5-416D-A548-5C5F9270293D}"/>
          </ac:picMkLst>
        </pc:picChg>
      </pc:sldChg>
    </pc:docChg>
  </pc:docChgLst>
  <pc:docChgLst>
    <pc:chgData name="Liesbeth Werrebrouck" userId="fd464afc-61c6-468a-8f9e-ef687cb7113a" providerId="ADAL" clId="{926B9AA3-60E9-4582-9504-CC3A04AF26F8}"/>
    <pc:docChg chg="undo custSel mod addSld delSld modSld sldOrd">
      <pc:chgData name="Liesbeth Werrebrouck" userId="fd464afc-61c6-468a-8f9e-ef687cb7113a" providerId="ADAL" clId="{926B9AA3-60E9-4582-9504-CC3A04AF26F8}" dt="2020-12-14T21:08:48.812" v="3496" actId="20577"/>
      <pc:docMkLst>
        <pc:docMk/>
      </pc:docMkLst>
      <pc:sldChg chg="addSp delSp modSp del mod modAnim">
        <pc:chgData name="Liesbeth Werrebrouck" userId="fd464afc-61c6-468a-8f9e-ef687cb7113a" providerId="ADAL" clId="{926B9AA3-60E9-4582-9504-CC3A04AF26F8}" dt="2020-12-14T20:14:29.386" v="3026" actId="2696"/>
        <pc:sldMkLst>
          <pc:docMk/>
          <pc:sldMk cId="1193187763" sldId="340"/>
        </pc:sldMkLst>
        <pc:spChg chg="mod">
          <ac:chgData name="Liesbeth Werrebrouck" userId="fd464afc-61c6-468a-8f9e-ef687cb7113a" providerId="ADAL" clId="{926B9AA3-60E9-4582-9504-CC3A04AF26F8}" dt="2020-12-10T12:55:49.711" v="239" actId="108"/>
          <ac:spMkLst>
            <pc:docMk/>
            <pc:sldMk cId="1193187763" sldId="340"/>
            <ac:spMk id="2" creationId="{18CD5673-8B4F-47C3-B23C-90DFCB6623D8}"/>
          </ac:spMkLst>
        </pc:spChg>
        <pc:spChg chg="add del mod">
          <ac:chgData name="Liesbeth Werrebrouck" userId="fd464afc-61c6-468a-8f9e-ef687cb7113a" providerId="ADAL" clId="{926B9AA3-60E9-4582-9504-CC3A04AF26F8}" dt="2020-12-10T12:58:24.280" v="266" actId="12084"/>
          <ac:spMkLst>
            <pc:docMk/>
            <pc:sldMk cId="1193187763" sldId="340"/>
            <ac:spMk id="7" creationId="{D24F6FC7-33D8-4782-AC8B-A5102B285E4A}"/>
          </ac:spMkLst>
        </pc:spChg>
        <pc:spChg chg="add del mod">
          <ac:chgData name="Liesbeth Werrebrouck" userId="fd464afc-61c6-468a-8f9e-ef687cb7113a" providerId="ADAL" clId="{926B9AA3-60E9-4582-9504-CC3A04AF26F8}" dt="2020-12-10T12:57:35.389" v="262" actId="478"/>
          <ac:spMkLst>
            <pc:docMk/>
            <pc:sldMk cId="1193187763" sldId="340"/>
            <ac:spMk id="8" creationId="{244CDD2A-0748-4CE2-A621-893F01992D0E}"/>
          </ac:spMkLst>
        </pc:spChg>
        <pc:spChg chg="mod">
          <ac:chgData name="Liesbeth Werrebrouck" userId="fd464afc-61c6-468a-8f9e-ef687cb7113a" providerId="ADAL" clId="{926B9AA3-60E9-4582-9504-CC3A04AF26F8}" dt="2020-12-10T13:01:47.422" v="283" actId="403"/>
          <ac:spMkLst>
            <pc:docMk/>
            <pc:sldMk cId="1193187763" sldId="340"/>
            <ac:spMk id="11" creationId="{4BECEE71-E4E7-4654-9999-FF990DD7B672}"/>
          </ac:spMkLst>
        </pc:spChg>
        <pc:spChg chg="mod">
          <ac:chgData name="Liesbeth Werrebrouck" userId="fd464afc-61c6-468a-8f9e-ef687cb7113a" providerId="ADAL" clId="{926B9AA3-60E9-4582-9504-CC3A04AF26F8}" dt="2020-12-10T13:01:52.974" v="287" actId="403"/>
          <ac:spMkLst>
            <pc:docMk/>
            <pc:sldMk cId="1193187763" sldId="340"/>
            <ac:spMk id="12" creationId="{612536B0-68D3-45F5-AE54-6405FFC31291}"/>
          </ac:spMkLst>
        </pc:spChg>
        <pc:spChg chg="mod">
          <ac:chgData name="Liesbeth Werrebrouck" userId="fd464afc-61c6-468a-8f9e-ef687cb7113a" providerId="ADAL" clId="{926B9AA3-60E9-4582-9504-CC3A04AF26F8}" dt="2020-12-10T13:02:12.759" v="290" actId="207"/>
          <ac:spMkLst>
            <pc:docMk/>
            <pc:sldMk cId="1193187763" sldId="340"/>
            <ac:spMk id="13" creationId="{AC4DE164-6CD5-4A65-A74E-36C7DB144C86}"/>
          </ac:spMkLst>
        </pc:spChg>
        <pc:spChg chg="mod">
          <ac:chgData name="Liesbeth Werrebrouck" userId="fd464afc-61c6-468a-8f9e-ef687cb7113a" providerId="ADAL" clId="{926B9AA3-60E9-4582-9504-CC3A04AF26F8}" dt="2020-12-10T13:02:07.254" v="289" actId="255"/>
          <ac:spMkLst>
            <pc:docMk/>
            <pc:sldMk cId="1193187763" sldId="340"/>
            <ac:spMk id="14" creationId="{EDC92A97-7942-4C17-9FC7-6C5B07542491}"/>
          </ac:spMkLst>
        </pc:spChg>
        <pc:spChg chg="add del mod">
          <ac:chgData name="Liesbeth Werrebrouck" userId="fd464afc-61c6-468a-8f9e-ef687cb7113a" providerId="ADAL" clId="{926B9AA3-60E9-4582-9504-CC3A04AF26F8}" dt="2020-12-10T13:01:28.135" v="277" actId="478"/>
          <ac:spMkLst>
            <pc:docMk/>
            <pc:sldMk cId="1193187763" sldId="340"/>
            <ac:spMk id="16" creationId="{1B4DC015-04A2-4403-98CF-D974E870DB6C}"/>
          </ac:spMkLst>
        </pc:spChg>
        <pc:grpChg chg="mod">
          <ac:chgData name="Liesbeth Werrebrouck" userId="fd464afc-61c6-468a-8f9e-ef687cb7113a" providerId="ADAL" clId="{926B9AA3-60E9-4582-9504-CC3A04AF26F8}" dt="2020-12-10T13:01:36.470" v="279" actId="14100"/>
          <ac:grpSpMkLst>
            <pc:docMk/>
            <pc:sldMk cId="1193187763" sldId="340"/>
            <ac:grpSpMk id="10" creationId="{FACC7F9B-A6D6-4AB3-A731-0F0EB450D0B4}"/>
          </ac:grpSpMkLst>
        </pc:grpChg>
        <pc:graphicFrameChg chg="add del mod">
          <ac:chgData name="Liesbeth Werrebrouck" userId="fd464afc-61c6-468a-8f9e-ef687cb7113a" providerId="ADAL" clId="{926B9AA3-60E9-4582-9504-CC3A04AF26F8}" dt="2020-12-10T12:57:57.020" v="264" actId="12084"/>
          <ac:graphicFrameMkLst>
            <pc:docMk/>
            <pc:sldMk cId="1193187763" sldId="340"/>
            <ac:graphicFrameMk id="3" creationId="{D506A05C-934A-42D3-8F14-8211EF78DC68}"/>
          </ac:graphicFrameMkLst>
        </pc:graphicFrameChg>
        <pc:graphicFrameChg chg="add del mod">
          <ac:chgData name="Liesbeth Werrebrouck" userId="fd464afc-61c6-468a-8f9e-ef687cb7113a" providerId="ADAL" clId="{926B9AA3-60E9-4582-9504-CC3A04AF26F8}" dt="2020-12-10T12:59:22.673" v="268" actId="18245"/>
          <ac:graphicFrameMkLst>
            <pc:docMk/>
            <pc:sldMk cId="1193187763" sldId="340"/>
            <ac:graphicFrameMk id="9" creationId="{9AF52FC6-EFE0-4996-B9EC-C615059481E5}"/>
          </ac:graphicFrameMkLst>
        </pc:graphicFrameChg>
        <pc:picChg chg="del mod">
          <ac:chgData name="Liesbeth Werrebrouck" userId="fd464afc-61c6-468a-8f9e-ef687cb7113a" providerId="ADAL" clId="{926B9AA3-60E9-4582-9504-CC3A04AF26F8}" dt="2020-12-10T13:01:22.825" v="276" actId="478"/>
          <ac:picMkLst>
            <pc:docMk/>
            <pc:sldMk cId="1193187763" sldId="340"/>
            <ac:picMk id="5" creationId="{6EFABD88-E4D3-44C2-B506-D77C439A8A78}"/>
          </ac:picMkLst>
        </pc:picChg>
      </pc:sldChg>
      <pc:sldChg chg="modSp mod">
        <pc:chgData name="Liesbeth Werrebrouck" userId="fd464afc-61c6-468a-8f9e-ef687cb7113a" providerId="ADAL" clId="{926B9AA3-60E9-4582-9504-CC3A04AF26F8}" dt="2020-12-14T21:06:28.521" v="3481" actId="404"/>
        <pc:sldMkLst>
          <pc:docMk/>
          <pc:sldMk cId="3265491167" sldId="343"/>
        </pc:sldMkLst>
        <pc:spChg chg="mod">
          <ac:chgData name="Liesbeth Werrebrouck" userId="fd464afc-61c6-468a-8f9e-ef687cb7113a" providerId="ADAL" clId="{926B9AA3-60E9-4582-9504-CC3A04AF26F8}" dt="2020-12-14T09:58:21.793" v="884" actId="6549"/>
          <ac:spMkLst>
            <pc:docMk/>
            <pc:sldMk cId="3265491167" sldId="343"/>
            <ac:spMk id="2" creationId="{0DCA88FE-E253-4D68-9002-F8722DFAF085}"/>
          </ac:spMkLst>
        </pc:spChg>
        <pc:graphicFrameChg chg="mod">
          <ac:chgData name="Liesbeth Werrebrouck" userId="fd464afc-61c6-468a-8f9e-ef687cb7113a" providerId="ADAL" clId="{926B9AA3-60E9-4582-9504-CC3A04AF26F8}" dt="2020-12-14T21:06:28.521" v="3481" actId="404"/>
          <ac:graphicFrameMkLst>
            <pc:docMk/>
            <pc:sldMk cId="3265491167" sldId="343"/>
            <ac:graphicFrameMk id="12" creationId="{CA3C66A8-717C-43D3-8ED2-67DDAD918E14}"/>
          </ac:graphicFrameMkLst>
        </pc:graphicFrameChg>
      </pc:sldChg>
      <pc:sldChg chg="modSp mod">
        <pc:chgData name="Liesbeth Werrebrouck" userId="fd464afc-61c6-468a-8f9e-ef687cb7113a" providerId="ADAL" clId="{926B9AA3-60E9-4582-9504-CC3A04AF26F8}" dt="2020-12-14T09:45:35.288" v="495" actId="20577"/>
        <pc:sldMkLst>
          <pc:docMk/>
          <pc:sldMk cId="443018674" sldId="361"/>
        </pc:sldMkLst>
        <pc:spChg chg="mod">
          <ac:chgData name="Liesbeth Werrebrouck" userId="fd464afc-61c6-468a-8f9e-ef687cb7113a" providerId="ADAL" clId="{926B9AA3-60E9-4582-9504-CC3A04AF26F8}" dt="2020-12-14T09:45:35.288" v="495" actId="20577"/>
          <ac:spMkLst>
            <pc:docMk/>
            <pc:sldMk cId="443018674" sldId="361"/>
            <ac:spMk id="6" creationId="{7DFBE404-DE6E-4259-BA72-AEB9B1D9153C}"/>
          </ac:spMkLst>
        </pc:spChg>
      </pc:sldChg>
      <pc:sldChg chg="modSp mod">
        <pc:chgData name="Liesbeth Werrebrouck" userId="fd464afc-61c6-468a-8f9e-ef687cb7113a" providerId="ADAL" clId="{926B9AA3-60E9-4582-9504-CC3A04AF26F8}" dt="2020-12-14T21:08:22.377" v="3492" actId="20577"/>
        <pc:sldMkLst>
          <pc:docMk/>
          <pc:sldMk cId="2357561722" sldId="541"/>
        </pc:sldMkLst>
        <pc:spChg chg="mod">
          <ac:chgData name="Liesbeth Werrebrouck" userId="fd464afc-61c6-468a-8f9e-ef687cb7113a" providerId="ADAL" clId="{926B9AA3-60E9-4582-9504-CC3A04AF26F8}" dt="2020-12-14T21:08:22.377" v="3492" actId="20577"/>
          <ac:spMkLst>
            <pc:docMk/>
            <pc:sldMk cId="2357561722" sldId="541"/>
            <ac:spMk id="2" creationId="{B4FF4A68-CEF1-4E8D-A9C5-B59303DDE814}"/>
          </ac:spMkLst>
        </pc:spChg>
        <pc:spChg chg="mod">
          <ac:chgData name="Liesbeth Werrebrouck" userId="fd464afc-61c6-468a-8f9e-ef687cb7113a" providerId="ADAL" clId="{926B9AA3-60E9-4582-9504-CC3A04AF26F8}" dt="2020-12-14T20:39:53.882" v="3321" actId="113"/>
          <ac:spMkLst>
            <pc:docMk/>
            <pc:sldMk cId="2357561722" sldId="541"/>
            <ac:spMk id="3" creationId="{2B339A2E-DB5C-49E1-AE09-9B04960F50EC}"/>
          </ac:spMkLst>
        </pc:spChg>
      </pc:sldChg>
      <pc:sldChg chg="modSp del mod">
        <pc:chgData name="Liesbeth Werrebrouck" userId="fd464afc-61c6-468a-8f9e-ef687cb7113a" providerId="ADAL" clId="{926B9AA3-60E9-4582-9504-CC3A04AF26F8}" dt="2020-12-14T20:37:00.086" v="3315" actId="2696"/>
        <pc:sldMkLst>
          <pc:docMk/>
          <pc:sldMk cId="2537697772" sldId="547"/>
        </pc:sldMkLst>
        <pc:spChg chg="mod">
          <ac:chgData name="Liesbeth Werrebrouck" userId="fd464afc-61c6-468a-8f9e-ef687cb7113a" providerId="ADAL" clId="{926B9AA3-60E9-4582-9504-CC3A04AF26F8}" dt="2020-12-14T20:36:53.552" v="3314" actId="108"/>
          <ac:spMkLst>
            <pc:docMk/>
            <pc:sldMk cId="2537697772" sldId="547"/>
            <ac:spMk id="11" creationId="{1771720F-5208-47C7-90B2-B236EEF018F7}"/>
          </ac:spMkLst>
        </pc:spChg>
      </pc:sldChg>
      <pc:sldChg chg="modSp add del mod ord">
        <pc:chgData name="Liesbeth Werrebrouck" userId="fd464afc-61c6-468a-8f9e-ef687cb7113a" providerId="ADAL" clId="{926B9AA3-60E9-4582-9504-CC3A04AF26F8}" dt="2020-12-14T15:32:50.080" v="1634" actId="47"/>
        <pc:sldMkLst>
          <pc:docMk/>
          <pc:sldMk cId="1022679099" sldId="549"/>
        </pc:sldMkLst>
        <pc:spChg chg="mod">
          <ac:chgData name="Liesbeth Werrebrouck" userId="fd464afc-61c6-468a-8f9e-ef687cb7113a" providerId="ADAL" clId="{926B9AA3-60E9-4582-9504-CC3A04AF26F8}" dt="2020-12-14T15:30:18.739" v="1628" actId="108"/>
          <ac:spMkLst>
            <pc:docMk/>
            <pc:sldMk cId="1022679099" sldId="549"/>
            <ac:spMk id="2" creationId="{6FCD8851-42E6-4053-8DBC-3B4F8A8FD9A4}"/>
          </ac:spMkLst>
        </pc:spChg>
      </pc:sldChg>
      <pc:sldChg chg="del">
        <pc:chgData name="Liesbeth Werrebrouck" userId="fd464afc-61c6-468a-8f9e-ef687cb7113a" providerId="ADAL" clId="{926B9AA3-60E9-4582-9504-CC3A04AF26F8}" dt="2020-12-14T15:29:16.069" v="1627" actId="2696"/>
        <pc:sldMkLst>
          <pc:docMk/>
          <pc:sldMk cId="2049658391" sldId="549"/>
        </pc:sldMkLst>
      </pc:sldChg>
      <pc:sldChg chg="modSp mod">
        <pc:chgData name="Liesbeth Werrebrouck" userId="fd464afc-61c6-468a-8f9e-ef687cb7113a" providerId="ADAL" clId="{926B9AA3-60E9-4582-9504-CC3A04AF26F8}" dt="2020-12-14T20:51:41.585" v="3375" actId="2711"/>
        <pc:sldMkLst>
          <pc:docMk/>
          <pc:sldMk cId="1845205512" sldId="643"/>
        </pc:sldMkLst>
        <pc:spChg chg="mod">
          <ac:chgData name="Liesbeth Werrebrouck" userId="fd464afc-61c6-468a-8f9e-ef687cb7113a" providerId="ADAL" clId="{926B9AA3-60E9-4582-9504-CC3A04AF26F8}" dt="2020-12-14T20:51:41.585" v="3375" actId="2711"/>
          <ac:spMkLst>
            <pc:docMk/>
            <pc:sldMk cId="1845205512" sldId="643"/>
            <ac:spMk id="2" creationId="{500774E6-F76B-4373-8F34-E17049FD091C}"/>
          </ac:spMkLst>
        </pc:spChg>
      </pc:sldChg>
      <pc:sldChg chg="addSp delSp modSp mod ord setBg modAnim modNotesTx">
        <pc:chgData name="Liesbeth Werrebrouck" userId="fd464afc-61c6-468a-8f9e-ef687cb7113a" providerId="ADAL" clId="{926B9AA3-60E9-4582-9504-CC3A04AF26F8}" dt="2020-12-14T15:33:00.025" v="1635" actId="113"/>
        <pc:sldMkLst>
          <pc:docMk/>
          <pc:sldMk cId="287929638" sldId="644"/>
        </pc:sldMkLst>
        <pc:spChg chg="mod">
          <ac:chgData name="Liesbeth Werrebrouck" userId="fd464afc-61c6-468a-8f9e-ef687cb7113a" providerId="ADAL" clId="{926B9AA3-60E9-4582-9504-CC3A04AF26F8}" dt="2020-12-14T15:13:43.397" v="1464" actId="26606"/>
          <ac:spMkLst>
            <pc:docMk/>
            <pc:sldMk cId="287929638" sldId="644"/>
            <ac:spMk id="2" creationId="{F4616182-52E8-4D93-BA6B-8D541FFD0426}"/>
          </ac:spMkLst>
        </pc:spChg>
        <pc:spChg chg="mod ord">
          <ac:chgData name="Liesbeth Werrebrouck" userId="fd464afc-61c6-468a-8f9e-ef687cb7113a" providerId="ADAL" clId="{926B9AA3-60E9-4582-9504-CC3A04AF26F8}" dt="2020-12-14T15:33:00.025" v="1635" actId="113"/>
          <ac:spMkLst>
            <pc:docMk/>
            <pc:sldMk cId="287929638" sldId="644"/>
            <ac:spMk id="3" creationId="{AA89DF75-FC00-4346-BB85-5BF0E86029A4}"/>
          </ac:spMkLst>
        </pc:spChg>
        <pc:spChg chg="mod ord">
          <ac:chgData name="Liesbeth Werrebrouck" userId="fd464afc-61c6-468a-8f9e-ef687cb7113a" providerId="ADAL" clId="{926B9AA3-60E9-4582-9504-CC3A04AF26F8}" dt="2020-12-14T15:13:43.397" v="1464" actId="26606"/>
          <ac:spMkLst>
            <pc:docMk/>
            <pc:sldMk cId="287929638" sldId="644"/>
            <ac:spMk id="4" creationId="{61544DEE-25A2-45F9-A29A-56A0C18D9180}"/>
          </ac:spMkLst>
        </pc:spChg>
        <pc:spChg chg="add del">
          <ac:chgData name="Liesbeth Werrebrouck" userId="fd464afc-61c6-468a-8f9e-ef687cb7113a" providerId="ADAL" clId="{926B9AA3-60E9-4582-9504-CC3A04AF26F8}" dt="2020-12-14T15:13:20.248" v="1460" actId="26606"/>
          <ac:spMkLst>
            <pc:docMk/>
            <pc:sldMk cId="287929638" sldId="644"/>
            <ac:spMk id="10" creationId="{59A309A7-1751-4ABE-A3C1-EEC40366AD89}"/>
          </ac:spMkLst>
        </pc:spChg>
        <pc:spChg chg="add del">
          <ac:chgData name="Liesbeth Werrebrouck" userId="fd464afc-61c6-468a-8f9e-ef687cb7113a" providerId="ADAL" clId="{926B9AA3-60E9-4582-9504-CC3A04AF26F8}" dt="2020-12-14T15:13:20.248" v="1460" actId="26606"/>
          <ac:spMkLst>
            <pc:docMk/>
            <pc:sldMk cId="287929638" sldId="644"/>
            <ac:spMk id="11" creationId="{967D8EB6-EAE1-4F9C-B398-83321E287204}"/>
          </ac:spMkLst>
        </pc:spChg>
        <pc:spChg chg="add del">
          <ac:chgData name="Liesbeth Werrebrouck" userId="fd464afc-61c6-468a-8f9e-ef687cb7113a" providerId="ADAL" clId="{926B9AA3-60E9-4582-9504-CC3A04AF26F8}" dt="2020-12-14T15:12:53.403" v="1458" actId="26606"/>
          <ac:spMkLst>
            <pc:docMk/>
            <pc:sldMk cId="287929638" sldId="644"/>
            <ac:spMk id="13" creationId="{59A309A7-1751-4ABE-A3C1-EEC40366AD89}"/>
          </ac:spMkLst>
        </pc:spChg>
        <pc:spChg chg="add del">
          <ac:chgData name="Liesbeth Werrebrouck" userId="fd464afc-61c6-468a-8f9e-ef687cb7113a" providerId="ADAL" clId="{926B9AA3-60E9-4582-9504-CC3A04AF26F8}" dt="2020-12-14T15:12:53.403" v="1458" actId="26606"/>
          <ac:spMkLst>
            <pc:docMk/>
            <pc:sldMk cId="287929638" sldId="644"/>
            <ac:spMk id="15" creationId="{967D8EB6-EAE1-4F9C-B398-83321E287204}"/>
          </ac:spMkLst>
        </pc:spChg>
        <pc:spChg chg="add del">
          <ac:chgData name="Liesbeth Werrebrouck" userId="fd464afc-61c6-468a-8f9e-ef687cb7113a" providerId="ADAL" clId="{926B9AA3-60E9-4582-9504-CC3A04AF26F8}" dt="2020-12-14T15:12:51.932" v="1457" actId="26606"/>
          <ac:spMkLst>
            <pc:docMk/>
            <pc:sldMk cId="287929638" sldId="644"/>
            <ac:spMk id="20" creationId="{271CB012-FB71-403B-A2B6-C40E95FCE079}"/>
          </ac:spMkLst>
        </pc:spChg>
        <pc:grpChg chg="add del">
          <ac:chgData name="Liesbeth Werrebrouck" userId="fd464afc-61c6-468a-8f9e-ef687cb7113a" providerId="ADAL" clId="{926B9AA3-60E9-4582-9504-CC3A04AF26F8}" dt="2020-12-14T15:13:43.397" v="1464" actId="26606"/>
          <ac:grpSpMkLst>
            <pc:docMk/>
            <pc:sldMk cId="287929638" sldId="644"/>
            <ac:grpSpMk id="12" creationId="{86B9D198-D4E4-4CB6-BEE2-54E9BE6EBFBA}"/>
          </ac:grpSpMkLst>
        </pc:grpChg>
        <pc:grpChg chg="add del">
          <ac:chgData name="Liesbeth Werrebrouck" userId="fd464afc-61c6-468a-8f9e-ef687cb7113a" providerId="ADAL" clId="{926B9AA3-60E9-4582-9504-CC3A04AF26F8}" dt="2020-12-14T15:12:51.932" v="1457" actId="26606"/>
          <ac:grpSpMkLst>
            <pc:docMk/>
            <pc:sldMk cId="287929638" sldId="644"/>
            <ac:grpSpMk id="22" creationId="{067F19C3-C09C-4B70-8306-E0ACF405B7CC}"/>
          </ac:grpSpMkLst>
        </pc:grpChg>
        <pc:picChg chg="del">
          <ac:chgData name="Liesbeth Werrebrouck" userId="fd464afc-61c6-468a-8f9e-ef687cb7113a" providerId="ADAL" clId="{926B9AA3-60E9-4582-9504-CC3A04AF26F8}" dt="2020-12-14T15:00:56.588" v="1086" actId="478"/>
          <ac:picMkLst>
            <pc:docMk/>
            <pc:sldMk cId="287929638" sldId="644"/>
            <ac:picMk id="5" creationId="{554CD62F-0981-4953-87A4-81E97A64E9CF}"/>
          </ac:picMkLst>
        </pc:picChg>
        <pc:picChg chg="add del mod">
          <ac:chgData name="Liesbeth Werrebrouck" userId="fd464afc-61c6-468a-8f9e-ef687cb7113a" providerId="ADAL" clId="{926B9AA3-60E9-4582-9504-CC3A04AF26F8}" dt="2020-12-14T15:12:25.118" v="1450" actId="21"/>
          <ac:picMkLst>
            <pc:docMk/>
            <pc:sldMk cId="287929638" sldId="644"/>
            <ac:picMk id="7" creationId="{1EE1B1D2-E13C-42DE-A691-CD74CC9B6E02}"/>
          </ac:picMkLst>
        </pc:picChg>
        <pc:picChg chg="add mod">
          <ac:chgData name="Liesbeth Werrebrouck" userId="fd464afc-61c6-468a-8f9e-ef687cb7113a" providerId="ADAL" clId="{926B9AA3-60E9-4582-9504-CC3A04AF26F8}" dt="2020-12-14T15:23:54.488" v="1615" actId="1076"/>
          <ac:picMkLst>
            <pc:docMk/>
            <pc:sldMk cId="287929638" sldId="644"/>
            <ac:picMk id="8" creationId="{38B64F70-09FF-4E02-8E9A-49E8FA77E41C}"/>
          </ac:picMkLst>
        </pc:picChg>
      </pc:sldChg>
      <pc:sldChg chg="modSp mod">
        <pc:chgData name="Liesbeth Werrebrouck" userId="fd464afc-61c6-468a-8f9e-ef687cb7113a" providerId="ADAL" clId="{926B9AA3-60E9-4582-9504-CC3A04AF26F8}" dt="2020-12-14T15:24:47.517" v="1626" actId="20577"/>
        <pc:sldMkLst>
          <pc:docMk/>
          <pc:sldMk cId="4134875567" sldId="652"/>
        </pc:sldMkLst>
        <pc:spChg chg="mod">
          <ac:chgData name="Liesbeth Werrebrouck" userId="fd464afc-61c6-468a-8f9e-ef687cb7113a" providerId="ADAL" clId="{926B9AA3-60E9-4582-9504-CC3A04AF26F8}" dt="2020-12-14T15:24:47.517" v="1626" actId="20577"/>
          <ac:spMkLst>
            <pc:docMk/>
            <pc:sldMk cId="4134875567" sldId="652"/>
            <ac:spMk id="2" creationId="{2F6561EF-19F0-4A5F-A101-F41244F72609}"/>
          </ac:spMkLst>
        </pc:spChg>
      </pc:sldChg>
      <pc:sldChg chg="addSp delSp modSp add del mod ord modAnim">
        <pc:chgData name="Liesbeth Werrebrouck" userId="fd464afc-61c6-468a-8f9e-ef687cb7113a" providerId="ADAL" clId="{926B9AA3-60E9-4582-9504-CC3A04AF26F8}" dt="2020-12-14T20:48:32.801" v="3343"/>
        <pc:sldMkLst>
          <pc:docMk/>
          <pc:sldMk cId="3495466367" sldId="670"/>
        </pc:sldMkLst>
        <pc:spChg chg="mod">
          <ac:chgData name="Liesbeth Werrebrouck" userId="fd464afc-61c6-468a-8f9e-ef687cb7113a" providerId="ADAL" clId="{926B9AA3-60E9-4582-9504-CC3A04AF26F8}" dt="2020-12-14T20:45:09.208" v="3327" actId="6549"/>
          <ac:spMkLst>
            <pc:docMk/>
            <pc:sldMk cId="3495466367" sldId="670"/>
            <ac:spMk id="2" creationId="{2AF9EE1A-CF67-4755-9E29-9067E1A00021}"/>
          </ac:spMkLst>
        </pc:spChg>
        <pc:spChg chg="mod">
          <ac:chgData name="Liesbeth Werrebrouck" userId="fd464afc-61c6-468a-8f9e-ef687cb7113a" providerId="ADAL" clId="{926B9AA3-60E9-4582-9504-CC3A04AF26F8}" dt="2020-12-14T20:45:20.211" v="3330" actId="6549"/>
          <ac:spMkLst>
            <pc:docMk/>
            <pc:sldMk cId="3495466367" sldId="670"/>
            <ac:spMk id="3" creationId="{EABA57F7-6300-4A8F-96C9-0B875E1E4A22}"/>
          </ac:spMkLst>
        </pc:spChg>
        <pc:spChg chg="del mod">
          <ac:chgData name="Liesbeth Werrebrouck" userId="fd464afc-61c6-468a-8f9e-ef687cb7113a" providerId="ADAL" clId="{926B9AA3-60E9-4582-9504-CC3A04AF26F8}" dt="2020-12-14T20:45:26.524" v="3333" actId="478"/>
          <ac:spMkLst>
            <pc:docMk/>
            <pc:sldMk cId="3495466367" sldId="670"/>
            <ac:spMk id="5" creationId="{56F9A5AF-A9F6-4661-9910-7EF188D59160}"/>
          </ac:spMkLst>
        </pc:spChg>
        <pc:spChg chg="mod">
          <ac:chgData name="Liesbeth Werrebrouck" userId="fd464afc-61c6-468a-8f9e-ef687cb7113a" providerId="ADAL" clId="{926B9AA3-60E9-4582-9504-CC3A04AF26F8}" dt="2020-12-14T20:45:55.656" v="3341" actId="1076"/>
          <ac:spMkLst>
            <pc:docMk/>
            <pc:sldMk cId="3495466367" sldId="670"/>
            <ac:spMk id="6" creationId="{DAD88524-6A27-491D-9CF6-D83444ED8224}"/>
          </ac:spMkLst>
        </pc:spChg>
        <pc:picChg chg="del">
          <ac:chgData name="Liesbeth Werrebrouck" userId="fd464afc-61c6-468a-8f9e-ef687cb7113a" providerId="ADAL" clId="{926B9AA3-60E9-4582-9504-CC3A04AF26F8}" dt="2020-12-14T20:45:15.655" v="3329" actId="478"/>
          <ac:picMkLst>
            <pc:docMk/>
            <pc:sldMk cId="3495466367" sldId="670"/>
            <ac:picMk id="4" creationId="{C9587456-1375-499B-B22B-D93928D775D8}"/>
          </ac:picMkLst>
        </pc:picChg>
        <pc:picChg chg="add mod">
          <ac:chgData name="Liesbeth Werrebrouck" userId="fd464afc-61c6-468a-8f9e-ef687cb7113a" providerId="ADAL" clId="{926B9AA3-60E9-4582-9504-CC3A04AF26F8}" dt="2020-12-14T20:46:01.735" v="3342" actId="1076"/>
          <ac:picMkLst>
            <pc:docMk/>
            <pc:sldMk cId="3495466367" sldId="670"/>
            <ac:picMk id="7" creationId="{697E4A8B-01DA-4EB4-B016-6A3D0DB5FCD9}"/>
          </ac:picMkLst>
        </pc:picChg>
      </pc:sldChg>
      <pc:sldChg chg="modSp mod ord">
        <pc:chgData name="Liesbeth Werrebrouck" userId="fd464afc-61c6-468a-8f9e-ef687cb7113a" providerId="ADAL" clId="{926B9AA3-60E9-4582-9504-CC3A04AF26F8}" dt="2020-12-14T21:08:11.178" v="3488" actId="20577"/>
        <pc:sldMkLst>
          <pc:docMk/>
          <pc:sldMk cId="4097157029" sldId="679"/>
        </pc:sldMkLst>
        <pc:spChg chg="mod">
          <ac:chgData name="Liesbeth Werrebrouck" userId="fd464afc-61c6-468a-8f9e-ef687cb7113a" providerId="ADAL" clId="{926B9AA3-60E9-4582-9504-CC3A04AF26F8}" dt="2020-12-14T21:08:11.178" v="3488" actId="20577"/>
          <ac:spMkLst>
            <pc:docMk/>
            <pc:sldMk cId="4097157029" sldId="679"/>
            <ac:spMk id="2" creationId="{9C2FC3C5-072F-4FF2-A811-C8C290FAB189}"/>
          </ac:spMkLst>
        </pc:spChg>
      </pc:sldChg>
      <pc:sldChg chg="modSp mod">
        <pc:chgData name="Liesbeth Werrebrouck" userId="fd464afc-61c6-468a-8f9e-ef687cb7113a" providerId="ADAL" clId="{926B9AA3-60E9-4582-9504-CC3A04AF26F8}" dt="2020-12-14T20:51:31.840" v="3374" actId="2711"/>
        <pc:sldMkLst>
          <pc:docMk/>
          <pc:sldMk cId="1913026136" sldId="700"/>
        </pc:sldMkLst>
        <pc:spChg chg="mod">
          <ac:chgData name="Liesbeth Werrebrouck" userId="fd464afc-61c6-468a-8f9e-ef687cb7113a" providerId="ADAL" clId="{926B9AA3-60E9-4582-9504-CC3A04AF26F8}" dt="2020-12-14T20:51:31.840" v="3374" actId="2711"/>
          <ac:spMkLst>
            <pc:docMk/>
            <pc:sldMk cId="1913026136" sldId="700"/>
            <ac:spMk id="2" creationId="{7C3290B5-D8B9-47DE-808A-46AAEA2FF372}"/>
          </ac:spMkLst>
        </pc:spChg>
      </pc:sldChg>
      <pc:sldChg chg="modSp mod ord">
        <pc:chgData name="Liesbeth Werrebrouck" userId="fd464afc-61c6-468a-8f9e-ef687cb7113a" providerId="ADAL" clId="{926B9AA3-60E9-4582-9504-CC3A04AF26F8}" dt="2020-12-14T20:26:10.194" v="3122" actId="20577"/>
        <pc:sldMkLst>
          <pc:docMk/>
          <pc:sldMk cId="4255389244" sldId="706"/>
        </pc:sldMkLst>
        <pc:spChg chg="mod">
          <ac:chgData name="Liesbeth Werrebrouck" userId="fd464afc-61c6-468a-8f9e-ef687cb7113a" providerId="ADAL" clId="{926B9AA3-60E9-4582-9504-CC3A04AF26F8}" dt="2020-12-14T20:26:10.194" v="3122" actId="20577"/>
          <ac:spMkLst>
            <pc:docMk/>
            <pc:sldMk cId="4255389244" sldId="706"/>
            <ac:spMk id="2" creationId="{66983ACF-F3DB-48E3-8292-BB3602CBB120}"/>
          </ac:spMkLst>
        </pc:spChg>
      </pc:sldChg>
      <pc:sldChg chg="modSp mod ord">
        <pc:chgData name="Liesbeth Werrebrouck" userId="fd464afc-61c6-468a-8f9e-ef687cb7113a" providerId="ADAL" clId="{926B9AA3-60E9-4582-9504-CC3A04AF26F8}" dt="2020-12-14T20:25:56.283" v="3107" actId="6549"/>
        <pc:sldMkLst>
          <pc:docMk/>
          <pc:sldMk cId="2420590667" sldId="707"/>
        </pc:sldMkLst>
        <pc:spChg chg="mod">
          <ac:chgData name="Liesbeth Werrebrouck" userId="fd464afc-61c6-468a-8f9e-ef687cb7113a" providerId="ADAL" clId="{926B9AA3-60E9-4582-9504-CC3A04AF26F8}" dt="2020-12-14T20:25:56.283" v="3107" actId="6549"/>
          <ac:spMkLst>
            <pc:docMk/>
            <pc:sldMk cId="2420590667" sldId="707"/>
            <ac:spMk id="2" creationId="{66983ACF-F3DB-48E3-8292-BB3602CBB120}"/>
          </ac:spMkLst>
        </pc:spChg>
      </pc:sldChg>
      <pc:sldChg chg="addSp delSp modSp mod">
        <pc:chgData name="Liesbeth Werrebrouck" userId="fd464afc-61c6-468a-8f9e-ef687cb7113a" providerId="ADAL" clId="{926B9AA3-60E9-4582-9504-CC3A04AF26F8}" dt="2020-12-14T21:08:48.812" v="3496" actId="20577"/>
        <pc:sldMkLst>
          <pc:docMk/>
          <pc:sldMk cId="1109378991" sldId="709"/>
        </pc:sldMkLst>
        <pc:spChg chg="mod">
          <ac:chgData name="Liesbeth Werrebrouck" userId="fd464afc-61c6-468a-8f9e-ef687cb7113a" providerId="ADAL" clId="{926B9AA3-60E9-4582-9504-CC3A04AF26F8}" dt="2020-12-14T21:08:48.812" v="3496" actId="20577"/>
          <ac:spMkLst>
            <pc:docMk/>
            <pc:sldMk cId="1109378991" sldId="709"/>
            <ac:spMk id="2" creationId="{0DCA88FE-E253-4D68-9002-F8722DFAF085}"/>
          </ac:spMkLst>
        </pc:spChg>
        <pc:spChg chg="add del mod">
          <ac:chgData name="Liesbeth Werrebrouck" userId="fd464afc-61c6-468a-8f9e-ef687cb7113a" providerId="ADAL" clId="{926B9AA3-60E9-4582-9504-CC3A04AF26F8}" dt="2020-12-14T20:43:10.381" v="3324" actId="11529"/>
          <ac:spMkLst>
            <pc:docMk/>
            <pc:sldMk cId="1109378991" sldId="709"/>
            <ac:spMk id="3" creationId="{D844AF38-B12B-438E-81B7-C044A4FC42B3}"/>
          </ac:spMkLst>
        </pc:spChg>
        <pc:graphicFrameChg chg="mod">
          <ac:chgData name="Liesbeth Werrebrouck" userId="fd464afc-61c6-468a-8f9e-ef687cb7113a" providerId="ADAL" clId="{926B9AA3-60E9-4582-9504-CC3A04AF26F8}" dt="2020-12-14T20:42:39.506" v="3322" actId="339"/>
          <ac:graphicFrameMkLst>
            <pc:docMk/>
            <pc:sldMk cId="1109378991" sldId="709"/>
            <ac:graphicFrameMk id="12" creationId="{CA3C66A8-717C-43D3-8ED2-67DDAD918E14}"/>
          </ac:graphicFrameMkLst>
        </pc:graphicFrameChg>
      </pc:sldChg>
      <pc:sldChg chg="addCm modCm">
        <pc:chgData name="Liesbeth Werrebrouck" userId="fd464afc-61c6-468a-8f9e-ef687cb7113a" providerId="ADAL" clId="{926B9AA3-60E9-4582-9504-CC3A04AF26F8}" dt="2020-12-10T13:12:35.149" v="365"/>
        <pc:sldMkLst>
          <pc:docMk/>
          <pc:sldMk cId="929006752" sldId="710"/>
        </pc:sldMkLst>
      </pc:sldChg>
      <pc:sldChg chg="modSp mod">
        <pc:chgData name="Liesbeth Werrebrouck" userId="fd464afc-61c6-468a-8f9e-ef687cb7113a" providerId="ADAL" clId="{926B9AA3-60E9-4582-9504-CC3A04AF26F8}" dt="2020-12-14T10:16:44.119" v="941" actId="20577"/>
        <pc:sldMkLst>
          <pc:docMk/>
          <pc:sldMk cId="158556025" sldId="713"/>
        </pc:sldMkLst>
        <pc:spChg chg="mod">
          <ac:chgData name="Liesbeth Werrebrouck" userId="fd464afc-61c6-468a-8f9e-ef687cb7113a" providerId="ADAL" clId="{926B9AA3-60E9-4582-9504-CC3A04AF26F8}" dt="2020-12-14T10:16:44.119" v="941" actId="20577"/>
          <ac:spMkLst>
            <pc:docMk/>
            <pc:sldMk cId="158556025" sldId="713"/>
            <ac:spMk id="3" creationId="{3FA079A2-2637-409F-A273-07C4D2BAF90C}"/>
          </ac:spMkLst>
        </pc:spChg>
      </pc:sldChg>
      <pc:sldChg chg="addSp delSp modSp del mod">
        <pc:chgData name="Liesbeth Werrebrouck" userId="fd464afc-61c6-468a-8f9e-ef687cb7113a" providerId="ADAL" clId="{926B9AA3-60E9-4582-9504-CC3A04AF26F8}" dt="2020-12-14T20:13:40.468" v="2999" actId="2696"/>
        <pc:sldMkLst>
          <pc:docMk/>
          <pc:sldMk cId="727571240" sldId="715"/>
        </pc:sldMkLst>
        <pc:spChg chg="add mod">
          <ac:chgData name="Liesbeth Werrebrouck" userId="fd464afc-61c6-468a-8f9e-ef687cb7113a" providerId="ADAL" clId="{926B9AA3-60E9-4582-9504-CC3A04AF26F8}" dt="2020-12-14T20:09:04.182" v="2929" actId="21"/>
          <ac:spMkLst>
            <pc:docMk/>
            <pc:sldMk cId="727571240" sldId="715"/>
            <ac:spMk id="3" creationId="{A11791A5-E5BA-4C12-826D-BA65DD0DD135}"/>
          </ac:spMkLst>
        </pc:spChg>
        <pc:picChg chg="del mod">
          <ac:chgData name="Liesbeth Werrebrouck" userId="fd464afc-61c6-468a-8f9e-ef687cb7113a" providerId="ADAL" clId="{926B9AA3-60E9-4582-9504-CC3A04AF26F8}" dt="2020-12-14T20:09:04.182" v="2929" actId="21"/>
          <ac:picMkLst>
            <pc:docMk/>
            <pc:sldMk cId="727571240" sldId="715"/>
            <ac:picMk id="6" creationId="{883E6C2D-5BF3-4042-9BB8-E762B35D80A2}"/>
          </ac:picMkLst>
        </pc:picChg>
      </pc:sldChg>
      <pc:sldChg chg="addSp delSp modSp mod delAnim modAnim">
        <pc:chgData name="Liesbeth Werrebrouck" userId="fd464afc-61c6-468a-8f9e-ef687cb7113a" providerId="ADAL" clId="{926B9AA3-60E9-4582-9504-CC3A04AF26F8}" dt="2020-12-10T13:08:34.273" v="361" actId="478"/>
        <pc:sldMkLst>
          <pc:docMk/>
          <pc:sldMk cId="888173898" sldId="716"/>
        </pc:sldMkLst>
        <pc:spChg chg="mod">
          <ac:chgData name="Liesbeth Werrebrouck" userId="fd464afc-61c6-468a-8f9e-ef687cb7113a" providerId="ADAL" clId="{926B9AA3-60E9-4582-9504-CC3A04AF26F8}" dt="2020-12-10T12:52:01.889" v="207" actId="20577"/>
          <ac:spMkLst>
            <pc:docMk/>
            <pc:sldMk cId="888173898" sldId="716"/>
            <ac:spMk id="2" creationId="{7E1045C4-A2E1-445C-80BD-4C9204110FFB}"/>
          </ac:spMkLst>
        </pc:spChg>
        <pc:spChg chg="mod">
          <ac:chgData name="Liesbeth Werrebrouck" userId="fd464afc-61c6-468a-8f9e-ef687cb7113a" providerId="ADAL" clId="{926B9AA3-60E9-4582-9504-CC3A04AF26F8}" dt="2020-12-10T12:48:41.696" v="197" actId="113"/>
          <ac:spMkLst>
            <pc:docMk/>
            <pc:sldMk cId="888173898" sldId="716"/>
            <ac:spMk id="3" creationId="{C21A83C9-90EF-43B1-9EAE-FBE1557C1B57}"/>
          </ac:spMkLst>
        </pc:spChg>
        <pc:spChg chg="add del mod">
          <ac:chgData name="Liesbeth Werrebrouck" userId="fd464afc-61c6-468a-8f9e-ef687cb7113a" providerId="ADAL" clId="{926B9AA3-60E9-4582-9504-CC3A04AF26F8}" dt="2020-12-10T13:05:27.567" v="308" actId="478"/>
          <ac:spMkLst>
            <pc:docMk/>
            <pc:sldMk cId="888173898" sldId="716"/>
            <ac:spMk id="6" creationId="{20ABEEEE-1FBC-4366-91EC-82EE49E3FAB0}"/>
          </ac:spMkLst>
        </pc:spChg>
        <pc:spChg chg="add del mod">
          <ac:chgData name="Liesbeth Werrebrouck" userId="fd464afc-61c6-468a-8f9e-ef687cb7113a" providerId="ADAL" clId="{926B9AA3-60E9-4582-9504-CC3A04AF26F8}" dt="2020-12-10T13:06:57.784" v="356" actId="478"/>
          <ac:spMkLst>
            <pc:docMk/>
            <pc:sldMk cId="888173898" sldId="716"/>
            <ac:spMk id="10" creationId="{944A18F2-B06B-4215-8B2F-D1CA86F24665}"/>
          </ac:spMkLst>
        </pc:spChg>
        <pc:picChg chg="add del mod">
          <ac:chgData name="Liesbeth Werrebrouck" userId="fd464afc-61c6-468a-8f9e-ef687cb7113a" providerId="ADAL" clId="{926B9AA3-60E9-4582-9504-CC3A04AF26F8}" dt="2020-12-10T13:05:25.441" v="307" actId="21"/>
          <ac:picMkLst>
            <pc:docMk/>
            <pc:sldMk cId="888173898" sldId="716"/>
            <ac:picMk id="8" creationId="{7D8D4E17-69A5-4735-8FAA-B7C9C31283BD}"/>
          </ac:picMkLst>
        </pc:picChg>
        <pc:picChg chg="add del mod">
          <ac:chgData name="Liesbeth Werrebrouck" userId="fd464afc-61c6-468a-8f9e-ef687cb7113a" providerId="ADAL" clId="{926B9AA3-60E9-4582-9504-CC3A04AF26F8}" dt="2020-12-10T13:08:34.273" v="361" actId="478"/>
          <ac:picMkLst>
            <pc:docMk/>
            <pc:sldMk cId="888173898" sldId="716"/>
            <ac:picMk id="9" creationId="{54D5D4F4-ABF5-46A6-A8FE-957F8970984F}"/>
          </ac:picMkLst>
        </pc:picChg>
        <pc:cxnChg chg="add del mod">
          <ac:chgData name="Liesbeth Werrebrouck" userId="fd464afc-61c6-468a-8f9e-ef687cb7113a" providerId="ADAL" clId="{926B9AA3-60E9-4582-9504-CC3A04AF26F8}" dt="2020-12-10T12:46:14.407" v="100" actId="478"/>
          <ac:cxnSpMkLst>
            <pc:docMk/>
            <pc:sldMk cId="888173898" sldId="716"/>
            <ac:cxnSpMk id="5" creationId="{52E4A166-A7F5-4F21-A818-6F856279DC53}"/>
          </ac:cxnSpMkLst>
        </pc:cxnChg>
      </pc:sldChg>
      <pc:sldChg chg="modSp mod">
        <pc:chgData name="Liesbeth Werrebrouck" userId="fd464afc-61c6-468a-8f9e-ef687cb7113a" providerId="ADAL" clId="{926B9AA3-60E9-4582-9504-CC3A04AF26F8}" dt="2020-12-14T21:06:49.869" v="3483" actId="2711"/>
        <pc:sldMkLst>
          <pc:docMk/>
          <pc:sldMk cId="433023014" sldId="717"/>
        </pc:sldMkLst>
        <pc:spChg chg="mod">
          <ac:chgData name="Liesbeth Werrebrouck" userId="fd464afc-61c6-468a-8f9e-ef687cb7113a" providerId="ADAL" clId="{926B9AA3-60E9-4582-9504-CC3A04AF26F8}" dt="2020-12-14T21:06:49.869" v="3483" actId="2711"/>
          <ac:spMkLst>
            <pc:docMk/>
            <pc:sldMk cId="433023014" sldId="717"/>
            <ac:spMk id="2" creationId="{7C3290B5-D8B9-47DE-808A-46AAEA2FF372}"/>
          </ac:spMkLst>
        </pc:spChg>
      </pc:sldChg>
      <pc:sldChg chg="modSp mod">
        <pc:chgData name="Liesbeth Werrebrouck" userId="fd464afc-61c6-468a-8f9e-ef687cb7113a" providerId="ADAL" clId="{926B9AA3-60E9-4582-9504-CC3A04AF26F8}" dt="2020-12-14T20:53:16.776" v="3388" actId="255"/>
        <pc:sldMkLst>
          <pc:docMk/>
          <pc:sldMk cId="1961297876" sldId="718"/>
        </pc:sldMkLst>
        <pc:spChg chg="mod">
          <ac:chgData name="Liesbeth Werrebrouck" userId="fd464afc-61c6-468a-8f9e-ef687cb7113a" providerId="ADAL" clId="{926B9AA3-60E9-4582-9504-CC3A04AF26F8}" dt="2020-12-14T20:53:16.776" v="3388" actId="255"/>
          <ac:spMkLst>
            <pc:docMk/>
            <pc:sldMk cId="1961297876" sldId="718"/>
            <ac:spMk id="2" creationId="{7C3290B5-D8B9-47DE-808A-46AAEA2FF372}"/>
          </ac:spMkLst>
        </pc:spChg>
      </pc:sldChg>
      <pc:sldChg chg="modSp">
        <pc:chgData name="Liesbeth Werrebrouck" userId="fd464afc-61c6-468a-8f9e-ef687cb7113a" providerId="ADAL" clId="{926B9AA3-60E9-4582-9504-CC3A04AF26F8}" dt="2020-12-14T20:54:33.699" v="3395" actId="208"/>
        <pc:sldMkLst>
          <pc:docMk/>
          <pc:sldMk cId="2808272104" sldId="719"/>
        </pc:sldMkLst>
        <pc:graphicFrameChg chg="mod">
          <ac:chgData name="Liesbeth Werrebrouck" userId="fd464afc-61c6-468a-8f9e-ef687cb7113a" providerId="ADAL" clId="{926B9AA3-60E9-4582-9504-CC3A04AF26F8}" dt="2020-12-14T20:54:33.699" v="3395" actId="208"/>
          <ac:graphicFrameMkLst>
            <pc:docMk/>
            <pc:sldMk cId="2808272104" sldId="719"/>
            <ac:graphicFrameMk id="12" creationId="{CA3C66A8-717C-43D3-8ED2-67DDAD918E14}"/>
          </ac:graphicFrameMkLst>
        </pc:graphicFrameChg>
      </pc:sldChg>
      <pc:sldChg chg="modSp mod">
        <pc:chgData name="Liesbeth Werrebrouck" userId="fd464afc-61c6-468a-8f9e-ef687cb7113a" providerId="ADAL" clId="{926B9AA3-60E9-4582-9504-CC3A04AF26F8}" dt="2020-12-14T21:07:54.115" v="3485" actId="2711"/>
        <pc:sldMkLst>
          <pc:docMk/>
          <pc:sldMk cId="2905153600" sldId="720"/>
        </pc:sldMkLst>
        <pc:spChg chg="mod">
          <ac:chgData name="Liesbeth Werrebrouck" userId="fd464afc-61c6-468a-8f9e-ef687cb7113a" providerId="ADAL" clId="{926B9AA3-60E9-4582-9504-CC3A04AF26F8}" dt="2020-12-14T21:07:54.115" v="3485" actId="2711"/>
          <ac:spMkLst>
            <pc:docMk/>
            <pc:sldMk cId="2905153600" sldId="720"/>
            <ac:spMk id="2" creationId="{7C3290B5-D8B9-47DE-808A-46AAEA2FF372}"/>
          </ac:spMkLst>
        </pc:spChg>
      </pc:sldChg>
      <pc:sldChg chg="new del">
        <pc:chgData name="Liesbeth Werrebrouck" userId="fd464afc-61c6-468a-8f9e-ef687cb7113a" providerId="ADAL" clId="{926B9AA3-60E9-4582-9504-CC3A04AF26F8}" dt="2020-12-10T12:55:01.094" v="209" actId="47"/>
        <pc:sldMkLst>
          <pc:docMk/>
          <pc:sldMk cId="687337651" sldId="725"/>
        </pc:sldMkLst>
      </pc:sldChg>
      <pc:sldChg chg="addSp delSp modSp new mod modNotesTx">
        <pc:chgData name="Liesbeth Werrebrouck" userId="fd464afc-61c6-468a-8f9e-ef687cb7113a" providerId="ADAL" clId="{926B9AA3-60E9-4582-9504-CC3A04AF26F8}" dt="2020-12-14T20:34:41.104" v="3312" actId="14100"/>
        <pc:sldMkLst>
          <pc:docMk/>
          <pc:sldMk cId="3479836986" sldId="725"/>
        </pc:sldMkLst>
        <pc:spChg chg="mod">
          <ac:chgData name="Liesbeth Werrebrouck" userId="fd464afc-61c6-468a-8f9e-ef687cb7113a" providerId="ADAL" clId="{926B9AA3-60E9-4582-9504-CC3A04AF26F8}" dt="2020-12-14T20:31:21.529" v="3285"/>
          <ac:spMkLst>
            <pc:docMk/>
            <pc:sldMk cId="3479836986" sldId="725"/>
            <ac:spMk id="2" creationId="{DA41459F-F2A0-4D87-A592-038C54A78AE6}"/>
          </ac:spMkLst>
        </pc:spChg>
        <pc:spChg chg="del mod">
          <ac:chgData name="Liesbeth Werrebrouck" userId="fd464afc-61c6-468a-8f9e-ef687cb7113a" providerId="ADAL" clId="{926B9AA3-60E9-4582-9504-CC3A04AF26F8}" dt="2020-12-14T20:29:20.054" v="3138"/>
          <ac:spMkLst>
            <pc:docMk/>
            <pc:sldMk cId="3479836986" sldId="725"/>
            <ac:spMk id="3" creationId="{45777A53-35A1-4FAD-B7FC-1210CAFB9AFF}"/>
          </ac:spMkLst>
        </pc:spChg>
        <pc:spChg chg="add mod">
          <ac:chgData name="Liesbeth Werrebrouck" userId="fd464afc-61c6-468a-8f9e-ef687cb7113a" providerId="ADAL" clId="{926B9AA3-60E9-4582-9504-CC3A04AF26F8}" dt="2020-12-14T20:31:49.045" v="3291" actId="207"/>
          <ac:spMkLst>
            <pc:docMk/>
            <pc:sldMk cId="3479836986" sldId="725"/>
            <ac:spMk id="4" creationId="{CC28D57D-7CA3-454B-9977-1F6E482EA958}"/>
          </ac:spMkLst>
        </pc:spChg>
        <pc:spChg chg="add del">
          <ac:chgData name="Liesbeth Werrebrouck" userId="fd464afc-61c6-468a-8f9e-ef687cb7113a" providerId="ADAL" clId="{926B9AA3-60E9-4582-9504-CC3A04AF26F8}" dt="2020-12-14T20:32:24.984" v="3293" actId="11529"/>
          <ac:spMkLst>
            <pc:docMk/>
            <pc:sldMk cId="3479836986" sldId="725"/>
            <ac:spMk id="7" creationId="{13B38CDE-8526-4884-AEB7-8B69B7019F37}"/>
          </ac:spMkLst>
        </pc:spChg>
        <pc:spChg chg="add del">
          <ac:chgData name="Liesbeth Werrebrouck" userId="fd464afc-61c6-468a-8f9e-ef687cb7113a" providerId="ADAL" clId="{926B9AA3-60E9-4582-9504-CC3A04AF26F8}" dt="2020-12-14T20:32:58.855" v="3295" actId="478"/>
          <ac:spMkLst>
            <pc:docMk/>
            <pc:sldMk cId="3479836986" sldId="725"/>
            <ac:spMk id="8" creationId="{70DA4C42-4EB9-41D0-98EB-8FCF4AA73CD3}"/>
          </ac:spMkLst>
        </pc:spChg>
        <pc:spChg chg="add del mod">
          <ac:chgData name="Liesbeth Werrebrouck" userId="fd464afc-61c6-468a-8f9e-ef687cb7113a" providerId="ADAL" clId="{926B9AA3-60E9-4582-9504-CC3A04AF26F8}" dt="2020-12-14T20:33:45.230" v="3302" actId="478"/>
          <ac:spMkLst>
            <pc:docMk/>
            <pc:sldMk cId="3479836986" sldId="725"/>
            <ac:spMk id="9" creationId="{68057892-8429-437D-BDDD-A454C9A87A62}"/>
          </ac:spMkLst>
        </pc:spChg>
        <pc:spChg chg="add mod">
          <ac:chgData name="Liesbeth Werrebrouck" userId="fd464afc-61c6-468a-8f9e-ef687cb7113a" providerId="ADAL" clId="{926B9AA3-60E9-4582-9504-CC3A04AF26F8}" dt="2020-12-14T20:34:31.688" v="3311" actId="14100"/>
          <ac:spMkLst>
            <pc:docMk/>
            <pc:sldMk cId="3479836986" sldId="725"/>
            <ac:spMk id="10" creationId="{186BC8C1-551B-4C5E-AC3A-CE3998378492}"/>
          </ac:spMkLst>
        </pc:spChg>
        <pc:picChg chg="add mod">
          <ac:chgData name="Liesbeth Werrebrouck" userId="fd464afc-61c6-468a-8f9e-ef687cb7113a" providerId="ADAL" clId="{926B9AA3-60E9-4582-9504-CC3A04AF26F8}" dt="2020-12-14T20:34:41.104" v="3312" actId="14100"/>
          <ac:picMkLst>
            <pc:docMk/>
            <pc:sldMk cId="3479836986" sldId="725"/>
            <ac:picMk id="5" creationId="{EDD04582-0F94-43DF-8C99-A3D32D785C4D}"/>
          </ac:picMkLst>
        </pc:picChg>
        <pc:picChg chg="add mod">
          <ac:chgData name="Liesbeth Werrebrouck" userId="fd464afc-61c6-468a-8f9e-ef687cb7113a" providerId="ADAL" clId="{926B9AA3-60E9-4582-9504-CC3A04AF26F8}" dt="2020-12-14T20:34:20.903" v="3307" actId="1076"/>
          <ac:picMkLst>
            <pc:docMk/>
            <pc:sldMk cId="3479836986" sldId="725"/>
            <ac:picMk id="6" creationId="{5BE3B1E5-DC55-48C3-800A-35CAFE1AA14D}"/>
          </ac:picMkLst>
        </pc:picChg>
      </pc:sldChg>
      <pc:sldChg chg="delSp modSp new mod">
        <pc:chgData name="Liesbeth Werrebrouck" userId="fd464afc-61c6-468a-8f9e-ef687cb7113a" providerId="ADAL" clId="{926B9AA3-60E9-4582-9504-CC3A04AF26F8}" dt="2020-12-14T21:03:03.878" v="3472" actId="2711"/>
        <pc:sldMkLst>
          <pc:docMk/>
          <pc:sldMk cId="2364305028" sldId="726"/>
        </pc:sldMkLst>
        <pc:spChg chg="mod">
          <ac:chgData name="Liesbeth Werrebrouck" userId="fd464afc-61c6-468a-8f9e-ef687cb7113a" providerId="ADAL" clId="{926B9AA3-60E9-4582-9504-CC3A04AF26F8}" dt="2020-12-14T21:03:03.878" v="3472" actId="2711"/>
          <ac:spMkLst>
            <pc:docMk/>
            <pc:sldMk cId="2364305028" sldId="726"/>
            <ac:spMk id="2" creationId="{84D090B7-A22D-4B74-BB98-53C0F580BA46}"/>
          </ac:spMkLst>
        </pc:spChg>
        <pc:picChg chg="del">
          <ac:chgData name="Liesbeth Werrebrouck" userId="fd464afc-61c6-468a-8f9e-ef687cb7113a" providerId="ADAL" clId="{926B9AA3-60E9-4582-9504-CC3A04AF26F8}" dt="2020-12-14T14:59:02.169" v="1080"/>
          <ac:picMkLst>
            <pc:docMk/>
            <pc:sldMk cId="2364305028" sldId="726"/>
            <ac:picMk id="1026" creationId="{1B35F37C-2C2D-457A-B323-355ADA5142D2}"/>
          </ac:picMkLst>
        </pc:picChg>
        <pc:picChg chg="del">
          <ac:chgData name="Liesbeth Werrebrouck" userId="fd464afc-61c6-468a-8f9e-ef687cb7113a" providerId="ADAL" clId="{926B9AA3-60E9-4582-9504-CC3A04AF26F8}" dt="2020-12-14T14:59:09.637" v="1081"/>
          <ac:picMkLst>
            <pc:docMk/>
            <pc:sldMk cId="2364305028" sldId="726"/>
            <ac:picMk id="1028" creationId="{3752BA04-E0F0-4738-BBA8-08D955A5F820}"/>
          </ac:picMkLst>
        </pc:picChg>
      </pc:sldChg>
      <pc:sldChg chg="modSp new del mod ord">
        <pc:chgData name="Liesbeth Werrebrouck" userId="fd464afc-61c6-468a-8f9e-ef687cb7113a" providerId="ADAL" clId="{926B9AA3-60E9-4582-9504-CC3A04AF26F8}" dt="2020-12-14T15:01:17.167" v="1087" actId="2696"/>
        <pc:sldMkLst>
          <pc:docMk/>
          <pc:sldMk cId="2400984401" sldId="727"/>
        </pc:sldMkLst>
        <pc:spChg chg="mod">
          <ac:chgData name="Liesbeth Werrebrouck" userId="fd464afc-61c6-468a-8f9e-ef687cb7113a" providerId="ADAL" clId="{926B9AA3-60E9-4582-9504-CC3A04AF26F8}" dt="2020-12-14T15:00:40.555" v="1083" actId="27636"/>
          <ac:spMkLst>
            <pc:docMk/>
            <pc:sldMk cId="2400984401" sldId="727"/>
            <ac:spMk id="3" creationId="{B84AEA30-550C-4BE0-A725-AF8478373F64}"/>
          </ac:spMkLst>
        </pc:spChg>
      </pc:sldChg>
      <pc:sldChg chg="modSp new del mod">
        <pc:chgData name="Liesbeth Werrebrouck" userId="fd464afc-61c6-468a-8f9e-ef687cb7113a" providerId="ADAL" clId="{926B9AA3-60E9-4582-9504-CC3A04AF26F8}" dt="2020-12-14T15:47:35.835" v="1644" actId="2696"/>
        <pc:sldMkLst>
          <pc:docMk/>
          <pc:sldMk cId="3505136629" sldId="728"/>
        </pc:sldMkLst>
        <pc:spChg chg="mod">
          <ac:chgData name="Liesbeth Werrebrouck" userId="fd464afc-61c6-468a-8f9e-ef687cb7113a" providerId="ADAL" clId="{926B9AA3-60E9-4582-9504-CC3A04AF26F8}" dt="2020-12-14T10:02:31.435" v="894" actId="20577"/>
          <ac:spMkLst>
            <pc:docMk/>
            <pc:sldMk cId="3505136629" sldId="728"/>
            <ac:spMk id="3" creationId="{2EE250F2-915F-40DA-AF07-06CDC4641200}"/>
          </ac:spMkLst>
        </pc:spChg>
      </pc:sldChg>
      <pc:sldChg chg="modSp new mod">
        <pc:chgData name="Liesbeth Werrebrouck" userId="fd464afc-61c6-468a-8f9e-ef687cb7113a" providerId="ADAL" clId="{926B9AA3-60E9-4582-9504-CC3A04AF26F8}" dt="2020-12-14T10:31:16.773" v="984" actId="13926"/>
        <pc:sldMkLst>
          <pc:docMk/>
          <pc:sldMk cId="2119135681" sldId="729"/>
        </pc:sldMkLst>
        <pc:spChg chg="mod">
          <ac:chgData name="Liesbeth Werrebrouck" userId="fd464afc-61c6-468a-8f9e-ef687cb7113a" providerId="ADAL" clId="{926B9AA3-60E9-4582-9504-CC3A04AF26F8}" dt="2020-12-14T10:31:16.773" v="984" actId="13926"/>
          <ac:spMkLst>
            <pc:docMk/>
            <pc:sldMk cId="2119135681" sldId="729"/>
            <ac:spMk id="3" creationId="{EB976B77-69FF-4762-B109-64012105BAC6}"/>
          </ac:spMkLst>
        </pc:spChg>
      </pc:sldChg>
      <pc:sldChg chg="modSp new mod">
        <pc:chgData name="Liesbeth Werrebrouck" userId="fd464afc-61c6-468a-8f9e-ef687cb7113a" providerId="ADAL" clId="{926B9AA3-60E9-4582-9504-CC3A04AF26F8}" dt="2020-12-14T10:38:05.980" v="1079" actId="13926"/>
        <pc:sldMkLst>
          <pc:docMk/>
          <pc:sldMk cId="822597325" sldId="730"/>
        </pc:sldMkLst>
        <pc:spChg chg="mod">
          <ac:chgData name="Liesbeth Werrebrouck" userId="fd464afc-61c6-468a-8f9e-ef687cb7113a" providerId="ADAL" clId="{926B9AA3-60E9-4582-9504-CC3A04AF26F8}" dt="2020-12-14T10:38:05.980" v="1079" actId="13926"/>
          <ac:spMkLst>
            <pc:docMk/>
            <pc:sldMk cId="822597325" sldId="730"/>
            <ac:spMk id="3" creationId="{B92F6DE0-4CB2-4CED-B405-870ED9F5D03C}"/>
          </ac:spMkLst>
        </pc:spChg>
      </pc:sldChg>
      <pc:sldChg chg="modSp mod">
        <pc:chgData name="Liesbeth Werrebrouck" userId="fd464afc-61c6-468a-8f9e-ef687cb7113a" providerId="ADAL" clId="{926B9AA3-60E9-4582-9504-CC3A04AF26F8}" dt="2020-12-14T20:53:39.263" v="3389" actId="255"/>
        <pc:sldMkLst>
          <pc:docMk/>
          <pc:sldMk cId="3143465099" sldId="732"/>
        </pc:sldMkLst>
        <pc:spChg chg="mod">
          <ac:chgData name="Liesbeth Werrebrouck" userId="fd464afc-61c6-468a-8f9e-ef687cb7113a" providerId="ADAL" clId="{926B9AA3-60E9-4582-9504-CC3A04AF26F8}" dt="2020-12-14T20:53:39.263" v="3389" actId="255"/>
          <ac:spMkLst>
            <pc:docMk/>
            <pc:sldMk cId="3143465099" sldId="732"/>
            <ac:spMk id="2" creationId="{D0166D00-04FA-45C9-BAAF-EA11E283DD22}"/>
          </ac:spMkLst>
        </pc:spChg>
      </pc:sldChg>
      <pc:sldChg chg="modSp mod">
        <pc:chgData name="Liesbeth Werrebrouck" userId="fd464afc-61c6-468a-8f9e-ef687cb7113a" providerId="ADAL" clId="{926B9AA3-60E9-4582-9504-CC3A04AF26F8}" dt="2020-12-14T20:53:46.758" v="3390" actId="255"/>
        <pc:sldMkLst>
          <pc:docMk/>
          <pc:sldMk cId="627819331" sldId="733"/>
        </pc:sldMkLst>
        <pc:spChg chg="mod">
          <ac:chgData name="Liesbeth Werrebrouck" userId="fd464afc-61c6-468a-8f9e-ef687cb7113a" providerId="ADAL" clId="{926B9AA3-60E9-4582-9504-CC3A04AF26F8}" dt="2020-12-14T20:53:46.758" v="3390" actId="255"/>
          <ac:spMkLst>
            <pc:docMk/>
            <pc:sldMk cId="627819331" sldId="733"/>
            <ac:spMk id="2" creationId="{D0166D00-04FA-45C9-BAAF-EA11E283DD22}"/>
          </ac:spMkLst>
        </pc:spChg>
      </pc:sldChg>
      <pc:sldChg chg="modSp mod">
        <pc:chgData name="Liesbeth Werrebrouck" userId="fd464afc-61c6-468a-8f9e-ef687cb7113a" providerId="ADAL" clId="{926B9AA3-60E9-4582-9504-CC3A04AF26F8}" dt="2020-12-14T20:54:03.220" v="3394" actId="2711"/>
        <pc:sldMkLst>
          <pc:docMk/>
          <pc:sldMk cId="1663361284" sldId="735"/>
        </pc:sldMkLst>
        <pc:spChg chg="mod">
          <ac:chgData name="Liesbeth Werrebrouck" userId="fd464afc-61c6-468a-8f9e-ef687cb7113a" providerId="ADAL" clId="{926B9AA3-60E9-4582-9504-CC3A04AF26F8}" dt="2020-12-14T20:54:03.220" v="3394" actId="2711"/>
          <ac:spMkLst>
            <pc:docMk/>
            <pc:sldMk cId="1663361284" sldId="735"/>
            <ac:spMk id="2" creationId="{95BD72F3-5CB7-4610-9ACC-4012A3A00482}"/>
          </ac:spMkLst>
        </pc:spChg>
      </pc:sldChg>
      <pc:sldChg chg="addSp delSp modSp new mod addAnim delAnim modAnim">
        <pc:chgData name="Liesbeth Werrebrouck" userId="fd464afc-61c6-468a-8f9e-ef687cb7113a" providerId="ADAL" clId="{926B9AA3-60E9-4582-9504-CC3A04AF26F8}" dt="2020-12-14T16:45:56.476" v="2114" actId="14100"/>
        <pc:sldMkLst>
          <pc:docMk/>
          <pc:sldMk cId="2293872192" sldId="741"/>
        </pc:sldMkLst>
        <pc:spChg chg="mod">
          <ac:chgData name="Liesbeth Werrebrouck" userId="fd464afc-61c6-468a-8f9e-ef687cb7113a" providerId="ADAL" clId="{926B9AA3-60E9-4582-9504-CC3A04AF26F8}" dt="2020-12-14T16:20:50.673" v="1823" actId="20577"/>
          <ac:spMkLst>
            <pc:docMk/>
            <pc:sldMk cId="2293872192" sldId="741"/>
            <ac:spMk id="2" creationId="{7E2F98FA-D2EC-4068-ADE5-A40097DEFFBE}"/>
          </ac:spMkLst>
        </pc:spChg>
        <pc:spChg chg="del">
          <ac:chgData name="Liesbeth Werrebrouck" userId="fd464afc-61c6-468a-8f9e-ef687cb7113a" providerId="ADAL" clId="{926B9AA3-60E9-4582-9504-CC3A04AF26F8}" dt="2020-12-14T16:12:31.139" v="1748" actId="931"/>
          <ac:spMkLst>
            <pc:docMk/>
            <pc:sldMk cId="2293872192" sldId="741"/>
            <ac:spMk id="3" creationId="{7743DE43-8A7A-4560-BBBF-1FE4770AB35D}"/>
          </ac:spMkLst>
        </pc:spChg>
        <pc:spChg chg="add mod">
          <ac:chgData name="Liesbeth Werrebrouck" userId="fd464afc-61c6-468a-8f9e-ef687cb7113a" providerId="ADAL" clId="{926B9AA3-60E9-4582-9504-CC3A04AF26F8}" dt="2020-12-14T16:45:22.994" v="2111" actId="1076"/>
          <ac:spMkLst>
            <pc:docMk/>
            <pc:sldMk cId="2293872192" sldId="741"/>
            <ac:spMk id="4" creationId="{9F73CB19-4479-49BB-BBD2-8DCB3728E333}"/>
          </ac:spMkLst>
        </pc:spChg>
        <pc:spChg chg="add del mod">
          <ac:chgData name="Liesbeth Werrebrouck" userId="fd464afc-61c6-468a-8f9e-ef687cb7113a" providerId="ADAL" clId="{926B9AA3-60E9-4582-9504-CC3A04AF26F8}" dt="2020-12-14T16:11:52.410" v="1744" actId="21"/>
          <ac:spMkLst>
            <pc:docMk/>
            <pc:sldMk cId="2293872192" sldId="741"/>
            <ac:spMk id="5" creationId="{01E0058A-DCF7-411D-86A6-9EC1BF4B4682}"/>
          </ac:spMkLst>
        </pc:spChg>
        <pc:spChg chg="add del mod">
          <ac:chgData name="Liesbeth Werrebrouck" userId="fd464afc-61c6-468a-8f9e-ef687cb7113a" providerId="ADAL" clId="{926B9AA3-60E9-4582-9504-CC3A04AF26F8}" dt="2020-12-14T16:11:41.765" v="1742" actId="21"/>
          <ac:spMkLst>
            <pc:docMk/>
            <pc:sldMk cId="2293872192" sldId="741"/>
            <ac:spMk id="6" creationId="{68790F31-69E6-4F0E-B1BF-166D9660025C}"/>
          </ac:spMkLst>
        </pc:spChg>
        <pc:spChg chg="add del mod">
          <ac:chgData name="Liesbeth Werrebrouck" userId="fd464afc-61c6-468a-8f9e-ef687cb7113a" providerId="ADAL" clId="{926B9AA3-60E9-4582-9504-CC3A04AF26F8}" dt="2020-12-14T16:08:27.443" v="1712"/>
          <ac:spMkLst>
            <pc:docMk/>
            <pc:sldMk cId="2293872192" sldId="741"/>
            <ac:spMk id="7" creationId="{962A0B9C-6C68-4882-ABF3-64A68DA149E0}"/>
          </ac:spMkLst>
        </pc:spChg>
        <pc:spChg chg="add del mod">
          <ac:chgData name="Liesbeth Werrebrouck" userId="fd464afc-61c6-468a-8f9e-ef687cb7113a" providerId="ADAL" clId="{926B9AA3-60E9-4582-9504-CC3A04AF26F8}" dt="2020-12-14T16:14:36.068" v="1775"/>
          <ac:spMkLst>
            <pc:docMk/>
            <pc:sldMk cId="2293872192" sldId="741"/>
            <ac:spMk id="11" creationId="{191FA1BF-1327-45A7-B0E5-9E8A663B5971}"/>
          </ac:spMkLst>
        </pc:spChg>
        <pc:spChg chg="add del mod">
          <ac:chgData name="Liesbeth Werrebrouck" userId="fd464afc-61c6-468a-8f9e-ef687cb7113a" providerId="ADAL" clId="{926B9AA3-60E9-4582-9504-CC3A04AF26F8}" dt="2020-12-14T16:14:32.517" v="1773"/>
          <ac:spMkLst>
            <pc:docMk/>
            <pc:sldMk cId="2293872192" sldId="741"/>
            <ac:spMk id="12" creationId="{B2000789-9F35-437C-9408-9FEC404DBC2A}"/>
          </ac:spMkLst>
        </pc:spChg>
        <pc:spChg chg="add mod">
          <ac:chgData name="Liesbeth Werrebrouck" userId="fd464afc-61c6-468a-8f9e-ef687cb7113a" providerId="ADAL" clId="{926B9AA3-60E9-4582-9504-CC3A04AF26F8}" dt="2020-12-14T16:45:56.476" v="2114" actId="14100"/>
          <ac:spMkLst>
            <pc:docMk/>
            <pc:sldMk cId="2293872192" sldId="741"/>
            <ac:spMk id="13" creationId="{E1FE0D25-D39C-49F5-A6A4-04A61FBFC7DB}"/>
          </ac:spMkLst>
        </pc:spChg>
        <pc:spChg chg="add mod">
          <ac:chgData name="Liesbeth Werrebrouck" userId="fd464afc-61c6-468a-8f9e-ef687cb7113a" providerId="ADAL" clId="{926B9AA3-60E9-4582-9504-CC3A04AF26F8}" dt="2020-12-14T16:44:53.176" v="2107" actId="313"/>
          <ac:spMkLst>
            <pc:docMk/>
            <pc:sldMk cId="2293872192" sldId="741"/>
            <ac:spMk id="14" creationId="{4E12C449-057B-41CB-85D7-ADC60C9763D6}"/>
          </ac:spMkLst>
        </pc:spChg>
        <pc:spChg chg="add del mod">
          <ac:chgData name="Liesbeth Werrebrouck" userId="fd464afc-61c6-468a-8f9e-ef687cb7113a" providerId="ADAL" clId="{926B9AA3-60E9-4582-9504-CC3A04AF26F8}" dt="2020-12-14T16:18:05.617" v="1797" actId="478"/>
          <ac:spMkLst>
            <pc:docMk/>
            <pc:sldMk cId="2293872192" sldId="741"/>
            <ac:spMk id="16" creationId="{E4612B37-FD9A-4761-97C0-5EF67A6D9B4B}"/>
          </ac:spMkLst>
        </pc:spChg>
        <pc:spChg chg="add del mod">
          <ac:chgData name="Liesbeth Werrebrouck" userId="fd464afc-61c6-468a-8f9e-ef687cb7113a" providerId="ADAL" clId="{926B9AA3-60E9-4582-9504-CC3A04AF26F8}" dt="2020-12-14T16:40:22.991" v="2071" actId="931"/>
          <ac:spMkLst>
            <pc:docMk/>
            <pc:sldMk cId="2293872192" sldId="741"/>
            <ac:spMk id="18" creationId="{24E2BA25-90A2-4748-B56B-82A55A94B5E6}"/>
          </ac:spMkLst>
        </pc:spChg>
        <pc:spChg chg="add mod">
          <ac:chgData name="Liesbeth Werrebrouck" userId="fd464afc-61c6-468a-8f9e-ef687cb7113a" providerId="ADAL" clId="{926B9AA3-60E9-4582-9504-CC3A04AF26F8}" dt="2020-12-14T16:45:50.507" v="2112" actId="14100"/>
          <ac:spMkLst>
            <pc:docMk/>
            <pc:sldMk cId="2293872192" sldId="741"/>
            <ac:spMk id="25" creationId="{E6444686-7684-4617-A36A-3D0B743341F0}"/>
          </ac:spMkLst>
        </pc:spChg>
        <pc:picChg chg="add del mod">
          <ac:chgData name="Liesbeth Werrebrouck" userId="fd464afc-61c6-468a-8f9e-ef687cb7113a" providerId="ADAL" clId="{926B9AA3-60E9-4582-9504-CC3A04AF26F8}" dt="2020-12-14T16:18:10.477" v="1799" actId="478"/>
          <ac:picMkLst>
            <pc:docMk/>
            <pc:sldMk cId="2293872192" sldId="741"/>
            <ac:picMk id="9" creationId="{FD9618E8-BFC2-4091-BFFB-9171B7195FFA}"/>
          </ac:picMkLst>
        </pc:picChg>
        <pc:picChg chg="add del mod">
          <ac:chgData name="Liesbeth Werrebrouck" userId="fd464afc-61c6-468a-8f9e-ef687cb7113a" providerId="ADAL" clId="{926B9AA3-60E9-4582-9504-CC3A04AF26F8}" dt="2020-12-14T16:18:08.685" v="1798" actId="478"/>
          <ac:picMkLst>
            <pc:docMk/>
            <pc:sldMk cId="2293872192" sldId="741"/>
            <ac:picMk id="10" creationId="{70284B88-B6ED-4CA1-A5DB-7638B4E54B4E}"/>
          </ac:picMkLst>
        </pc:picChg>
        <pc:picChg chg="add del mod">
          <ac:chgData name="Liesbeth Werrebrouck" userId="fd464afc-61c6-468a-8f9e-ef687cb7113a" providerId="ADAL" clId="{926B9AA3-60E9-4582-9504-CC3A04AF26F8}" dt="2020-12-14T16:42:26.370" v="2090" actId="478"/>
          <ac:picMkLst>
            <pc:docMk/>
            <pc:sldMk cId="2293872192" sldId="741"/>
            <ac:picMk id="22" creationId="{1FF0947F-6CD8-4EB7-934A-6FAC3A025ABC}"/>
          </ac:picMkLst>
        </pc:picChg>
        <pc:picChg chg="add del mod">
          <ac:chgData name="Liesbeth Werrebrouck" userId="fd464afc-61c6-468a-8f9e-ef687cb7113a" providerId="ADAL" clId="{926B9AA3-60E9-4582-9504-CC3A04AF26F8}" dt="2020-12-14T16:42:24.542" v="2089" actId="478"/>
          <ac:picMkLst>
            <pc:docMk/>
            <pc:sldMk cId="2293872192" sldId="741"/>
            <ac:picMk id="23" creationId="{61710773-10AB-4EAF-B2EB-957CBD924030}"/>
          </ac:picMkLst>
        </pc:picChg>
      </pc:sldChg>
      <pc:sldChg chg="addSp modSp new del modAnim">
        <pc:chgData name="Liesbeth Werrebrouck" userId="fd464afc-61c6-468a-8f9e-ef687cb7113a" providerId="ADAL" clId="{926B9AA3-60E9-4582-9504-CC3A04AF26F8}" dt="2020-12-14T16:20:57.675" v="1824" actId="47"/>
        <pc:sldMkLst>
          <pc:docMk/>
          <pc:sldMk cId="806481580" sldId="742"/>
        </pc:sldMkLst>
        <pc:spChg chg="add mod">
          <ac:chgData name="Liesbeth Werrebrouck" userId="fd464afc-61c6-468a-8f9e-ef687cb7113a" providerId="ADAL" clId="{926B9AA3-60E9-4582-9504-CC3A04AF26F8}" dt="2020-12-14T16:11:45.273" v="1743"/>
          <ac:spMkLst>
            <pc:docMk/>
            <pc:sldMk cId="806481580" sldId="742"/>
            <ac:spMk id="4" creationId="{4953BB58-995B-4F49-8C7C-B994C69F50EA}"/>
          </ac:spMkLst>
        </pc:spChg>
      </pc:sldChg>
      <pc:sldChg chg="new del">
        <pc:chgData name="Liesbeth Werrebrouck" userId="fd464afc-61c6-468a-8f9e-ef687cb7113a" providerId="ADAL" clId="{926B9AA3-60E9-4582-9504-CC3A04AF26F8}" dt="2020-12-14T16:34:34.716" v="2041" actId="47"/>
        <pc:sldMkLst>
          <pc:docMk/>
          <pc:sldMk cId="2050105289" sldId="742"/>
        </pc:sldMkLst>
      </pc:sldChg>
      <pc:sldChg chg="addSp delSp modSp new del mod setBg">
        <pc:chgData name="Liesbeth Werrebrouck" userId="fd464afc-61c6-468a-8f9e-ef687cb7113a" providerId="ADAL" clId="{926B9AA3-60E9-4582-9504-CC3A04AF26F8}" dt="2020-12-14T16:26:37.732" v="1877" actId="47"/>
        <pc:sldMkLst>
          <pc:docMk/>
          <pc:sldMk cId="2897290408" sldId="742"/>
        </pc:sldMkLst>
        <pc:spChg chg="add del mod">
          <ac:chgData name="Liesbeth Werrebrouck" userId="fd464afc-61c6-468a-8f9e-ef687cb7113a" providerId="ADAL" clId="{926B9AA3-60E9-4582-9504-CC3A04AF26F8}" dt="2020-12-14T16:23:47.383" v="1838" actId="26606"/>
          <ac:spMkLst>
            <pc:docMk/>
            <pc:sldMk cId="2897290408" sldId="742"/>
            <ac:spMk id="2" creationId="{B77C94CB-7B56-48DB-B809-460B375316A7}"/>
          </ac:spMkLst>
        </pc:spChg>
        <pc:spChg chg="del">
          <ac:chgData name="Liesbeth Werrebrouck" userId="fd464afc-61c6-468a-8f9e-ef687cb7113a" providerId="ADAL" clId="{926B9AA3-60E9-4582-9504-CC3A04AF26F8}" dt="2020-12-14T16:22:12.190" v="1827"/>
          <ac:spMkLst>
            <pc:docMk/>
            <pc:sldMk cId="2897290408" sldId="742"/>
            <ac:spMk id="3" creationId="{811FF402-93DC-4C79-854D-2AE5531B45A2}"/>
          </ac:spMkLst>
        </pc:spChg>
        <pc:spChg chg="add del">
          <ac:chgData name="Liesbeth Werrebrouck" userId="fd464afc-61c6-468a-8f9e-ef687cb7113a" providerId="ADAL" clId="{926B9AA3-60E9-4582-9504-CC3A04AF26F8}" dt="2020-12-14T16:23:14.338" v="1836"/>
          <ac:spMkLst>
            <pc:docMk/>
            <pc:sldMk cId="2897290408" sldId="742"/>
            <ac:spMk id="4" creationId="{DD810BB8-6985-4A79-B258-C16627757AEA}"/>
          </ac:spMkLst>
        </pc:spChg>
        <pc:spChg chg="add mod">
          <ac:chgData name="Liesbeth Werrebrouck" userId="fd464afc-61c6-468a-8f9e-ef687cb7113a" providerId="ADAL" clId="{926B9AA3-60E9-4582-9504-CC3A04AF26F8}" dt="2020-12-14T16:24:04.001" v="1845" actId="478"/>
          <ac:spMkLst>
            <pc:docMk/>
            <pc:sldMk cId="2897290408" sldId="742"/>
            <ac:spMk id="5" creationId="{1351F77F-E625-44D5-9ECC-CDC74A8335A9}"/>
          </ac:spMkLst>
        </pc:spChg>
        <pc:spChg chg="add mod">
          <ac:chgData name="Liesbeth Werrebrouck" userId="fd464afc-61c6-468a-8f9e-ef687cb7113a" providerId="ADAL" clId="{926B9AA3-60E9-4582-9504-CC3A04AF26F8}" dt="2020-12-14T16:24:32.770" v="1848" actId="478"/>
          <ac:spMkLst>
            <pc:docMk/>
            <pc:sldMk cId="2897290408" sldId="742"/>
            <ac:spMk id="6" creationId="{C69CD92D-CE75-4B1C-BE63-07070E502435}"/>
          </ac:spMkLst>
        </pc:spChg>
        <pc:spChg chg="add del">
          <ac:chgData name="Liesbeth Werrebrouck" userId="fd464afc-61c6-468a-8f9e-ef687cb7113a" providerId="ADAL" clId="{926B9AA3-60E9-4582-9504-CC3A04AF26F8}" dt="2020-12-14T16:23:11.745" v="1835" actId="26606"/>
          <ac:spMkLst>
            <pc:docMk/>
            <pc:sldMk cId="2897290408" sldId="742"/>
            <ac:spMk id="71" creationId="{0BC9EFE1-D8CB-4668-9980-DB108327A794}"/>
          </ac:spMkLst>
        </pc:spChg>
        <pc:spChg chg="add del">
          <ac:chgData name="Liesbeth Werrebrouck" userId="fd464afc-61c6-468a-8f9e-ef687cb7113a" providerId="ADAL" clId="{926B9AA3-60E9-4582-9504-CC3A04AF26F8}" dt="2020-12-14T16:23:11.745" v="1835" actId="26606"/>
          <ac:spMkLst>
            <pc:docMk/>
            <pc:sldMk cId="2897290408" sldId="742"/>
            <ac:spMk id="75" creationId="{77DA6D33-2D62-458C-BF5D-DBF612FD557E}"/>
          </ac:spMkLst>
        </pc:spChg>
        <pc:spChg chg="add del">
          <ac:chgData name="Liesbeth Werrebrouck" userId="fd464afc-61c6-468a-8f9e-ef687cb7113a" providerId="ADAL" clId="{926B9AA3-60E9-4582-9504-CC3A04AF26F8}" dt="2020-12-14T16:23:47.383" v="1838" actId="26606"/>
          <ac:spMkLst>
            <pc:docMk/>
            <pc:sldMk cId="2897290408" sldId="742"/>
            <ac:spMk id="77" creationId="{B7511254-A05E-4E15-ABEE-9CE803485395}"/>
          </ac:spMkLst>
        </pc:spChg>
        <pc:spChg chg="add del">
          <ac:chgData name="Liesbeth Werrebrouck" userId="fd464afc-61c6-468a-8f9e-ef687cb7113a" providerId="ADAL" clId="{926B9AA3-60E9-4582-9504-CC3A04AF26F8}" dt="2020-12-14T16:23:47.383" v="1838" actId="26606"/>
          <ac:spMkLst>
            <pc:docMk/>
            <pc:sldMk cId="2897290408" sldId="742"/>
            <ac:spMk id="3080" creationId="{70BDD0CE-06A4-404B-8A13-580229C1C923}"/>
          </ac:spMkLst>
        </pc:spChg>
        <pc:picChg chg="add del">
          <ac:chgData name="Liesbeth Werrebrouck" userId="fd464afc-61c6-468a-8f9e-ef687cb7113a" providerId="ADAL" clId="{926B9AA3-60E9-4582-9504-CC3A04AF26F8}" dt="2020-12-14T16:23:11.745" v="1835" actId="26606"/>
          <ac:picMkLst>
            <pc:docMk/>
            <pc:sldMk cId="2897290408" sldId="742"/>
            <ac:picMk id="73" creationId="{7CBAE1BD-B8E4-4029-8AA2-C77E4FED9864}"/>
          </ac:picMkLst>
        </pc:picChg>
        <pc:picChg chg="add del mod ord">
          <ac:chgData name="Liesbeth Werrebrouck" userId="fd464afc-61c6-468a-8f9e-ef687cb7113a" providerId="ADAL" clId="{926B9AA3-60E9-4582-9504-CC3A04AF26F8}" dt="2020-12-14T16:24:04.001" v="1845" actId="478"/>
          <ac:picMkLst>
            <pc:docMk/>
            <pc:sldMk cId="2897290408" sldId="742"/>
            <ac:picMk id="3074" creationId="{2A7EF3CD-F80D-4015-B387-0F4C7CDEB2CA}"/>
          </ac:picMkLst>
        </pc:picChg>
        <pc:picChg chg="add del mod">
          <ac:chgData name="Liesbeth Werrebrouck" userId="fd464afc-61c6-468a-8f9e-ef687cb7113a" providerId="ADAL" clId="{926B9AA3-60E9-4582-9504-CC3A04AF26F8}" dt="2020-12-14T16:23:11.079" v="1834"/>
          <ac:picMkLst>
            <pc:docMk/>
            <pc:sldMk cId="2897290408" sldId="742"/>
            <ac:picMk id="3076" creationId="{B26C18EB-ABB1-4DF0-B5D9-26E402F92448}"/>
          </ac:picMkLst>
        </pc:picChg>
        <pc:picChg chg="add del mod">
          <ac:chgData name="Liesbeth Werrebrouck" userId="fd464afc-61c6-468a-8f9e-ef687cb7113a" providerId="ADAL" clId="{926B9AA3-60E9-4582-9504-CC3A04AF26F8}" dt="2020-12-14T16:24:32.770" v="1848" actId="478"/>
          <ac:picMkLst>
            <pc:docMk/>
            <pc:sldMk cId="2897290408" sldId="742"/>
            <ac:picMk id="3078" creationId="{57751571-1C0D-49B2-A855-E389AC4A0AA4}"/>
          </ac:picMkLst>
        </pc:picChg>
      </pc:sldChg>
      <pc:sldChg chg="addSp delSp modSp new del mod setBg">
        <pc:chgData name="Liesbeth Werrebrouck" userId="fd464afc-61c6-468a-8f9e-ef687cb7113a" providerId="ADAL" clId="{926B9AA3-60E9-4582-9504-CC3A04AF26F8}" dt="2020-12-14T16:20:26.105" v="1812" actId="47"/>
        <pc:sldMkLst>
          <pc:docMk/>
          <pc:sldMk cId="855939409" sldId="743"/>
        </pc:sldMkLst>
        <pc:spChg chg="mod ord">
          <ac:chgData name="Liesbeth Werrebrouck" userId="fd464afc-61c6-468a-8f9e-ef687cb7113a" providerId="ADAL" clId="{926B9AA3-60E9-4582-9504-CC3A04AF26F8}" dt="2020-12-14T16:10:44.674" v="1725" actId="108"/>
          <ac:spMkLst>
            <pc:docMk/>
            <pc:sldMk cId="855939409" sldId="743"/>
            <ac:spMk id="2" creationId="{2DADF075-F4E4-4803-A3AF-3C581F987DF2}"/>
          </ac:spMkLst>
        </pc:spChg>
        <pc:spChg chg="del">
          <ac:chgData name="Liesbeth Werrebrouck" userId="fd464afc-61c6-468a-8f9e-ef687cb7113a" providerId="ADAL" clId="{926B9AA3-60E9-4582-9504-CC3A04AF26F8}" dt="2020-12-14T16:10:19.914" v="1716"/>
          <ac:spMkLst>
            <pc:docMk/>
            <pc:sldMk cId="855939409" sldId="743"/>
            <ac:spMk id="3" creationId="{988D0EF3-42B1-419D-8DDC-B09B3574BBCE}"/>
          </ac:spMkLst>
        </pc:spChg>
        <pc:spChg chg="add">
          <ac:chgData name="Liesbeth Werrebrouck" userId="fd464afc-61c6-468a-8f9e-ef687cb7113a" providerId="ADAL" clId="{926B9AA3-60E9-4582-9504-CC3A04AF26F8}" dt="2020-12-14T16:10:26.070" v="1717" actId="26606"/>
          <ac:spMkLst>
            <pc:docMk/>
            <pc:sldMk cId="855939409" sldId="743"/>
            <ac:spMk id="71" creationId="{75F4D120-3921-42A8-A063-46B023CB0CDA}"/>
          </ac:spMkLst>
        </pc:spChg>
        <pc:picChg chg="add">
          <ac:chgData name="Liesbeth Werrebrouck" userId="fd464afc-61c6-468a-8f9e-ef687cb7113a" providerId="ADAL" clId="{926B9AA3-60E9-4582-9504-CC3A04AF26F8}" dt="2020-12-14T16:10:26.070" v="1717" actId="26606"/>
          <ac:picMkLst>
            <pc:docMk/>
            <pc:sldMk cId="855939409" sldId="743"/>
            <ac:picMk id="73" creationId="{9D01B3E5-85F4-41A9-A504-D5E6268DEC1D}"/>
          </ac:picMkLst>
        </pc:picChg>
        <pc:picChg chg="add mod">
          <ac:chgData name="Liesbeth Werrebrouck" userId="fd464afc-61c6-468a-8f9e-ef687cb7113a" providerId="ADAL" clId="{926B9AA3-60E9-4582-9504-CC3A04AF26F8}" dt="2020-12-14T16:10:26.070" v="1717" actId="26606"/>
          <ac:picMkLst>
            <pc:docMk/>
            <pc:sldMk cId="855939409" sldId="743"/>
            <ac:picMk id="2050" creationId="{BB6CFF74-0E5F-4B1C-90DC-E57030ACF4E7}"/>
          </ac:picMkLst>
        </pc:picChg>
      </pc:sldChg>
      <pc:sldChg chg="modSp new del mod">
        <pc:chgData name="Liesbeth Werrebrouck" userId="fd464afc-61c6-468a-8f9e-ef687cb7113a" providerId="ADAL" clId="{926B9AA3-60E9-4582-9504-CC3A04AF26F8}" dt="2020-12-14T17:32:29.341" v="2720" actId="2696"/>
        <pc:sldMkLst>
          <pc:docMk/>
          <pc:sldMk cId="3634096918" sldId="743"/>
        </pc:sldMkLst>
        <pc:spChg chg="mod">
          <ac:chgData name="Liesbeth Werrebrouck" userId="fd464afc-61c6-468a-8f9e-ef687cb7113a" providerId="ADAL" clId="{926B9AA3-60E9-4582-9504-CC3A04AF26F8}" dt="2020-12-14T16:30:59.931" v="2031" actId="20577"/>
          <ac:spMkLst>
            <pc:docMk/>
            <pc:sldMk cId="3634096918" sldId="743"/>
            <ac:spMk id="3" creationId="{8DD586C9-3621-477F-82DA-EE0F7D22D85C}"/>
          </ac:spMkLst>
        </pc:spChg>
      </pc:sldChg>
      <pc:sldChg chg="addSp delSp modSp new del mod setBg setClrOvrMap">
        <pc:chgData name="Liesbeth Werrebrouck" userId="fd464afc-61c6-468a-8f9e-ef687cb7113a" providerId="ADAL" clId="{926B9AA3-60E9-4582-9504-CC3A04AF26F8}" dt="2020-12-14T16:30:13.564" v="1915" actId="47"/>
        <pc:sldMkLst>
          <pc:docMk/>
          <pc:sldMk cId="3893598503" sldId="743"/>
        </pc:sldMkLst>
        <pc:spChg chg="mod">
          <ac:chgData name="Liesbeth Werrebrouck" userId="fd464afc-61c6-468a-8f9e-ef687cb7113a" providerId="ADAL" clId="{926B9AA3-60E9-4582-9504-CC3A04AF26F8}" dt="2020-12-14T16:28:52.137" v="1908" actId="27636"/>
          <ac:spMkLst>
            <pc:docMk/>
            <pc:sldMk cId="3893598503" sldId="743"/>
            <ac:spMk id="2" creationId="{C0FA2023-258C-4182-99DD-087694BBB2F1}"/>
          </ac:spMkLst>
        </pc:spChg>
        <pc:spChg chg="del">
          <ac:chgData name="Liesbeth Werrebrouck" userId="fd464afc-61c6-468a-8f9e-ef687cb7113a" providerId="ADAL" clId="{926B9AA3-60E9-4582-9504-CC3A04AF26F8}" dt="2020-12-14T16:24:55.255" v="1850"/>
          <ac:spMkLst>
            <pc:docMk/>
            <pc:sldMk cId="3893598503" sldId="743"/>
            <ac:spMk id="3" creationId="{5C2B2C73-B205-4B8A-830A-CE7DE7BEB2C9}"/>
          </ac:spMkLst>
        </pc:spChg>
        <pc:spChg chg="add">
          <ac:chgData name="Liesbeth Werrebrouck" userId="fd464afc-61c6-468a-8f9e-ef687cb7113a" providerId="ADAL" clId="{926B9AA3-60E9-4582-9504-CC3A04AF26F8}" dt="2020-12-14T16:27:53.046" v="1893" actId="26606"/>
          <ac:spMkLst>
            <pc:docMk/>
            <pc:sldMk cId="3893598503" sldId="743"/>
            <ac:spMk id="73" creationId="{0C45045A-6083-4B3E-956A-67582337527D}"/>
          </ac:spMkLst>
        </pc:spChg>
        <pc:spChg chg="add">
          <ac:chgData name="Liesbeth Werrebrouck" userId="fd464afc-61c6-468a-8f9e-ef687cb7113a" providerId="ADAL" clId="{926B9AA3-60E9-4582-9504-CC3A04AF26F8}" dt="2020-12-14T16:27:53.046" v="1893" actId="26606"/>
          <ac:spMkLst>
            <pc:docMk/>
            <pc:sldMk cId="3893598503" sldId="743"/>
            <ac:spMk id="75" creationId="{42875DDC-0225-45F8-B745-78688F2D1ADC}"/>
          </ac:spMkLst>
        </pc:spChg>
        <pc:spChg chg="add">
          <ac:chgData name="Liesbeth Werrebrouck" userId="fd464afc-61c6-468a-8f9e-ef687cb7113a" providerId="ADAL" clId="{926B9AA3-60E9-4582-9504-CC3A04AF26F8}" dt="2020-12-14T16:27:53.046" v="1893" actId="26606"/>
          <ac:spMkLst>
            <pc:docMk/>
            <pc:sldMk cId="3893598503" sldId="743"/>
            <ac:spMk id="77" creationId="{12617755-D451-4BAF-9B55-518297BFF42D}"/>
          </ac:spMkLst>
        </pc:spChg>
        <pc:picChg chg="add del mod">
          <ac:chgData name="Liesbeth Werrebrouck" userId="fd464afc-61c6-468a-8f9e-ef687cb7113a" providerId="ADAL" clId="{926B9AA3-60E9-4582-9504-CC3A04AF26F8}" dt="2020-12-14T16:27:53.046" v="1893" actId="26606"/>
          <ac:picMkLst>
            <pc:docMk/>
            <pc:sldMk cId="3893598503" sldId="743"/>
            <ac:picMk id="5" creationId="{D37F973A-DE7D-47B7-8112-F046D4D511DA}"/>
          </ac:picMkLst>
        </pc:picChg>
        <pc:picChg chg="add mod ord">
          <ac:chgData name="Liesbeth Werrebrouck" userId="fd464afc-61c6-468a-8f9e-ef687cb7113a" providerId="ADAL" clId="{926B9AA3-60E9-4582-9504-CC3A04AF26F8}" dt="2020-12-14T16:27:53.046" v="1893" actId="26606"/>
          <ac:picMkLst>
            <pc:docMk/>
            <pc:sldMk cId="3893598503" sldId="743"/>
            <ac:picMk id="4098" creationId="{26A65992-7BB2-4C60-8A3C-8B2239F0AF57}"/>
          </ac:picMkLst>
        </pc:picChg>
        <pc:picChg chg="add mod">
          <ac:chgData name="Liesbeth Werrebrouck" userId="fd464afc-61c6-468a-8f9e-ef687cb7113a" providerId="ADAL" clId="{926B9AA3-60E9-4582-9504-CC3A04AF26F8}" dt="2020-12-14T16:28:46.367" v="1897" actId="14100"/>
          <ac:picMkLst>
            <pc:docMk/>
            <pc:sldMk cId="3893598503" sldId="743"/>
            <ac:picMk id="4100" creationId="{EB994D59-12B7-4799-A5CF-F61FCCBB5F52}"/>
          </ac:picMkLst>
        </pc:picChg>
      </pc:sldChg>
      <pc:sldChg chg="addSp delSp modSp new mod">
        <pc:chgData name="Liesbeth Werrebrouck" userId="fd464afc-61c6-468a-8f9e-ef687cb7113a" providerId="ADAL" clId="{926B9AA3-60E9-4582-9504-CC3A04AF26F8}" dt="2020-12-14T16:35:57.804" v="2055" actId="14100"/>
        <pc:sldMkLst>
          <pc:docMk/>
          <pc:sldMk cId="1084882904" sldId="744"/>
        </pc:sldMkLst>
        <pc:spChg chg="mod">
          <ac:chgData name="Liesbeth Werrebrouck" userId="fd464afc-61c6-468a-8f9e-ef687cb7113a" providerId="ADAL" clId="{926B9AA3-60E9-4582-9504-CC3A04AF26F8}" dt="2020-12-14T16:35:18.056" v="2043" actId="1076"/>
          <ac:spMkLst>
            <pc:docMk/>
            <pc:sldMk cId="1084882904" sldId="744"/>
            <ac:spMk id="2" creationId="{81389E93-0033-40CE-8360-CA1E1F63A10E}"/>
          </ac:spMkLst>
        </pc:spChg>
        <pc:spChg chg="add del">
          <ac:chgData name="Liesbeth Werrebrouck" userId="fd464afc-61c6-468a-8f9e-ef687cb7113a" providerId="ADAL" clId="{926B9AA3-60E9-4582-9504-CC3A04AF26F8}" dt="2020-12-14T16:34:17.650" v="2038" actId="931"/>
          <ac:spMkLst>
            <pc:docMk/>
            <pc:sldMk cId="1084882904" sldId="744"/>
            <ac:spMk id="3" creationId="{12FBD520-969B-4AD2-A4E4-EA3CE228E7E0}"/>
          </ac:spMkLst>
        </pc:spChg>
        <pc:spChg chg="add del mod">
          <ac:chgData name="Liesbeth Werrebrouck" userId="fd464afc-61c6-468a-8f9e-ef687cb7113a" providerId="ADAL" clId="{926B9AA3-60E9-4582-9504-CC3A04AF26F8}" dt="2020-12-14T16:35:34.230" v="2045" actId="478"/>
          <ac:spMkLst>
            <pc:docMk/>
            <pc:sldMk cId="1084882904" sldId="744"/>
            <ac:spMk id="8" creationId="{1484CB30-D498-47E8-B5CF-99AD22736709}"/>
          </ac:spMkLst>
        </pc:spChg>
        <pc:picChg chg="add del mod">
          <ac:chgData name="Liesbeth Werrebrouck" userId="fd464afc-61c6-468a-8f9e-ef687cb7113a" providerId="ADAL" clId="{926B9AA3-60E9-4582-9504-CC3A04AF26F8}" dt="2020-12-14T16:31:43.178" v="2037" actId="931"/>
          <ac:picMkLst>
            <pc:docMk/>
            <pc:sldMk cId="1084882904" sldId="744"/>
            <ac:picMk id="5" creationId="{D172762E-B632-4202-9B35-D50EA04188AF}"/>
          </ac:picMkLst>
        </pc:picChg>
        <pc:picChg chg="add mod">
          <ac:chgData name="Liesbeth Werrebrouck" userId="fd464afc-61c6-468a-8f9e-ef687cb7113a" providerId="ADAL" clId="{926B9AA3-60E9-4582-9504-CC3A04AF26F8}" dt="2020-12-14T16:35:57.804" v="2055" actId="14100"/>
          <ac:picMkLst>
            <pc:docMk/>
            <pc:sldMk cId="1084882904" sldId="744"/>
            <ac:picMk id="7" creationId="{84C16BF6-9E58-4D46-844D-0018575CA6CC}"/>
          </ac:picMkLst>
        </pc:picChg>
        <pc:picChg chg="add del mod">
          <ac:chgData name="Liesbeth Werrebrouck" userId="fd464afc-61c6-468a-8f9e-ef687cb7113a" providerId="ADAL" clId="{926B9AA3-60E9-4582-9504-CC3A04AF26F8}" dt="2020-12-14T16:35:44.006" v="2050" actId="478"/>
          <ac:picMkLst>
            <pc:docMk/>
            <pc:sldMk cId="1084882904" sldId="744"/>
            <ac:picMk id="5122" creationId="{A05D4A52-F868-4AFF-B9C1-DEEB4A5FCC11}"/>
          </ac:picMkLst>
        </pc:picChg>
      </pc:sldChg>
      <pc:sldChg chg="addSp delSp modSp new del mod addAnim delAnim modAnim">
        <pc:chgData name="Liesbeth Werrebrouck" userId="fd464afc-61c6-468a-8f9e-ef687cb7113a" providerId="ADAL" clId="{926B9AA3-60E9-4582-9504-CC3A04AF26F8}" dt="2020-12-14T16:20:58.898" v="1825" actId="47"/>
        <pc:sldMkLst>
          <pc:docMk/>
          <pc:sldMk cId="1616849085" sldId="744"/>
        </pc:sldMkLst>
        <pc:spChg chg="del">
          <ac:chgData name="Liesbeth Werrebrouck" userId="fd464afc-61c6-468a-8f9e-ef687cb7113a" providerId="ADAL" clId="{926B9AA3-60E9-4582-9504-CC3A04AF26F8}" dt="2020-12-14T16:12:09.957" v="1746"/>
          <ac:spMkLst>
            <pc:docMk/>
            <pc:sldMk cId="1616849085" sldId="744"/>
            <ac:spMk id="3" creationId="{EEA98265-064E-41B0-8720-32DF3F61C78E}"/>
          </ac:spMkLst>
        </pc:spChg>
        <pc:spChg chg="add mod">
          <ac:chgData name="Liesbeth Werrebrouck" userId="fd464afc-61c6-468a-8f9e-ef687cb7113a" providerId="ADAL" clId="{926B9AA3-60E9-4582-9504-CC3A04AF26F8}" dt="2020-12-14T16:14:38.484" v="1777" actId="21"/>
          <ac:spMkLst>
            <pc:docMk/>
            <pc:sldMk cId="1616849085" sldId="744"/>
            <ac:spMk id="4" creationId="{D8A21333-26D8-4D5B-922A-2511AAB7D477}"/>
          </ac:spMkLst>
        </pc:spChg>
      </pc:sldChg>
      <pc:sldChg chg="addSp delSp modSp new mod">
        <pc:chgData name="Liesbeth Werrebrouck" userId="fd464afc-61c6-468a-8f9e-ef687cb7113a" providerId="ADAL" clId="{926B9AA3-60E9-4582-9504-CC3A04AF26F8}" dt="2020-12-14T21:02:27.780" v="3471" actId="962"/>
        <pc:sldMkLst>
          <pc:docMk/>
          <pc:sldMk cId="999850942" sldId="745"/>
        </pc:sldMkLst>
        <pc:spChg chg="mod">
          <ac:chgData name="Liesbeth Werrebrouck" userId="fd464afc-61c6-468a-8f9e-ef687cb7113a" providerId="ADAL" clId="{926B9AA3-60E9-4582-9504-CC3A04AF26F8}" dt="2020-12-14T16:54:34.224" v="2453" actId="108"/>
          <ac:spMkLst>
            <pc:docMk/>
            <pc:sldMk cId="999850942" sldId="745"/>
            <ac:spMk id="2" creationId="{95ED7BAD-3F86-46AC-93F0-F4091551B4F2}"/>
          </ac:spMkLst>
        </pc:spChg>
        <pc:spChg chg="mod">
          <ac:chgData name="Liesbeth Werrebrouck" userId="fd464afc-61c6-468a-8f9e-ef687cb7113a" providerId="ADAL" clId="{926B9AA3-60E9-4582-9504-CC3A04AF26F8}" dt="2020-12-14T17:36:48.270" v="2924" actId="5793"/>
          <ac:spMkLst>
            <pc:docMk/>
            <pc:sldMk cId="999850942" sldId="745"/>
            <ac:spMk id="3" creationId="{559FF5F9-DC5E-475B-AB9D-C21B9F226546}"/>
          </ac:spMkLst>
        </pc:spChg>
        <pc:picChg chg="add del mod">
          <ac:chgData name="Liesbeth Werrebrouck" userId="fd464afc-61c6-468a-8f9e-ef687cb7113a" providerId="ADAL" clId="{926B9AA3-60E9-4582-9504-CC3A04AF26F8}" dt="2020-12-14T21:01:11.942" v="3467" actId="478"/>
          <ac:picMkLst>
            <pc:docMk/>
            <pc:sldMk cId="999850942" sldId="745"/>
            <ac:picMk id="5" creationId="{A2C5F396-050B-4131-93C6-BABB758A9DE2}"/>
          </ac:picMkLst>
        </pc:picChg>
        <pc:picChg chg="add mod">
          <ac:chgData name="Liesbeth Werrebrouck" userId="fd464afc-61c6-468a-8f9e-ef687cb7113a" providerId="ADAL" clId="{926B9AA3-60E9-4582-9504-CC3A04AF26F8}" dt="2020-12-14T21:02:27.780" v="3471" actId="962"/>
          <ac:picMkLst>
            <pc:docMk/>
            <pc:sldMk cId="999850942" sldId="745"/>
            <ac:picMk id="7" creationId="{62017EAF-4DAE-4046-A7EB-A937232FEC37}"/>
          </ac:picMkLst>
        </pc:picChg>
      </pc:sldChg>
      <pc:sldChg chg="addSp delSp modSp add del mod modClrScheme chgLayout">
        <pc:chgData name="Liesbeth Werrebrouck" userId="fd464afc-61c6-468a-8f9e-ef687cb7113a" providerId="ADAL" clId="{926B9AA3-60E9-4582-9504-CC3A04AF26F8}" dt="2020-12-14T20:31:25.973" v="3286" actId="2696"/>
        <pc:sldMkLst>
          <pc:docMk/>
          <pc:sldMk cId="153736515" sldId="747"/>
        </pc:sldMkLst>
        <pc:spChg chg="mod ord">
          <ac:chgData name="Liesbeth Werrebrouck" userId="fd464afc-61c6-468a-8f9e-ef687cb7113a" providerId="ADAL" clId="{926B9AA3-60E9-4582-9504-CC3A04AF26F8}" dt="2020-12-14T20:11:43.761" v="2982" actId="700"/>
          <ac:spMkLst>
            <pc:docMk/>
            <pc:sldMk cId="153736515" sldId="747"/>
            <ac:spMk id="2" creationId="{7E1045C4-A2E1-445C-80BD-4C9204110FFB}"/>
          </ac:spMkLst>
        </pc:spChg>
        <pc:spChg chg="del mod">
          <ac:chgData name="Liesbeth Werrebrouck" userId="fd464afc-61c6-468a-8f9e-ef687cb7113a" providerId="ADAL" clId="{926B9AA3-60E9-4582-9504-CC3A04AF26F8}" dt="2020-12-14T20:09:08.933" v="2930"/>
          <ac:spMkLst>
            <pc:docMk/>
            <pc:sldMk cId="153736515" sldId="747"/>
            <ac:spMk id="3" creationId="{C21A83C9-90EF-43B1-9EAE-FBE1557C1B57}"/>
          </ac:spMkLst>
        </pc:spChg>
        <pc:spChg chg="add del mod ord">
          <ac:chgData name="Liesbeth Werrebrouck" userId="fd464afc-61c6-468a-8f9e-ef687cb7113a" providerId="ADAL" clId="{926B9AA3-60E9-4582-9504-CC3A04AF26F8}" dt="2020-12-14T20:27:50.486" v="3128"/>
          <ac:spMkLst>
            <pc:docMk/>
            <pc:sldMk cId="153736515" sldId="747"/>
            <ac:spMk id="5" creationId="{0CFE7D71-B685-4F17-8BFA-0146571C7E8C}"/>
          </ac:spMkLst>
        </pc:spChg>
        <pc:spChg chg="mod">
          <ac:chgData name="Liesbeth Werrebrouck" userId="fd464afc-61c6-468a-8f9e-ef687cb7113a" providerId="ADAL" clId="{926B9AA3-60E9-4582-9504-CC3A04AF26F8}" dt="2020-12-14T20:12:56.499" v="2998" actId="20577"/>
          <ac:spMkLst>
            <pc:docMk/>
            <pc:sldMk cId="153736515" sldId="747"/>
            <ac:spMk id="7" creationId="{DFB27B03-94E8-48F5-8123-A69AA21A539B}"/>
          </ac:spMkLst>
        </pc:spChg>
        <pc:spChg chg="mod">
          <ac:chgData name="Liesbeth Werrebrouck" userId="fd464afc-61c6-468a-8f9e-ef687cb7113a" providerId="ADAL" clId="{926B9AA3-60E9-4582-9504-CC3A04AF26F8}" dt="2020-12-14T20:12:31.399" v="2987" actId="113"/>
          <ac:spMkLst>
            <pc:docMk/>
            <pc:sldMk cId="153736515" sldId="747"/>
            <ac:spMk id="8" creationId="{71A2B116-7EBF-4C4F-9500-71ACA3BEEE33}"/>
          </ac:spMkLst>
        </pc:spChg>
        <pc:spChg chg="mod">
          <ac:chgData name="Liesbeth Werrebrouck" userId="fd464afc-61c6-468a-8f9e-ef687cb7113a" providerId="ADAL" clId="{926B9AA3-60E9-4582-9504-CC3A04AF26F8}" dt="2020-12-14T20:12:00.528" v="2983"/>
          <ac:spMkLst>
            <pc:docMk/>
            <pc:sldMk cId="153736515" sldId="747"/>
            <ac:spMk id="9" creationId="{2DFA81BC-7C81-4E45-A6EF-2825C7B0EC50}"/>
          </ac:spMkLst>
        </pc:spChg>
        <pc:spChg chg="mod">
          <ac:chgData name="Liesbeth Werrebrouck" userId="fd464afc-61c6-468a-8f9e-ef687cb7113a" providerId="ADAL" clId="{926B9AA3-60E9-4582-9504-CC3A04AF26F8}" dt="2020-12-14T20:12:34.687" v="2988" actId="113"/>
          <ac:spMkLst>
            <pc:docMk/>
            <pc:sldMk cId="153736515" sldId="747"/>
            <ac:spMk id="10" creationId="{ACFC7676-37FA-45DA-9E78-E880605EE25A}"/>
          </ac:spMkLst>
        </pc:spChg>
        <pc:spChg chg="add del mod">
          <ac:chgData name="Liesbeth Werrebrouck" userId="fd464afc-61c6-468a-8f9e-ef687cb7113a" providerId="ADAL" clId="{926B9AA3-60E9-4582-9504-CC3A04AF26F8}" dt="2020-12-14T20:24:16.616" v="3080"/>
          <ac:spMkLst>
            <pc:docMk/>
            <pc:sldMk cId="153736515" sldId="747"/>
            <ac:spMk id="12" creationId="{1780E823-8959-4826-8890-D349A9388FC5}"/>
          </ac:spMkLst>
        </pc:spChg>
        <pc:spChg chg="add del mod">
          <ac:chgData name="Liesbeth Werrebrouck" userId="fd464afc-61c6-468a-8f9e-ef687cb7113a" providerId="ADAL" clId="{926B9AA3-60E9-4582-9504-CC3A04AF26F8}" dt="2020-12-14T20:16:53.334" v="3073" actId="478"/>
          <ac:spMkLst>
            <pc:docMk/>
            <pc:sldMk cId="153736515" sldId="747"/>
            <ac:spMk id="13" creationId="{ECC6EF1C-580F-4A0D-B59B-738B7A2ED23F}"/>
          </ac:spMkLst>
        </pc:spChg>
        <pc:spChg chg="add del mod">
          <ac:chgData name="Liesbeth Werrebrouck" userId="fd464afc-61c6-468a-8f9e-ef687cb7113a" providerId="ADAL" clId="{926B9AA3-60E9-4582-9504-CC3A04AF26F8}" dt="2020-12-14T20:17:45.638" v="3078"/>
          <ac:spMkLst>
            <pc:docMk/>
            <pc:sldMk cId="153736515" sldId="747"/>
            <ac:spMk id="14" creationId="{635644D5-22BA-4941-8B97-E43A7466DB52}"/>
          </ac:spMkLst>
        </pc:spChg>
        <pc:spChg chg="add del mod">
          <ac:chgData name="Liesbeth Werrebrouck" userId="fd464afc-61c6-468a-8f9e-ef687cb7113a" providerId="ADAL" clId="{926B9AA3-60E9-4582-9504-CC3A04AF26F8}" dt="2020-12-14T20:24:39.810" v="3088"/>
          <ac:spMkLst>
            <pc:docMk/>
            <pc:sldMk cId="153736515" sldId="747"/>
            <ac:spMk id="19" creationId="{24F685EC-0EFD-44CC-B761-BD01350B2378}"/>
          </ac:spMkLst>
        </pc:spChg>
        <pc:spChg chg="add mod">
          <ac:chgData name="Liesbeth Werrebrouck" userId="fd464afc-61c6-468a-8f9e-ef687cb7113a" providerId="ADAL" clId="{926B9AA3-60E9-4582-9504-CC3A04AF26F8}" dt="2020-12-14T20:27:26.605" v="3123" actId="478"/>
          <ac:spMkLst>
            <pc:docMk/>
            <pc:sldMk cId="153736515" sldId="747"/>
            <ac:spMk id="23" creationId="{7FA284B9-BC28-426B-B58A-8BACEE465082}"/>
          </ac:spMkLst>
        </pc:spChg>
        <pc:grpChg chg="add mod">
          <ac:chgData name="Liesbeth Werrebrouck" userId="fd464afc-61c6-468a-8f9e-ef687cb7113a" providerId="ADAL" clId="{926B9AA3-60E9-4582-9504-CC3A04AF26F8}" dt="2020-12-14T20:27:42.738" v="3125" actId="1076"/>
          <ac:grpSpMkLst>
            <pc:docMk/>
            <pc:sldMk cId="153736515" sldId="747"/>
            <ac:grpSpMk id="6" creationId="{779FF20C-986E-44DE-AA34-E2A16D0FA955}"/>
          </ac:grpSpMkLst>
        </pc:grpChg>
        <pc:picChg chg="add del mod ord">
          <ac:chgData name="Liesbeth Werrebrouck" userId="fd464afc-61c6-468a-8f9e-ef687cb7113a" providerId="ADAL" clId="{926B9AA3-60E9-4582-9504-CC3A04AF26F8}" dt="2020-12-14T20:13:55.030" v="3000" actId="478"/>
          <ac:picMkLst>
            <pc:docMk/>
            <pc:sldMk cId="153736515" sldId="747"/>
            <ac:picMk id="4" creationId="{A8FE9E58-E8E8-4636-A4A5-95227DFD7EEF}"/>
          </ac:picMkLst>
        </pc:picChg>
        <pc:picChg chg="add mod">
          <ac:chgData name="Liesbeth Werrebrouck" userId="fd464afc-61c6-468a-8f9e-ef687cb7113a" providerId="ADAL" clId="{926B9AA3-60E9-4582-9504-CC3A04AF26F8}" dt="2020-12-14T20:27:47.879" v="3127" actId="1076"/>
          <ac:picMkLst>
            <pc:docMk/>
            <pc:sldMk cId="153736515" sldId="747"/>
            <ac:picMk id="15" creationId="{8F22F620-9963-48A1-976F-02068E9CE529}"/>
          </ac:picMkLst>
        </pc:picChg>
        <pc:picChg chg="add del mod">
          <ac:chgData name="Liesbeth Werrebrouck" userId="fd464afc-61c6-468a-8f9e-ef687cb7113a" providerId="ADAL" clId="{926B9AA3-60E9-4582-9504-CC3A04AF26F8}" dt="2020-12-14T20:24:27.141" v="3087" actId="478"/>
          <ac:picMkLst>
            <pc:docMk/>
            <pc:sldMk cId="153736515" sldId="747"/>
            <ac:picMk id="17" creationId="{D6316619-8BA2-4F3C-A91D-D1B2175AB3D2}"/>
          </ac:picMkLst>
        </pc:picChg>
        <pc:picChg chg="add del mod">
          <ac:chgData name="Liesbeth Werrebrouck" userId="fd464afc-61c6-468a-8f9e-ef687cb7113a" providerId="ADAL" clId="{926B9AA3-60E9-4582-9504-CC3A04AF26F8}" dt="2020-12-14T20:27:26.605" v="3123" actId="478"/>
          <ac:picMkLst>
            <pc:docMk/>
            <pc:sldMk cId="153736515" sldId="747"/>
            <ac:picMk id="21" creationId="{E433F2D5-0FC2-434C-972E-BA3F205C9D87}"/>
          </ac:picMkLst>
        </pc:picChg>
        <pc:picChg chg="add mod">
          <ac:chgData name="Liesbeth Werrebrouck" userId="fd464afc-61c6-468a-8f9e-ef687cb7113a" providerId="ADAL" clId="{926B9AA3-60E9-4582-9504-CC3A04AF26F8}" dt="2020-12-14T20:27:58.416" v="3131" actId="1076"/>
          <ac:picMkLst>
            <pc:docMk/>
            <pc:sldMk cId="153736515" sldId="747"/>
            <ac:picMk id="24" creationId="{77E8BEA1-C040-4B92-83C5-666261F91E59}"/>
          </ac:picMkLst>
        </pc:picChg>
      </pc:sldChg>
      <pc:sldChg chg="addSp delSp modSp new mod modClrScheme chgLayout">
        <pc:chgData name="Liesbeth Werrebrouck" userId="fd464afc-61c6-468a-8f9e-ef687cb7113a" providerId="ADAL" clId="{926B9AA3-60E9-4582-9504-CC3A04AF26F8}" dt="2020-12-14T20:58:09.608" v="3464" actId="20577"/>
        <pc:sldMkLst>
          <pc:docMk/>
          <pc:sldMk cId="3213959484" sldId="747"/>
        </pc:sldMkLst>
        <pc:spChg chg="del mod ord">
          <ac:chgData name="Liesbeth Werrebrouck" userId="fd464afc-61c6-468a-8f9e-ef687cb7113a" providerId="ADAL" clId="{926B9AA3-60E9-4582-9504-CC3A04AF26F8}" dt="2020-12-14T20:50:37.559" v="3345" actId="700"/>
          <ac:spMkLst>
            <pc:docMk/>
            <pc:sldMk cId="3213959484" sldId="747"/>
            <ac:spMk id="2" creationId="{0A48898F-C616-4746-B0EE-603A4C2D389A}"/>
          </ac:spMkLst>
        </pc:spChg>
        <pc:spChg chg="del">
          <ac:chgData name="Liesbeth Werrebrouck" userId="fd464afc-61c6-468a-8f9e-ef687cb7113a" providerId="ADAL" clId="{926B9AA3-60E9-4582-9504-CC3A04AF26F8}" dt="2020-12-14T20:50:37.559" v="3345" actId="700"/>
          <ac:spMkLst>
            <pc:docMk/>
            <pc:sldMk cId="3213959484" sldId="747"/>
            <ac:spMk id="3" creationId="{75896380-405D-4D4B-B348-79FC5231E29F}"/>
          </ac:spMkLst>
        </pc:spChg>
        <pc:spChg chg="add mod ord">
          <ac:chgData name="Liesbeth Werrebrouck" userId="fd464afc-61c6-468a-8f9e-ef687cb7113a" providerId="ADAL" clId="{926B9AA3-60E9-4582-9504-CC3A04AF26F8}" dt="2020-12-14T20:58:09.608" v="3464" actId="20577"/>
          <ac:spMkLst>
            <pc:docMk/>
            <pc:sldMk cId="3213959484" sldId="747"/>
            <ac:spMk id="4" creationId="{EFA0B996-0FC0-448C-BFB0-0D2158DEC4DA}"/>
          </ac:spMkLst>
        </pc:spChg>
      </pc:sldChg>
      <pc:sldChg chg="addSp delSp modSp add del mod">
        <pc:chgData name="Liesbeth Werrebrouck" userId="fd464afc-61c6-468a-8f9e-ef687cb7113a" providerId="ADAL" clId="{926B9AA3-60E9-4582-9504-CC3A04AF26F8}" dt="2020-12-14T20:31:29.803" v="3287" actId="2696"/>
        <pc:sldMkLst>
          <pc:docMk/>
          <pc:sldMk cId="1561158934" sldId="748"/>
        </pc:sldMkLst>
        <pc:spChg chg="mod">
          <ac:chgData name="Liesbeth Werrebrouck" userId="fd464afc-61c6-468a-8f9e-ef687cb7113a" providerId="ADAL" clId="{926B9AA3-60E9-4582-9504-CC3A04AF26F8}" dt="2020-12-14T20:29:12.240" v="3135" actId="14100"/>
          <ac:spMkLst>
            <pc:docMk/>
            <pc:sldMk cId="1561158934" sldId="748"/>
            <ac:spMk id="23" creationId="{7FA284B9-BC28-426B-B58A-8BACEE465082}"/>
          </ac:spMkLst>
        </pc:spChg>
        <pc:grpChg chg="add del mod">
          <ac:chgData name="Liesbeth Werrebrouck" userId="fd464afc-61c6-468a-8f9e-ef687cb7113a" providerId="ADAL" clId="{926B9AA3-60E9-4582-9504-CC3A04AF26F8}" dt="2020-12-14T20:29:37.091" v="3142" actId="21"/>
          <ac:grpSpMkLst>
            <pc:docMk/>
            <pc:sldMk cId="1561158934" sldId="748"/>
            <ac:grpSpMk id="6" creationId="{779FF20C-986E-44DE-AA34-E2A16D0FA955}"/>
          </ac:grpSpMkLst>
        </pc:grpChg>
        <pc:picChg chg="del mod">
          <ac:chgData name="Liesbeth Werrebrouck" userId="fd464afc-61c6-468a-8f9e-ef687cb7113a" providerId="ADAL" clId="{926B9AA3-60E9-4582-9504-CC3A04AF26F8}" dt="2020-12-14T20:29:15.673" v="3137" actId="21"/>
          <ac:picMkLst>
            <pc:docMk/>
            <pc:sldMk cId="1561158934" sldId="748"/>
            <ac:picMk id="15" creationId="{8F22F620-9963-48A1-976F-02068E9CE529}"/>
          </ac:picMkLst>
        </pc:picChg>
      </pc:sldChg>
      <pc:sldChg chg="modSp new del mod">
        <pc:chgData name="Liesbeth Werrebrouck" userId="fd464afc-61c6-468a-8f9e-ef687cb7113a" providerId="ADAL" clId="{926B9AA3-60E9-4582-9504-CC3A04AF26F8}" dt="2020-12-14T20:11:21.471" v="2981" actId="47"/>
        <pc:sldMkLst>
          <pc:docMk/>
          <pc:sldMk cId="2278759448" sldId="748"/>
        </pc:sldMkLst>
        <pc:spChg chg="mod">
          <ac:chgData name="Liesbeth Werrebrouck" userId="fd464afc-61c6-468a-8f9e-ef687cb7113a" providerId="ADAL" clId="{926B9AA3-60E9-4582-9504-CC3A04AF26F8}" dt="2020-12-14T20:11:19.502" v="2980" actId="20577"/>
          <ac:spMkLst>
            <pc:docMk/>
            <pc:sldMk cId="2278759448" sldId="748"/>
            <ac:spMk id="2" creationId="{9FBAD2DE-8729-4B1B-A7A4-4BBC51085B99}"/>
          </ac:spMkLst>
        </pc:spChg>
      </pc:sldChg>
    </pc:docChg>
  </pc:docChgLst>
  <pc:docChgLst>
    <pc:chgData name="Rebecca Cogneau" userId="S::rebecca.cogneau@vrijclbnetwerk.be::e1689453-3c26-4598-b797-581b00a30ef0" providerId="AD" clId="Web-{B857DEEC-52E0-4EC3-A208-BC84C0F73A68}"/>
    <pc:docChg chg="modSld">
      <pc:chgData name="Rebecca Cogneau" userId="S::rebecca.cogneau@vrijclbnetwerk.be::e1689453-3c26-4598-b797-581b00a30ef0" providerId="AD" clId="Web-{B857DEEC-52E0-4EC3-A208-BC84C0F73A68}" dt="2020-12-17T09:46:08.379" v="364"/>
      <pc:docMkLst>
        <pc:docMk/>
      </pc:docMkLst>
      <pc:sldChg chg="modNotes">
        <pc:chgData name="Rebecca Cogneau" userId="S::rebecca.cogneau@vrijclbnetwerk.be::e1689453-3c26-4598-b797-581b00a30ef0" providerId="AD" clId="Web-{B857DEEC-52E0-4EC3-A208-BC84C0F73A68}" dt="2020-12-17T09:46:08.379" v="364"/>
        <pc:sldMkLst>
          <pc:docMk/>
          <pc:sldMk cId="3252432039" sldId="698"/>
        </pc:sldMkLst>
      </pc:sldChg>
      <pc:sldChg chg="modNotes">
        <pc:chgData name="Rebecca Cogneau" userId="S::rebecca.cogneau@vrijclbnetwerk.be::e1689453-3c26-4598-b797-581b00a30ef0" providerId="AD" clId="Web-{B857DEEC-52E0-4EC3-A208-BC84C0F73A68}" dt="2020-12-17T09:42:21.483" v="45"/>
        <pc:sldMkLst>
          <pc:docMk/>
          <pc:sldMk cId="4274043429" sldId="746"/>
        </pc:sldMkLst>
      </pc:sldChg>
    </pc:docChg>
  </pc:docChgLst>
  <pc:docChgLst>
    <pc:chgData name="An Victoir" userId="776b5707-576b-4f5d-aa31-0cf083589adc" providerId="ADAL" clId="{D3696535-92B8-420D-B41D-0726A0DC7931}"/>
    <pc:docChg chg="undo custSel mod addSld delSld modSld sldOrd">
      <pc:chgData name="An Victoir" userId="776b5707-576b-4f5d-aa31-0cf083589adc" providerId="ADAL" clId="{D3696535-92B8-420D-B41D-0726A0DC7931}" dt="2020-12-10T08:54:38.681" v="5253" actId="26606"/>
      <pc:docMkLst>
        <pc:docMk/>
      </pc:docMkLst>
      <pc:sldChg chg="addSp delSp modSp new mod setBg">
        <pc:chgData name="An Victoir" userId="776b5707-576b-4f5d-aa31-0cf083589adc" providerId="ADAL" clId="{D3696535-92B8-420D-B41D-0726A0DC7931}" dt="2020-12-09T12:54:06.418" v="124" actId="26606"/>
        <pc:sldMkLst>
          <pc:docMk/>
          <pc:sldMk cId="3864897646" sldId="362"/>
        </pc:sldMkLst>
        <pc:spChg chg="mod ord">
          <ac:chgData name="An Victoir" userId="776b5707-576b-4f5d-aa31-0cf083589adc" providerId="ADAL" clId="{D3696535-92B8-420D-B41D-0726A0DC7931}" dt="2020-12-09T12:54:06.418" v="124" actId="26606"/>
          <ac:spMkLst>
            <pc:docMk/>
            <pc:sldMk cId="3864897646" sldId="362"/>
            <ac:spMk id="2" creationId="{8D63F280-F5CC-4149-A169-3A4BB144A74F}"/>
          </ac:spMkLst>
        </pc:spChg>
        <pc:spChg chg="del">
          <ac:chgData name="An Victoir" userId="776b5707-576b-4f5d-aa31-0cf083589adc" providerId="ADAL" clId="{D3696535-92B8-420D-B41D-0726A0DC7931}" dt="2020-12-09T12:53:55.403" v="123"/>
          <ac:spMkLst>
            <pc:docMk/>
            <pc:sldMk cId="3864897646" sldId="362"/>
            <ac:spMk id="3" creationId="{381D298A-6A6C-419E-B8CA-1818848C4B72}"/>
          </ac:spMkLst>
        </pc:spChg>
        <pc:spChg chg="del">
          <ac:chgData name="An Victoir" userId="776b5707-576b-4f5d-aa31-0cf083589adc" providerId="ADAL" clId="{D3696535-92B8-420D-B41D-0726A0DC7931}" dt="2020-12-09T12:54:06.418" v="124" actId="26606"/>
          <ac:spMkLst>
            <pc:docMk/>
            <pc:sldMk cId="3864897646" sldId="362"/>
            <ac:spMk id="4" creationId="{273A951F-0F65-474D-9D72-EC60797C8E6F}"/>
          </ac:spMkLst>
        </pc:spChg>
        <pc:spChg chg="add">
          <ac:chgData name="An Victoir" userId="776b5707-576b-4f5d-aa31-0cf083589adc" providerId="ADAL" clId="{D3696535-92B8-420D-B41D-0726A0DC7931}" dt="2020-12-09T12:54:06.418" v="124" actId="26606"/>
          <ac:spMkLst>
            <pc:docMk/>
            <pc:sldMk cId="3864897646" sldId="362"/>
            <ac:spMk id="10" creationId="{B9D7E975-9161-4F2D-AC53-69E1912F6B5D}"/>
          </ac:spMkLst>
        </pc:spChg>
        <pc:spChg chg="add">
          <ac:chgData name="An Victoir" userId="776b5707-576b-4f5d-aa31-0cf083589adc" providerId="ADAL" clId="{D3696535-92B8-420D-B41D-0726A0DC7931}" dt="2020-12-09T12:54:06.418" v="124" actId="26606"/>
          <ac:spMkLst>
            <pc:docMk/>
            <pc:sldMk cId="3864897646" sldId="362"/>
            <ac:spMk id="12" creationId="{827DC2C4-B485-428A-BF4A-472D2967F47F}"/>
          </ac:spMkLst>
        </pc:spChg>
        <pc:spChg chg="add">
          <ac:chgData name="An Victoir" userId="776b5707-576b-4f5d-aa31-0cf083589adc" providerId="ADAL" clId="{D3696535-92B8-420D-B41D-0726A0DC7931}" dt="2020-12-09T12:54:06.418" v="124" actId="26606"/>
          <ac:spMkLst>
            <pc:docMk/>
            <pc:sldMk cId="3864897646" sldId="362"/>
            <ac:spMk id="14" creationId="{463E6235-1649-4B47-9862-4026FC473B6F}"/>
          </ac:spMkLst>
        </pc:spChg>
        <pc:picChg chg="add mod">
          <ac:chgData name="An Victoir" userId="776b5707-576b-4f5d-aa31-0cf083589adc" providerId="ADAL" clId="{D3696535-92B8-420D-B41D-0726A0DC7931}" dt="2020-12-09T12:54:06.418" v="124" actId="26606"/>
          <ac:picMkLst>
            <pc:docMk/>
            <pc:sldMk cId="3864897646" sldId="362"/>
            <ac:picMk id="5" creationId="{26B780F7-0C31-4412-B7D8-E75C2C47D460}"/>
          </ac:picMkLst>
        </pc:picChg>
      </pc:sldChg>
      <pc:sldChg chg="addSp delSp modSp new mod setBg modClrScheme chgLayout">
        <pc:chgData name="An Victoir" userId="776b5707-576b-4f5d-aa31-0cf083589adc" providerId="ADAL" clId="{D3696535-92B8-420D-B41D-0726A0DC7931}" dt="2020-12-10T08:51:45.263" v="5173" actId="26606"/>
        <pc:sldMkLst>
          <pc:docMk/>
          <pc:sldMk cId="2488933808" sldId="363"/>
        </pc:sldMkLst>
        <pc:spChg chg="del mod ord">
          <ac:chgData name="An Victoir" userId="776b5707-576b-4f5d-aa31-0cf083589adc" providerId="ADAL" clId="{D3696535-92B8-420D-B41D-0726A0DC7931}" dt="2020-12-09T12:54:19.008" v="126" actId="700"/>
          <ac:spMkLst>
            <pc:docMk/>
            <pc:sldMk cId="2488933808" sldId="363"/>
            <ac:spMk id="2" creationId="{6A8A7162-8564-4CD1-8396-8490C86E0F41}"/>
          </ac:spMkLst>
        </pc:spChg>
        <pc:spChg chg="del mod ord">
          <ac:chgData name="An Victoir" userId="776b5707-576b-4f5d-aa31-0cf083589adc" providerId="ADAL" clId="{D3696535-92B8-420D-B41D-0726A0DC7931}" dt="2020-12-09T12:54:19.008" v="126" actId="700"/>
          <ac:spMkLst>
            <pc:docMk/>
            <pc:sldMk cId="2488933808" sldId="363"/>
            <ac:spMk id="3" creationId="{01CF4B39-E633-401B-AAEA-8EAA16DBB29F}"/>
          </ac:spMkLst>
        </pc:spChg>
        <pc:spChg chg="del">
          <ac:chgData name="An Victoir" userId="776b5707-576b-4f5d-aa31-0cf083589adc" providerId="ADAL" clId="{D3696535-92B8-420D-B41D-0726A0DC7931}" dt="2020-12-09T12:54:19.008" v="126" actId="700"/>
          <ac:spMkLst>
            <pc:docMk/>
            <pc:sldMk cId="2488933808" sldId="363"/>
            <ac:spMk id="4" creationId="{E90B5A14-9A9A-4423-9A8C-B70CA54975DD}"/>
          </ac:spMkLst>
        </pc:spChg>
        <pc:spChg chg="add mod ord">
          <ac:chgData name="An Victoir" userId="776b5707-576b-4f5d-aa31-0cf083589adc" providerId="ADAL" clId="{D3696535-92B8-420D-B41D-0726A0DC7931}" dt="2020-12-10T08:51:45.263" v="5173" actId="26606"/>
          <ac:spMkLst>
            <pc:docMk/>
            <pc:sldMk cId="2488933808" sldId="363"/>
            <ac:spMk id="5" creationId="{EE671227-A619-4EB6-9D06-EA941085BBDB}"/>
          </ac:spMkLst>
        </pc:spChg>
        <pc:spChg chg="add mod ord">
          <ac:chgData name="An Victoir" userId="776b5707-576b-4f5d-aa31-0cf083589adc" providerId="ADAL" clId="{D3696535-92B8-420D-B41D-0726A0DC7931}" dt="2020-12-10T08:51:45.263" v="5173" actId="26606"/>
          <ac:spMkLst>
            <pc:docMk/>
            <pc:sldMk cId="2488933808" sldId="363"/>
            <ac:spMk id="6" creationId="{D82966DD-F1AA-4B74-AFA0-2AEE7CC80234}"/>
          </ac:spMkLst>
        </pc:spChg>
        <pc:spChg chg="add">
          <ac:chgData name="An Victoir" userId="776b5707-576b-4f5d-aa31-0cf083589adc" providerId="ADAL" clId="{D3696535-92B8-420D-B41D-0726A0DC7931}" dt="2020-12-10T08:51:45.263" v="5173" actId="26606"/>
          <ac:spMkLst>
            <pc:docMk/>
            <pc:sldMk cId="2488933808" sldId="363"/>
            <ac:spMk id="11" creationId="{777A147A-9ED8-46B4-8660-1B3C2AA880B5}"/>
          </ac:spMkLst>
        </pc:spChg>
        <pc:spChg chg="add">
          <ac:chgData name="An Victoir" userId="776b5707-576b-4f5d-aa31-0cf083589adc" providerId="ADAL" clId="{D3696535-92B8-420D-B41D-0726A0DC7931}" dt="2020-12-10T08:51:45.263" v="5173" actId="26606"/>
          <ac:spMkLst>
            <pc:docMk/>
            <pc:sldMk cId="2488933808" sldId="363"/>
            <ac:spMk id="13" creationId="{5D6C15A0-C087-4593-8414-2B4EC1CDC3DE}"/>
          </ac:spMkLst>
        </pc:spChg>
      </pc:sldChg>
      <pc:sldChg chg="addSp delSp modSp new mod setBg modClrScheme chgLayout">
        <pc:chgData name="An Victoir" userId="776b5707-576b-4f5d-aa31-0cf083589adc" providerId="ADAL" clId="{D3696535-92B8-420D-B41D-0726A0DC7931}" dt="2020-12-10T08:52:16.618" v="5178" actId="26606"/>
        <pc:sldMkLst>
          <pc:docMk/>
          <pc:sldMk cId="1688699708" sldId="364"/>
        </pc:sldMkLst>
        <pc:spChg chg="del mod ord">
          <ac:chgData name="An Victoir" userId="776b5707-576b-4f5d-aa31-0cf083589adc" providerId="ADAL" clId="{D3696535-92B8-420D-B41D-0726A0DC7931}" dt="2020-12-09T13:02:19.723" v="725" actId="700"/>
          <ac:spMkLst>
            <pc:docMk/>
            <pc:sldMk cId="1688699708" sldId="364"/>
            <ac:spMk id="2" creationId="{AD23834A-0606-4C0C-A3C7-315494144B75}"/>
          </ac:spMkLst>
        </pc:spChg>
        <pc:spChg chg="del mod ord">
          <ac:chgData name="An Victoir" userId="776b5707-576b-4f5d-aa31-0cf083589adc" providerId="ADAL" clId="{D3696535-92B8-420D-B41D-0726A0DC7931}" dt="2020-12-09T13:02:19.723" v="725" actId="700"/>
          <ac:spMkLst>
            <pc:docMk/>
            <pc:sldMk cId="1688699708" sldId="364"/>
            <ac:spMk id="3" creationId="{320219D7-B6F3-4E0F-999E-C1A5C8855513}"/>
          </ac:spMkLst>
        </pc:spChg>
        <pc:spChg chg="add mod ord">
          <ac:chgData name="An Victoir" userId="776b5707-576b-4f5d-aa31-0cf083589adc" providerId="ADAL" clId="{D3696535-92B8-420D-B41D-0726A0DC7931}" dt="2020-12-10T08:52:16.618" v="5178" actId="26606"/>
          <ac:spMkLst>
            <pc:docMk/>
            <pc:sldMk cId="1688699708" sldId="364"/>
            <ac:spMk id="4" creationId="{9AE68A23-270B-455E-B616-D92227985C4B}"/>
          </ac:spMkLst>
        </pc:spChg>
        <pc:spChg chg="add del mod ord">
          <ac:chgData name="An Victoir" userId="776b5707-576b-4f5d-aa31-0cf083589adc" providerId="ADAL" clId="{D3696535-92B8-420D-B41D-0726A0DC7931}" dt="2020-12-09T13:02:29.585" v="735"/>
          <ac:spMkLst>
            <pc:docMk/>
            <pc:sldMk cId="1688699708" sldId="364"/>
            <ac:spMk id="5" creationId="{7757487E-A24B-4BDC-8518-D3E03EB88A02}"/>
          </ac:spMkLst>
        </pc:spChg>
        <pc:spChg chg="add mod ord">
          <ac:chgData name="An Victoir" userId="776b5707-576b-4f5d-aa31-0cf083589adc" providerId="ADAL" clId="{D3696535-92B8-420D-B41D-0726A0DC7931}" dt="2020-12-10T08:52:16.618" v="5178" actId="26606"/>
          <ac:spMkLst>
            <pc:docMk/>
            <pc:sldMk cId="1688699708" sldId="364"/>
            <ac:spMk id="6" creationId="{9EF61F08-1DAA-47AE-97D1-EC5CAF26DCF9}"/>
          </ac:spMkLst>
        </pc:spChg>
        <pc:spChg chg="add del mod">
          <ac:chgData name="An Victoir" userId="776b5707-576b-4f5d-aa31-0cf083589adc" providerId="ADAL" clId="{D3696535-92B8-420D-B41D-0726A0DC7931}" dt="2020-12-09T13:03:39.493" v="738"/>
          <ac:spMkLst>
            <pc:docMk/>
            <pc:sldMk cId="1688699708" sldId="364"/>
            <ac:spMk id="7" creationId="{A12E8CD7-B89C-4EE5-8420-1B9ED4E67E73}"/>
          </ac:spMkLst>
        </pc:spChg>
        <pc:spChg chg="add del">
          <ac:chgData name="An Victoir" userId="776b5707-576b-4f5d-aa31-0cf083589adc" providerId="ADAL" clId="{D3696535-92B8-420D-B41D-0726A0DC7931}" dt="2020-12-10T08:52:16.618" v="5178" actId="26606"/>
          <ac:spMkLst>
            <pc:docMk/>
            <pc:sldMk cId="1688699708" sldId="364"/>
            <ac:spMk id="73" creationId="{9D25F302-27C5-414F-97F8-6EA0A6C028BA}"/>
          </ac:spMkLst>
        </pc:spChg>
        <pc:spChg chg="add del">
          <ac:chgData name="An Victoir" userId="776b5707-576b-4f5d-aa31-0cf083589adc" providerId="ADAL" clId="{D3696535-92B8-420D-B41D-0726A0DC7931}" dt="2020-12-10T08:52:16.618" v="5178" actId="26606"/>
          <ac:spMkLst>
            <pc:docMk/>
            <pc:sldMk cId="1688699708" sldId="364"/>
            <ac:spMk id="75" creationId="{830A36F8-48C2-4842-A87B-8CE8DF4E7FD2}"/>
          </ac:spMkLst>
        </pc:spChg>
        <pc:spChg chg="add del">
          <ac:chgData name="An Victoir" userId="776b5707-576b-4f5d-aa31-0cf083589adc" providerId="ADAL" clId="{D3696535-92B8-420D-B41D-0726A0DC7931}" dt="2020-12-10T08:52:16.618" v="5178" actId="26606"/>
          <ac:spMkLst>
            <pc:docMk/>
            <pc:sldMk cId="1688699708" sldId="364"/>
            <ac:spMk id="77" creationId="{7F488E8B-4E1E-4402-8935-D4E6C02615C7}"/>
          </ac:spMkLst>
        </pc:spChg>
        <pc:spChg chg="add del">
          <ac:chgData name="An Victoir" userId="776b5707-576b-4f5d-aa31-0cf083589adc" providerId="ADAL" clId="{D3696535-92B8-420D-B41D-0726A0DC7931}" dt="2020-12-10T08:52:01.785" v="5175" actId="26606"/>
          <ac:spMkLst>
            <pc:docMk/>
            <pc:sldMk cId="1688699708" sldId="364"/>
            <ac:spMk id="137" creationId="{2E17E911-875F-4DE5-8699-99D9F1805A5D}"/>
          </ac:spMkLst>
        </pc:spChg>
        <pc:spChg chg="add del">
          <ac:chgData name="An Victoir" userId="776b5707-576b-4f5d-aa31-0cf083589adc" providerId="ADAL" clId="{D3696535-92B8-420D-B41D-0726A0DC7931}" dt="2020-12-10T08:52:01.785" v="5175" actId="26606"/>
          <ac:spMkLst>
            <pc:docMk/>
            <pc:sldMk cId="1688699708" sldId="364"/>
            <ac:spMk id="139" creationId="{CD9FE4EF-C4D8-49A0-B2FF-81D8DB7D8A24}"/>
          </ac:spMkLst>
        </pc:spChg>
        <pc:spChg chg="add del">
          <ac:chgData name="An Victoir" userId="776b5707-576b-4f5d-aa31-0cf083589adc" providerId="ADAL" clId="{D3696535-92B8-420D-B41D-0726A0DC7931}" dt="2020-12-10T08:52:01.785" v="5175" actId="26606"/>
          <ac:spMkLst>
            <pc:docMk/>
            <pc:sldMk cId="1688699708" sldId="364"/>
            <ac:spMk id="141" creationId="{4300840D-0A0B-4512-BACA-B439D5B9C57C}"/>
          </ac:spMkLst>
        </pc:spChg>
        <pc:spChg chg="add del">
          <ac:chgData name="An Victoir" userId="776b5707-576b-4f5d-aa31-0cf083589adc" providerId="ADAL" clId="{D3696535-92B8-420D-B41D-0726A0DC7931}" dt="2020-12-10T08:52:01.785" v="5175" actId="26606"/>
          <ac:spMkLst>
            <pc:docMk/>
            <pc:sldMk cId="1688699708" sldId="364"/>
            <ac:spMk id="143" creationId="{D2B78728-A580-49A7-84F9-6EF6F583ADE0}"/>
          </ac:spMkLst>
        </pc:spChg>
        <pc:spChg chg="add del">
          <ac:chgData name="An Victoir" userId="776b5707-576b-4f5d-aa31-0cf083589adc" providerId="ADAL" clId="{D3696535-92B8-420D-B41D-0726A0DC7931}" dt="2020-12-10T08:52:01.785" v="5175" actId="26606"/>
          <ac:spMkLst>
            <pc:docMk/>
            <pc:sldMk cId="1688699708" sldId="364"/>
            <ac:spMk id="145" creationId="{38FAA1A1-D861-433F-88FA-1E9D6FD31D11}"/>
          </ac:spMkLst>
        </pc:spChg>
        <pc:spChg chg="add del">
          <ac:chgData name="An Victoir" userId="776b5707-576b-4f5d-aa31-0cf083589adc" providerId="ADAL" clId="{D3696535-92B8-420D-B41D-0726A0DC7931}" dt="2020-12-10T08:52:01.785" v="5175" actId="26606"/>
          <ac:spMkLst>
            <pc:docMk/>
            <pc:sldMk cId="1688699708" sldId="364"/>
            <ac:spMk id="147" creationId="{8D71EDA1-87BF-4D5D-AB79-F346FD19278A}"/>
          </ac:spMkLst>
        </pc:spChg>
        <pc:spChg chg="add del">
          <ac:chgData name="An Victoir" userId="776b5707-576b-4f5d-aa31-0cf083589adc" providerId="ADAL" clId="{D3696535-92B8-420D-B41D-0726A0DC7931}" dt="2020-12-10T08:52:16.608" v="5177" actId="26606"/>
          <ac:spMkLst>
            <pc:docMk/>
            <pc:sldMk cId="1688699708" sldId="364"/>
            <ac:spMk id="1030" creationId="{6166C6D1-23AC-49C4-BA07-238E4E9F8CEB}"/>
          </ac:spMkLst>
        </pc:spChg>
        <pc:spChg chg="add del">
          <ac:chgData name="An Victoir" userId="776b5707-576b-4f5d-aa31-0cf083589adc" providerId="ADAL" clId="{D3696535-92B8-420D-B41D-0726A0DC7931}" dt="2020-12-10T08:52:16.608" v="5177" actId="26606"/>
          <ac:spMkLst>
            <pc:docMk/>
            <pc:sldMk cId="1688699708" sldId="364"/>
            <ac:spMk id="1031" creationId="{1C091803-41C2-48E0-9228-5148460C7479}"/>
          </ac:spMkLst>
        </pc:spChg>
        <pc:spChg chg="add del">
          <ac:chgData name="An Victoir" userId="776b5707-576b-4f5d-aa31-0cf083589adc" providerId="ADAL" clId="{D3696535-92B8-420D-B41D-0726A0DC7931}" dt="2020-12-10T08:52:16.608" v="5177" actId="26606"/>
          <ac:spMkLst>
            <pc:docMk/>
            <pc:sldMk cId="1688699708" sldId="364"/>
            <ac:spMk id="1032" creationId="{05CC4153-3F0D-4F4C-8F12-E8FC3FA40AEE}"/>
          </ac:spMkLst>
        </pc:spChg>
        <pc:spChg chg="add">
          <ac:chgData name="An Victoir" userId="776b5707-576b-4f5d-aa31-0cf083589adc" providerId="ADAL" clId="{D3696535-92B8-420D-B41D-0726A0DC7931}" dt="2020-12-10T08:52:16.618" v="5178" actId="26606"/>
          <ac:spMkLst>
            <pc:docMk/>
            <pc:sldMk cId="1688699708" sldId="364"/>
            <ac:spMk id="1034" creationId="{F13C74B1-5B17-4795-BED0-7140497B445A}"/>
          </ac:spMkLst>
        </pc:spChg>
        <pc:spChg chg="add">
          <ac:chgData name="An Victoir" userId="776b5707-576b-4f5d-aa31-0cf083589adc" providerId="ADAL" clId="{D3696535-92B8-420D-B41D-0726A0DC7931}" dt="2020-12-10T08:52:16.618" v="5178" actId="26606"/>
          <ac:spMkLst>
            <pc:docMk/>
            <pc:sldMk cId="1688699708" sldId="364"/>
            <ac:spMk id="1035" creationId="{D4974D33-8DC5-464E-8C6D-BE58F0669C17}"/>
          </ac:spMkLst>
        </pc:spChg>
        <pc:picChg chg="add del mod">
          <ac:chgData name="An Victoir" userId="776b5707-576b-4f5d-aa31-0cf083589adc" providerId="ADAL" clId="{D3696535-92B8-420D-B41D-0726A0DC7931}" dt="2020-12-09T13:03:17.354" v="737" actId="478"/>
          <ac:picMkLst>
            <pc:docMk/>
            <pc:sldMk cId="1688699708" sldId="364"/>
            <ac:picMk id="1026" creationId="{77C28916-78BC-48CC-8304-C0EAF867B8D9}"/>
          </ac:picMkLst>
        </pc:picChg>
        <pc:picChg chg="add mod ord">
          <ac:chgData name="An Victoir" userId="776b5707-576b-4f5d-aa31-0cf083589adc" providerId="ADAL" clId="{D3696535-92B8-420D-B41D-0726A0DC7931}" dt="2020-12-10T08:52:16.618" v="5178" actId="26606"/>
          <ac:picMkLst>
            <pc:docMk/>
            <pc:sldMk cId="1688699708" sldId="364"/>
            <ac:picMk id="1028" creationId="{37090184-FFB0-44E7-B47E-75351D269572}"/>
          </ac:picMkLst>
        </pc:picChg>
      </pc:sldChg>
      <pc:sldChg chg="addSp delSp modSp new mod setBg">
        <pc:chgData name="An Victoir" userId="776b5707-576b-4f5d-aa31-0cf083589adc" providerId="ADAL" clId="{D3696535-92B8-420D-B41D-0726A0DC7931}" dt="2020-12-10T08:52:22.707" v="5179" actId="26606"/>
        <pc:sldMkLst>
          <pc:docMk/>
          <pc:sldMk cId="3717270436" sldId="365"/>
        </pc:sldMkLst>
        <pc:spChg chg="mod">
          <ac:chgData name="An Victoir" userId="776b5707-576b-4f5d-aa31-0cf083589adc" providerId="ADAL" clId="{D3696535-92B8-420D-B41D-0726A0DC7931}" dt="2020-12-10T08:52:22.707" v="5179" actId="26606"/>
          <ac:spMkLst>
            <pc:docMk/>
            <pc:sldMk cId="3717270436" sldId="365"/>
            <ac:spMk id="2" creationId="{371DFF27-6C39-415D-9D68-81B4FF9D3B52}"/>
          </ac:spMkLst>
        </pc:spChg>
        <pc:spChg chg="del">
          <ac:chgData name="An Victoir" userId="776b5707-576b-4f5d-aa31-0cf083589adc" providerId="ADAL" clId="{D3696535-92B8-420D-B41D-0726A0DC7931}" dt="2020-12-09T13:38:41.244" v="919"/>
          <ac:spMkLst>
            <pc:docMk/>
            <pc:sldMk cId="3717270436" sldId="365"/>
            <ac:spMk id="3" creationId="{441291F3-5565-4121-91D3-4B9344565CDF}"/>
          </ac:spMkLst>
        </pc:spChg>
        <pc:spChg chg="mod">
          <ac:chgData name="An Victoir" userId="776b5707-576b-4f5d-aa31-0cf083589adc" providerId="ADAL" clId="{D3696535-92B8-420D-B41D-0726A0DC7931}" dt="2020-12-10T08:52:22.707" v="5179" actId="26606"/>
          <ac:spMkLst>
            <pc:docMk/>
            <pc:sldMk cId="3717270436" sldId="365"/>
            <ac:spMk id="4" creationId="{B458C493-8DFF-4845-8355-6F02CECE61E8}"/>
          </ac:spMkLst>
        </pc:spChg>
        <pc:spChg chg="add del">
          <ac:chgData name="An Victoir" userId="776b5707-576b-4f5d-aa31-0cf083589adc" providerId="ADAL" clId="{D3696535-92B8-420D-B41D-0726A0DC7931}" dt="2020-12-09T13:39:54.125" v="1178" actId="26606"/>
          <ac:spMkLst>
            <pc:docMk/>
            <pc:sldMk cId="3717270436" sldId="365"/>
            <ac:spMk id="71" creationId="{9D25F302-27C5-414F-97F8-6EA0A6C028BA}"/>
          </ac:spMkLst>
        </pc:spChg>
        <pc:spChg chg="add del">
          <ac:chgData name="An Victoir" userId="776b5707-576b-4f5d-aa31-0cf083589adc" providerId="ADAL" clId="{D3696535-92B8-420D-B41D-0726A0DC7931}" dt="2020-12-09T13:39:54.125" v="1178" actId="26606"/>
          <ac:spMkLst>
            <pc:docMk/>
            <pc:sldMk cId="3717270436" sldId="365"/>
            <ac:spMk id="73" creationId="{830A36F8-48C2-4842-A87B-8CE8DF4E7FD2}"/>
          </ac:spMkLst>
        </pc:spChg>
        <pc:spChg chg="add del">
          <ac:chgData name="An Victoir" userId="776b5707-576b-4f5d-aa31-0cf083589adc" providerId="ADAL" clId="{D3696535-92B8-420D-B41D-0726A0DC7931}" dt="2020-12-09T13:39:54.125" v="1178" actId="26606"/>
          <ac:spMkLst>
            <pc:docMk/>
            <pc:sldMk cId="3717270436" sldId="365"/>
            <ac:spMk id="75" creationId="{086A5A31-B10A-4793-84D4-D785959AE5B8}"/>
          </ac:spMkLst>
        </pc:spChg>
        <pc:spChg chg="add">
          <ac:chgData name="An Victoir" userId="776b5707-576b-4f5d-aa31-0cf083589adc" providerId="ADAL" clId="{D3696535-92B8-420D-B41D-0726A0DC7931}" dt="2020-12-10T08:52:22.707" v="5179" actId="26606"/>
          <ac:spMkLst>
            <pc:docMk/>
            <pc:sldMk cId="3717270436" sldId="365"/>
            <ac:spMk id="77" creationId="{D4974D33-8DC5-464E-8C6D-BE58F0669C17}"/>
          </ac:spMkLst>
        </pc:spChg>
        <pc:spChg chg="add del">
          <ac:chgData name="An Victoir" userId="776b5707-576b-4f5d-aa31-0cf083589adc" providerId="ADAL" clId="{D3696535-92B8-420D-B41D-0726A0DC7931}" dt="2020-12-10T08:52:22.707" v="5179" actId="26606"/>
          <ac:spMkLst>
            <pc:docMk/>
            <pc:sldMk cId="3717270436" sldId="365"/>
            <ac:spMk id="2052" creationId="{9D25F302-27C5-414F-97F8-6EA0A6C028BA}"/>
          </ac:spMkLst>
        </pc:spChg>
        <pc:spChg chg="add del">
          <ac:chgData name="An Victoir" userId="776b5707-576b-4f5d-aa31-0cf083589adc" providerId="ADAL" clId="{D3696535-92B8-420D-B41D-0726A0DC7931}" dt="2020-12-10T08:52:22.707" v="5179" actId="26606"/>
          <ac:spMkLst>
            <pc:docMk/>
            <pc:sldMk cId="3717270436" sldId="365"/>
            <ac:spMk id="2053" creationId="{830A36F8-48C2-4842-A87B-8CE8DF4E7FD2}"/>
          </ac:spMkLst>
        </pc:spChg>
        <pc:spChg chg="add del">
          <ac:chgData name="An Victoir" userId="776b5707-576b-4f5d-aa31-0cf083589adc" providerId="ADAL" clId="{D3696535-92B8-420D-B41D-0726A0DC7931}" dt="2020-12-10T08:52:22.707" v="5179" actId="26606"/>
          <ac:spMkLst>
            <pc:docMk/>
            <pc:sldMk cId="3717270436" sldId="365"/>
            <ac:spMk id="2054" creationId="{7F488E8B-4E1E-4402-8935-D4E6C02615C7}"/>
          </ac:spMkLst>
        </pc:spChg>
        <pc:spChg chg="add">
          <ac:chgData name="An Victoir" userId="776b5707-576b-4f5d-aa31-0cf083589adc" providerId="ADAL" clId="{D3696535-92B8-420D-B41D-0726A0DC7931}" dt="2020-12-10T08:52:22.707" v="5179" actId="26606"/>
          <ac:spMkLst>
            <pc:docMk/>
            <pc:sldMk cId="3717270436" sldId="365"/>
            <ac:spMk id="2056" creationId="{F13C74B1-5B17-4795-BED0-7140497B445A}"/>
          </ac:spMkLst>
        </pc:spChg>
        <pc:picChg chg="add mod ord">
          <ac:chgData name="An Victoir" userId="776b5707-576b-4f5d-aa31-0cf083589adc" providerId="ADAL" clId="{D3696535-92B8-420D-B41D-0726A0DC7931}" dt="2020-12-10T08:52:22.707" v="5179" actId="26606"/>
          <ac:picMkLst>
            <pc:docMk/>
            <pc:sldMk cId="3717270436" sldId="365"/>
            <ac:picMk id="2050" creationId="{7BE1E460-30EC-401A-A787-1C18940F281B}"/>
          </ac:picMkLst>
        </pc:picChg>
      </pc:sldChg>
      <pc:sldChg chg="addSp delSp modSp new mod setBg modClrScheme chgLayout modNotesTx">
        <pc:chgData name="An Victoir" userId="776b5707-576b-4f5d-aa31-0cf083589adc" providerId="ADAL" clId="{D3696535-92B8-420D-B41D-0726A0DC7931}" dt="2020-12-10T08:52:31.207" v="5180" actId="26606"/>
        <pc:sldMkLst>
          <pc:docMk/>
          <pc:sldMk cId="2899550961" sldId="366"/>
        </pc:sldMkLst>
        <pc:spChg chg="mod ord">
          <ac:chgData name="An Victoir" userId="776b5707-576b-4f5d-aa31-0cf083589adc" providerId="ADAL" clId="{D3696535-92B8-420D-B41D-0726A0DC7931}" dt="2020-12-10T08:52:31.207" v="5180" actId="26606"/>
          <ac:spMkLst>
            <pc:docMk/>
            <pc:sldMk cId="2899550961" sldId="366"/>
            <ac:spMk id="2" creationId="{F2D4E931-DE61-457A-A762-E7254E8D60E9}"/>
          </ac:spMkLst>
        </pc:spChg>
        <pc:spChg chg="del mod ord">
          <ac:chgData name="An Victoir" userId="776b5707-576b-4f5d-aa31-0cf083589adc" providerId="ADAL" clId="{D3696535-92B8-420D-B41D-0726A0DC7931}" dt="2020-12-09T13:40:29.380" v="1222" actId="700"/>
          <ac:spMkLst>
            <pc:docMk/>
            <pc:sldMk cId="2899550961" sldId="366"/>
            <ac:spMk id="3" creationId="{93301A16-C5EE-47E4-BDF8-3AE6EC30D553}"/>
          </ac:spMkLst>
        </pc:spChg>
        <pc:spChg chg="del">
          <ac:chgData name="An Victoir" userId="776b5707-576b-4f5d-aa31-0cf083589adc" providerId="ADAL" clId="{D3696535-92B8-420D-B41D-0726A0DC7931}" dt="2020-12-09T13:40:29.380" v="1222" actId="700"/>
          <ac:spMkLst>
            <pc:docMk/>
            <pc:sldMk cId="2899550961" sldId="366"/>
            <ac:spMk id="4" creationId="{0AA29440-7EA9-4D55-A0F6-A4970B36684A}"/>
          </ac:spMkLst>
        </pc:spChg>
        <pc:spChg chg="add mod ord">
          <ac:chgData name="An Victoir" userId="776b5707-576b-4f5d-aa31-0cf083589adc" providerId="ADAL" clId="{D3696535-92B8-420D-B41D-0726A0DC7931}" dt="2020-12-10T08:52:31.207" v="5180" actId="26606"/>
          <ac:spMkLst>
            <pc:docMk/>
            <pc:sldMk cId="2899550961" sldId="366"/>
            <ac:spMk id="5" creationId="{FD652560-7801-40AE-A991-9A93DE3FBE14}"/>
          </ac:spMkLst>
        </pc:spChg>
        <pc:spChg chg="add">
          <ac:chgData name="An Victoir" userId="776b5707-576b-4f5d-aa31-0cf083589adc" providerId="ADAL" clId="{D3696535-92B8-420D-B41D-0726A0DC7931}" dt="2020-12-10T08:52:31.207" v="5180" actId="26606"/>
          <ac:spMkLst>
            <pc:docMk/>
            <pc:sldMk cId="2899550961" sldId="366"/>
            <ac:spMk id="10" creationId="{777A147A-9ED8-46B4-8660-1B3C2AA880B5}"/>
          </ac:spMkLst>
        </pc:spChg>
        <pc:spChg chg="add">
          <ac:chgData name="An Victoir" userId="776b5707-576b-4f5d-aa31-0cf083589adc" providerId="ADAL" clId="{D3696535-92B8-420D-B41D-0726A0DC7931}" dt="2020-12-10T08:52:31.207" v="5180" actId="26606"/>
          <ac:spMkLst>
            <pc:docMk/>
            <pc:sldMk cId="2899550961" sldId="366"/>
            <ac:spMk id="12" creationId="{5D6C15A0-C087-4593-8414-2B4EC1CDC3DE}"/>
          </ac:spMkLst>
        </pc:spChg>
      </pc:sldChg>
      <pc:sldChg chg="modSp new mod">
        <pc:chgData name="An Victoir" userId="776b5707-576b-4f5d-aa31-0cf083589adc" providerId="ADAL" clId="{D3696535-92B8-420D-B41D-0726A0DC7931}" dt="2020-12-10T08:15:52.812" v="3670" actId="113"/>
        <pc:sldMkLst>
          <pc:docMk/>
          <pc:sldMk cId="44209452" sldId="367"/>
        </pc:sldMkLst>
        <pc:spChg chg="mod">
          <ac:chgData name="An Victoir" userId="776b5707-576b-4f5d-aa31-0cf083589adc" providerId="ADAL" clId="{D3696535-92B8-420D-B41D-0726A0DC7931}" dt="2020-12-09T14:11:23.294" v="2197" actId="20577"/>
          <ac:spMkLst>
            <pc:docMk/>
            <pc:sldMk cId="44209452" sldId="367"/>
            <ac:spMk id="2" creationId="{978F64AF-9C04-43ED-9B43-5BAE4927BC60}"/>
          </ac:spMkLst>
        </pc:spChg>
        <pc:spChg chg="mod">
          <ac:chgData name="An Victoir" userId="776b5707-576b-4f5d-aa31-0cf083589adc" providerId="ADAL" clId="{D3696535-92B8-420D-B41D-0726A0DC7931}" dt="2020-12-10T08:15:52.812" v="3670" actId="113"/>
          <ac:spMkLst>
            <pc:docMk/>
            <pc:sldMk cId="44209452" sldId="367"/>
            <ac:spMk id="3" creationId="{AD6C6E96-9597-4883-863A-F792B082EC98}"/>
          </ac:spMkLst>
        </pc:spChg>
      </pc:sldChg>
      <pc:sldChg chg="addSp delSp modSp new mod ord setBg">
        <pc:chgData name="An Victoir" userId="776b5707-576b-4f5d-aa31-0cf083589adc" providerId="ADAL" clId="{D3696535-92B8-420D-B41D-0726A0DC7931}" dt="2020-12-10T08:54:38.681" v="5253" actId="26606"/>
        <pc:sldMkLst>
          <pc:docMk/>
          <pc:sldMk cId="3919515033" sldId="368"/>
        </pc:sldMkLst>
        <pc:spChg chg="mod">
          <ac:chgData name="An Victoir" userId="776b5707-576b-4f5d-aa31-0cf083589adc" providerId="ADAL" clId="{D3696535-92B8-420D-B41D-0726A0DC7931}" dt="2020-12-10T08:54:38.681" v="5253" actId="26606"/>
          <ac:spMkLst>
            <pc:docMk/>
            <pc:sldMk cId="3919515033" sldId="368"/>
            <ac:spMk id="2" creationId="{D3AB453B-D823-433C-94C1-21BA0DC96964}"/>
          </ac:spMkLst>
        </pc:spChg>
        <pc:spChg chg="mod">
          <ac:chgData name="An Victoir" userId="776b5707-576b-4f5d-aa31-0cf083589adc" providerId="ADAL" clId="{D3696535-92B8-420D-B41D-0726A0DC7931}" dt="2020-12-10T08:54:38.681" v="5253" actId="26606"/>
          <ac:spMkLst>
            <pc:docMk/>
            <pc:sldMk cId="3919515033" sldId="368"/>
            <ac:spMk id="3" creationId="{B59D5A82-A240-43F0-B421-97A3F9B596D4}"/>
          </ac:spMkLst>
        </pc:spChg>
        <pc:spChg chg="add del">
          <ac:chgData name="An Victoir" userId="776b5707-576b-4f5d-aa31-0cf083589adc" providerId="ADAL" clId="{D3696535-92B8-420D-B41D-0726A0DC7931}" dt="2020-12-10T08:50:06.118" v="5160" actId="26606"/>
          <ac:spMkLst>
            <pc:docMk/>
            <pc:sldMk cId="3919515033" sldId="368"/>
            <ac:spMk id="8" creationId="{0D7B6173-1D58-48E2-83CF-37350F315F75}"/>
          </ac:spMkLst>
        </pc:spChg>
        <pc:spChg chg="add del">
          <ac:chgData name="An Victoir" userId="776b5707-576b-4f5d-aa31-0cf083589adc" providerId="ADAL" clId="{D3696535-92B8-420D-B41D-0726A0DC7931}" dt="2020-12-10T08:50:06.118" v="5160" actId="26606"/>
          <ac:spMkLst>
            <pc:docMk/>
            <pc:sldMk cId="3919515033" sldId="368"/>
            <ac:spMk id="10" creationId="{3D4464D8-FD41-4EA2-9094-791BB1112FFA}"/>
          </ac:spMkLst>
        </pc:spChg>
        <pc:spChg chg="add del">
          <ac:chgData name="An Victoir" userId="776b5707-576b-4f5d-aa31-0cf083589adc" providerId="ADAL" clId="{D3696535-92B8-420D-B41D-0726A0DC7931}" dt="2020-12-10T08:50:06.118" v="5160" actId="26606"/>
          <ac:spMkLst>
            <pc:docMk/>
            <pc:sldMk cId="3919515033" sldId="368"/>
            <ac:spMk id="14" creationId="{21BDEC81-16A7-4451-B893-C15000083B77}"/>
          </ac:spMkLst>
        </pc:spChg>
        <pc:spChg chg="add del">
          <ac:chgData name="An Victoir" userId="776b5707-576b-4f5d-aa31-0cf083589adc" providerId="ADAL" clId="{D3696535-92B8-420D-B41D-0726A0DC7931}" dt="2020-12-10T08:50:06.118" v="5160" actId="26606"/>
          <ac:spMkLst>
            <pc:docMk/>
            <pc:sldMk cId="3919515033" sldId="368"/>
            <ac:spMk id="16" creationId="{59DF772F-A79B-48F9-8B22-3B11AB306889}"/>
          </ac:spMkLst>
        </pc:spChg>
        <pc:spChg chg="add del">
          <ac:chgData name="An Victoir" userId="776b5707-576b-4f5d-aa31-0cf083589adc" providerId="ADAL" clId="{D3696535-92B8-420D-B41D-0726A0DC7931}" dt="2020-12-10T08:50:06.096" v="5159" actId="26606"/>
          <ac:spMkLst>
            <pc:docMk/>
            <pc:sldMk cId="3919515033" sldId="368"/>
            <ac:spMk id="21" creationId="{0D7B6173-1D58-48E2-83CF-37350F315F75}"/>
          </ac:spMkLst>
        </pc:spChg>
        <pc:spChg chg="add del">
          <ac:chgData name="An Victoir" userId="776b5707-576b-4f5d-aa31-0cf083589adc" providerId="ADAL" clId="{D3696535-92B8-420D-B41D-0726A0DC7931}" dt="2020-12-10T08:50:06.096" v="5159" actId="26606"/>
          <ac:spMkLst>
            <pc:docMk/>
            <pc:sldMk cId="3919515033" sldId="368"/>
            <ac:spMk id="23" creationId="{3D4464D8-FD41-4EA2-9094-791BB1112FFA}"/>
          </ac:spMkLst>
        </pc:spChg>
        <pc:spChg chg="add del">
          <ac:chgData name="An Victoir" userId="776b5707-576b-4f5d-aa31-0cf083589adc" providerId="ADAL" clId="{D3696535-92B8-420D-B41D-0726A0DC7931}" dt="2020-12-10T08:50:06.096" v="5159" actId="26606"/>
          <ac:spMkLst>
            <pc:docMk/>
            <pc:sldMk cId="3919515033" sldId="368"/>
            <ac:spMk id="27" creationId="{21BDEC81-16A7-4451-B893-C15000083B77}"/>
          </ac:spMkLst>
        </pc:spChg>
        <pc:spChg chg="add del">
          <ac:chgData name="An Victoir" userId="776b5707-576b-4f5d-aa31-0cf083589adc" providerId="ADAL" clId="{D3696535-92B8-420D-B41D-0726A0DC7931}" dt="2020-12-10T08:50:06.096" v="5159" actId="26606"/>
          <ac:spMkLst>
            <pc:docMk/>
            <pc:sldMk cId="3919515033" sldId="368"/>
            <ac:spMk id="29" creationId="{59DF772F-A79B-48F9-8B22-3B11AB306889}"/>
          </ac:spMkLst>
        </pc:spChg>
        <pc:spChg chg="add del">
          <ac:chgData name="An Victoir" userId="776b5707-576b-4f5d-aa31-0cf083589adc" providerId="ADAL" clId="{D3696535-92B8-420D-B41D-0726A0DC7931}" dt="2020-12-10T08:54:38.681" v="5253" actId="26606"/>
          <ac:spMkLst>
            <pc:docMk/>
            <pc:sldMk cId="3919515033" sldId="368"/>
            <ac:spMk id="31" creationId="{081EA652-8C6A-4E69-BEB9-170809474553}"/>
          </ac:spMkLst>
        </pc:spChg>
        <pc:spChg chg="add del">
          <ac:chgData name="An Victoir" userId="776b5707-576b-4f5d-aa31-0cf083589adc" providerId="ADAL" clId="{D3696535-92B8-420D-B41D-0726A0DC7931}" dt="2020-12-10T08:54:38.681" v="5253" actId="26606"/>
          <ac:spMkLst>
            <pc:docMk/>
            <pc:sldMk cId="3919515033" sldId="368"/>
            <ac:spMk id="32" creationId="{5298780A-33B9-4EA2-8F67-DE68AD62841B}"/>
          </ac:spMkLst>
        </pc:spChg>
        <pc:spChg chg="add del">
          <ac:chgData name="An Victoir" userId="776b5707-576b-4f5d-aa31-0cf083589adc" providerId="ADAL" clId="{D3696535-92B8-420D-B41D-0726A0DC7931}" dt="2020-12-10T08:54:38.681" v="5253" actId="26606"/>
          <ac:spMkLst>
            <pc:docMk/>
            <pc:sldMk cId="3919515033" sldId="368"/>
            <ac:spMk id="33" creationId="{7F488E8B-4E1E-4402-8935-D4E6C02615C7}"/>
          </ac:spMkLst>
        </pc:spChg>
        <pc:spChg chg="add">
          <ac:chgData name="An Victoir" userId="776b5707-576b-4f5d-aa31-0cf083589adc" providerId="ADAL" clId="{D3696535-92B8-420D-B41D-0726A0DC7931}" dt="2020-12-10T08:54:38.681" v="5253" actId="26606"/>
          <ac:spMkLst>
            <pc:docMk/>
            <pc:sldMk cId="3919515033" sldId="368"/>
            <ac:spMk id="38" creationId="{777A147A-9ED8-46B4-8660-1B3C2AA880B5}"/>
          </ac:spMkLst>
        </pc:spChg>
        <pc:spChg chg="add">
          <ac:chgData name="An Victoir" userId="776b5707-576b-4f5d-aa31-0cf083589adc" providerId="ADAL" clId="{D3696535-92B8-420D-B41D-0726A0DC7931}" dt="2020-12-10T08:54:38.681" v="5253" actId="26606"/>
          <ac:spMkLst>
            <pc:docMk/>
            <pc:sldMk cId="3919515033" sldId="368"/>
            <ac:spMk id="40" creationId="{5D6C15A0-C087-4593-8414-2B4EC1CDC3DE}"/>
          </ac:spMkLst>
        </pc:spChg>
        <pc:picChg chg="add del">
          <ac:chgData name="An Victoir" userId="776b5707-576b-4f5d-aa31-0cf083589adc" providerId="ADAL" clId="{D3696535-92B8-420D-B41D-0726A0DC7931}" dt="2020-12-10T08:50:06.118" v="5160" actId="26606"/>
          <ac:picMkLst>
            <pc:docMk/>
            <pc:sldMk cId="3919515033" sldId="368"/>
            <ac:picMk id="12" creationId="{B0DAC8FB-A162-44E3-A606-C855A03A5B09}"/>
          </ac:picMkLst>
        </pc:picChg>
        <pc:picChg chg="add del">
          <ac:chgData name="An Victoir" userId="776b5707-576b-4f5d-aa31-0cf083589adc" providerId="ADAL" clId="{D3696535-92B8-420D-B41D-0726A0DC7931}" dt="2020-12-10T08:50:06.096" v="5159" actId="26606"/>
          <ac:picMkLst>
            <pc:docMk/>
            <pc:sldMk cId="3919515033" sldId="368"/>
            <ac:picMk id="25" creationId="{B0DAC8FB-A162-44E3-A606-C855A03A5B09}"/>
          </ac:picMkLst>
        </pc:picChg>
      </pc:sldChg>
      <pc:sldChg chg="addSp delSp modSp new mod ord setBg modClrScheme chgLayout">
        <pc:chgData name="An Victoir" userId="776b5707-576b-4f5d-aa31-0cf083589adc" providerId="ADAL" clId="{D3696535-92B8-420D-B41D-0726A0DC7931}" dt="2020-12-09T14:14:46.632" v="2236"/>
        <pc:sldMkLst>
          <pc:docMk/>
          <pc:sldMk cId="2605180542" sldId="369"/>
        </pc:sldMkLst>
        <pc:spChg chg="del">
          <ac:chgData name="An Victoir" userId="776b5707-576b-4f5d-aa31-0cf083589adc" providerId="ADAL" clId="{D3696535-92B8-420D-B41D-0726A0DC7931}" dt="2020-12-09T14:01:13.366" v="1859" actId="700"/>
          <ac:spMkLst>
            <pc:docMk/>
            <pc:sldMk cId="2605180542" sldId="369"/>
            <ac:spMk id="2" creationId="{C166DB5C-7CE4-439D-B8B4-87F7DB0363D4}"/>
          </ac:spMkLst>
        </pc:spChg>
        <pc:spChg chg="del">
          <ac:chgData name="An Victoir" userId="776b5707-576b-4f5d-aa31-0cf083589adc" providerId="ADAL" clId="{D3696535-92B8-420D-B41D-0726A0DC7931}" dt="2020-12-09T14:01:13.366" v="1859" actId="700"/>
          <ac:spMkLst>
            <pc:docMk/>
            <pc:sldMk cId="2605180542" sldId="369"/>
            <ac:spMk id="3" creationId="{C0F59733-8C75-44AC-9E06-692EEBB6DA82}"/>
          </ac:spMkLst>
        </pc:spChg>
        <pc:spChg chg="del">
          <ac:chgData name="An Victoir" userId="776b5707-576b-4f5d-aa31-0cf083589adc" providerId="ADAL" clId="{D3696535-92B8-420D-B41D-0726A0DC7931}" dt="2020-12-09T14:01:13.366" v="1859" actId="700"/>
          <ac:spMkLst>
            <pc:docMk/>
            <pc:sldMk cId="2605180542" sldId="369"/>
            <ac:spMk id="4" creationId="{7906C924-E643-432C-9594-5782C7241CF3}"/>
          </ac:spMkLst>
        </pc:spChg>
        <pc:spChg chg="add mod">
          <ac:chgData name="An Victoir" userId="776b5707-576b-4f5d-aa31-0cf083589adc" providerId="ADAL" clId="{D3696535-92B8-420D-B41D-0726A0DC7931}" dt="2020-12-09T14:01:46.263" v="1863" actId="207"/>
          <ac:spMkLst>
            <pc:docMk/>
            <pc:sldMk cId="2605180542" sldId="369"/>
            <ac:spMk id="5" creationId="{EB89D102-F643-461A-B14E-3FFFC0DDFD19}"/>
          </ac:spMkLst>
        </pc:spChg>
        <pc:spChg chg="add del mod">
          <ac:chgData name="An Victoir" userId="776b5707-576b-4f5d-aa31-0cf083589adc" providerId="ADAL" clId="{D3696535-92B8-420D-B41D-0726A0DC7931}" dt="2020-12-09T14:01:26.875" v="1861" actId="26606"/>
          <ac:spMkLst>
            <pc:docMk/>
            <pc:sldMk cId="2605180542" sldId="369"/>
            <ac:spMk id="6" creationId="{B1C93B79-687C-4CD4-916A-BD6AC4D43B95}"/>
          </ac:spMkLst>
        </pc:spChg>
        <pc:spChg chg="add">
          <ac:chgData name="An Victoir" userId="776b5707-576b-4f5d-aa31-0cf083589adc" providerId="ADAL" clId="{D3696535-92B8-420D-B41D-0726A0DC7931}" dt="2020-12-09T14:01:26.875" v="1861" actId="26606"/>
          <ac:spMkLst>
            <pc:docMk/>
            <pc:sldMk cId="2605180542" sldId="369"/>
            <ac:spMk id="11" creationId="{23962611-DFD5-4092-AAFD-559E3DFCE2C9}"/>
          </ac:spMkLst>
        </pc:spChg>
        <pc:picChg chg="add">
          <ac:chgData name="An Victoir" userId="776b5707-576b-4f5d-aa31-0cf083589adc" providerId="ADAL" clId="{D3696535-92B8-420D-B41D-0726A0DC7931}" dt="2020-12-09T14:01:26.875" v="1861" actId="26606"/>
          <ac:picMkLst>
            <pc:docMk/>
            <pc:sldMk cId="2605180542" sldId="369"/>
            <ac:picMk id="13" creationId="{2270F1FA-0425-408F-9861-80BF5AFB276D}"/>
          </ac:picMkLst>
        </pc:picChg>
      </pc:sldChg>
      <pc:sldChg chg="modSp new mod">
        <pc:chgData name="An Victoir" userId="776b5707-576b-4f5d-aa31-0cf083589adc" providerId="ADAL" clId="{D3696535-92B8-420D-B41D-0726A0DC7931}" dt="2020-12-10T08:53:41.808" v="5211" actId="108"/>
        <pc:sldMkLst>
          <pc:docMk/>
          <pc:sldMk cId="3726042299" sldId="373"/>
        </pc:sldMkLst>
        <pc:spChg chg="mod">
          <ac:chgData name="An Victoir" userId="776b5707-576b-4f5d-aa31-0cf083589adc" providerId="ADAL" clId="{D3696535-92B8-420D-B41D-0726A0DC7931}" dt="2020-12-10T08:53:41.808" v="5211" actId="108"/>
          <ac:spMkLst>
            <pc:docMk/>
            <pc:sldMk cId="3726042299" sldId="373"/>
            <ac:spMk id="2" creationId="{D25AE476-69AE-4343-BDF6-6E84060068DF}"/>
          </ac:spMkLst>
        </pc:spChg>
        <pc:spChg chg="mod">
          <ac:chgData name="An Victoir" userId="776b5707-576b-4f5d-aa31-0cf083589adc" providerId="ADAL" clId="{D3696535-92B8-420D-B41D-0726A0DC7931}" dt="2020-12-10T08:16:02.922" v="3672" actId="113"/>
          <ac:spMkLst>
            <pc:docMk/>
            <pc:sldMk cId="3726042299" sldId="373"/>
            <ac:spMk id="3" creationId="{DB701588-C848-41D4-9604-EE97BF0D7900}"/>
          </ac:spMkLst>
        </pc:spChg>
      </pc:sldChg>
      <pc:sldChg chg="addSp delSp modSp new mod setBg delDesignElem chgLayout">
        <pc:chgData name="An Victoir" userId="776b5707-576b-4f5d-aa31-0cf083589adc" providerId="ADAL" clId="{D3696535-92B8-420D-B41D-0726A0DC7931}" dt="2020-12-10T08:51:30.183" v="5172" actId="26606"/>
        <pc:sldMkLst>
          <pc:docMk/>
          <pc:sldMk cId="406382639" sldId="701"/>
        </pc:sldMkLst>
        <pc:spChg chg="mod ord">
          <ac:chgData name="An Victoir" userId="776b5707-576b-4f5d-aa31-0cf083589adc" providerId="ADAL" clId="{D3696535-92B8-420D-B41D-0726A0DC7931}" dt="2020-12-10T08:51:30.183" v="5172" actId="26606"/>
          <ac:spMkLst>
            <pc:docMk/>
            <pc:sldMk cId="406382639" sldId="701"/>
            <ac:spMk id="2" creationId="{7B248873-0803-463A-984C-AEFCBA635C6C}"/>
          </ac:spMkLst>
        </pc:spChg>
        <pc:spChg chg="mod ord">
          <ac:chgData name="An Victoir" userId="776b5707-576b-4f5d-aa31-0cf083589adc" providerId="ADAL" clId="{D3696535-92B8-420D-B41D-0726A0DC7931}" dt="2020-12-10T08:51:30.183" v="5172" actId="26606"/>
          <ac:spMkLst>
            <pc:docMk/>
            <pc:sldMk cId="406382639" sldId="701"/>
            <ac:spMk id="3" creationId="{7759E82F-A4D7-498B-A324-C7052E47C41B}"/>
          </ac:spMkLst>
        </pc:spChg>
        <pc:spChg chg="add del mod">
          <ac:chgData name="An Victoir" userId="776b5707-576b-4f5d-aa31-0cf083589adc" providerId="ADAL" clId="{D3696535-92B8-420D-B41D-0726A0DC7931}" dt="2020-12-10T08:51:12.962" v="5168" actId="6264"/>
          <ac:spMkLst>
            <pc:docMk/>
            <pc:sldMk cId="406382639" sldId="701"/>
            <ac:spMk id="4" creationId="{D3D58B59-977E-45C5-B74E-A94211E765AB}"/>
          </ac:spMkLst>
        </pc:spChg>
        <pc:spChg chg="add del mod">
          <ac:chgData name="An Victoir" userId="776b5707-576b-4f5d-aa31-0cf083589adc" providerId="ADAL" clId="{D3696535-92B8-420D-B41D-0726A0DC7931}" dt="2020-12-10T08:51:12.962" v="5168" actId="6264"/>
          <ac:spMkLst>
            <pc:docMk/>
            <pc:sldMk cId="406382639" sldId="701"/>
            <ac:spMk id="5" creationId="{E76B20DB-5337-40E8-9068-62182C17C785}"/>
          </ac:spMkLst>
        </pc:spChg>
        <pc:spChg chg="add del">
          <ac:chgData name="An Victoir" userId="776b5707-576b-4f5d-aa31-0cf083589adc" providerId="ADAL" clId="{D3696535-92B8-420D-B41D-0726A0DC7931}" dt="2020-12-10T08:51:30.173" v="5171" actId="26606"/>
          <ac:spMkLst>
            <pc:docMk/>
            <pc:sldMk cId="406382639" sldId="701"/>
            <ac:spMk id="6" creationId="{081EA652-8C6A-4E69-BEB9-170809474553}"/>
          </ac:spMkLst>
        </pc:spChg>
        <pc:spChg chg="add del">
          <ac:chgData name="An Victoir" userId="776b5707-576b-4f5d-aa31-0cf083589adc" providerId="ADAL" clId="{D3696535-92B8-420D-B41D-0726A0DC7931}" dt="2020-12-10T08:51:30.173" v="5171" actId="26606"/>
          <ac:spMkLst>
            <pc:docMk/>
            <pc:sldMk cId="406382639" sldId="701"/>
            <ac:spMk id="7" creationId="{5298780A-33B9-4EA2-8F67-DE68AD62841B}"/>
          </ac:spMkLst>
        </pc:spChg>
        <pc:spChg chg="add del">
          <ac:chgData name="An Victoir" userId="776b5707-576b-4f5d-aa31-0cf083589adc" providerId="ADAL" clId="{D3696535-92B8-420D-B41D-0726A0DC7931}" dt="2020-12-10T08:51:09.355" v="5167" actId="26606"/>
          <ac:spMkLst>
            <pc:docMk/>
            <pc:sldMk cId="406382639" sldId="701"/>
            <ac:spMk id="8" creationId="{081EA652-8C6A-4E69-BEB9-170809474553}"/>
          </ac:spMkLst>
        </pc:spChg>
        <pc:spChg chg="add del">
          <ac:chgData name="An Victoir" userId="776b5707-576b-4f5d-aa31-0cf083589adc" providerId="ADAL" clId="{D3696535-92B8-420D-B41D-0726A0DC7931}" dt="2020-12-10T08:51:30.173" v="5171" actId="26606"/>
          <ac:spMkLst>
            <pc:docMk/>
            <pc:sldMk cId="406382639" sldId="701"/>
            <ac:spMk id="9" creationId="{7F488E8B-4E1E-4402-8935-D4E6C02615C7}"/>
          </ac:spMkLst>
        </pc:spChg>
        <pc:spChg chg="add del">
          <ac:chgData name="An Victoir" userId="776b5707-576b-4f5d-aa31-0cf083589adc" providerId="ADAL" clId="{D3696535-92B8-420D-B41D-0726A0DC7931}" dt="2020-12-10T08:51:09.355" v="5167" actId="26606"/>
          <ac:spMkLst>
            <pc:docMk/>
            <pc:sldMk cId="406382639" sldId="701"/>
            <ac:spMk id="10" creationId="{5298780A-33B9-4EA2-8F67-DE68AD62841B}"/>
          </ac:spMkLst>
        </pc:spChg>
        <pc:spChg chg="add">
          <ac:chgData name="An Victoir" userId="776b5707-576b-4f5d-aa31-0cf083589adc" providerId="ADAL" clId="{D3696535-92B8-420D-B41D-0726A0DC7931}" dt="2020-12-10T08:51:30.183" v="5172" actId="26606"/>
          <ac:spMkLst>
            <pc:docMk/>
            <pc:sldMk cId="406382639" sldId="701"/>
            <ac:spMk id="11" creationId="{979E27D9-03C7-44E2-9FF8-15D0C8506AF7}"/>
          </ac:spMkLst>
        </pc:spChg>
        <pc:spChg chg="add del">
          <ac:chgData name="An Victoir" userId="776b5707-576b-4f5d-aa31-0cf083589adc" providerId="ADAL" clId="{D3696535-92B8-420D-B41D-0726A0DC7931}" dt="2020-12-10T08:51:09.355" v="5167" actId="26606"/>
          <ac:spMkLst>
            <pc:docMk/>
            <pc:sldMk cId="406382639" sldId="701"/>
            <ac:spMk id="12" creationId="{7F488E8B-4E1E-4402-8935-D4E6C02615C7}"/>
          </ac:spMkLst>
        </pc:spChg>
        <pc:spChg chg="add">
          <ac:chgData name="An Victoir" userId="776b5707-576b-4f5d-aa31-0cf083589adc" providerId="ADAL" clId="{D3696535-92B8-420D-B41D-0726A0DC7931}" dt="2020-12-10T08:51:30.183" v="5172" actId="26606"/>
          <ac:spMkLst>
            <pc:docMk/>
            <pc:sldMk cId="406382639" sldId="701"/>
            <ac:spMk id="13" creationId="{EEBF1590-3B36-48EE-A89D-3B6F3CB256AB}"/>
          </ac:spMkLst>
        </pc:spChg>
        <pc:spChg chg="add">
          <ac:chgData name="An Victoir" userId="776b5707-576b-4f5d-aa31-0cf083589adc" providerId="ADAL" clId="{D3696535-92B8-420D-B41D-0726A0DC7931}" dt="2020-12-10T08:51:30.183" v="5172" actId="26606"/>
          <ac:spMkLst>
            <pc:docMk/>
            <pc:sldMk cId="406382639" sldId="701"/>
            <ac:spMk id="14" creationId="{AC8F6C8C-AB5A-4548-942D-E3FD40ACBC49}"/>
          </ac:spMkLst>
        </pc:spChg>
        <pc:spChg chg="add del">
          <ac:chgData name="An Victoir" userId="776b5707-576b-4f5d-aa31-0cf083589adc" providerId="ADAL" clId="{D3696535-92B8-420D-B41D-0726A0DC7931}" dt="2020-12-10T08:51:12.962" v="5168" actId="6264"/>
          <ac:spMkLst>
            <pc:docMk/>
            <pc:sldMk cId="406382639" sldId="701"/>
            <ac:spMk id="17" creationId="{1B15ED52-F352-441B-82BF-E0EA34836D08}"/>
          </ac:spMkLst>
        </pc:spChg>
        <pc:spChg chg="add del">
          <ac:chgData name="An Victoir" userId="776b5707-576b-4f5d-aa31-0cf083589adc" providerId="ADAL" clId="{D3696535-92B8-420D-B41D-0726A0DC7931}" dt="2020-12-10T08:51:12.962" v="5168" actId="6264"/>
          <ac:spMkLst>
            <pc:docMk/>
            <pc:sldMk cId="406382639" sldId="701"/>
            <ac:spMk id="19" creationId="{3B2E3793-BFE6-45A2-9B7B-E18844431C99}"/>
          </ac:spMkLst>
        </pc:spChg>
        <pc:spChg chg="add del">
          <ac:chgData name="An Victoir" userId="776b5707-576b-4f5d-aa31-0cf083589adc" providerId="ADAL" clId="{D3696535-92B8-420D-B41D-0726A0DC7931}" dt="2020-12-10T08:51:12.962" v="5168" actId="6264"/>
          <ac:spMkLst>
            <pc:docMk/>
            <pc:sldMk cId="406382639" sldId="701"/>
            <ac:spMk id="21" creationId="{BC4C4868-CB8F-4AF9-9CDB-8108F2C19B67}"/>
          </ac:spMkLst>
        </pc:spChg>
        <pc:spChg chg="add del">
          <ac:chgData name="An Victoir" userId="776b5707-576b-4f5d-aa31-0cf083589adc" providerId="ADAL" clId="{D3696535-92B8-420D-B41D-0726A0DC7931}" dt="2020-12-10T08:51:12.962" v="5168" actId="6264"/>
          <ac:spMkLst>
            <pc:docMk/>
            <pc:sldMk cId="406382639" sldId="701"/>
            <ac:spMk id="23" creationId="{375E0459-6403-40CD-989D-56A4407CA12E}"/>
          </ac:spMkLst>
        </pc:spChg>
        <pc:spChg chg="add del">
          <ac:chgData name="An Victoir" userId="776b5707-576b-4f5d-aa31-0cf083589adc" providerId="ADAL" clId="{D3696535-92B8-420D-B41D-0726A0DC7931}" dt="2020-12-10T08:51:12.962" v="5168" actId="6264"/>
          <ac:spMkLst>
            <pc:docMk/>
            <pc:sldMk cId="406382639" sldId="701"/>
            <ac:spMk id="25" creationId="{53E5B1A8-3AC9-4BD1-9BBC-78CA94F2D1BA}"/>
          </ac:spMkLst>
        </pc:spChg>
      </pc:sldChg>
      <pc:sldChg chg="addSp delSp modSp new mod setBg">
        <pc:chgData name="An Victoir" userId="776b5707-576b-4f5d-aa31-0cf083589adc" providerId="ADAL" clId="{D3696535-92B8-420D-B41D-0726A0DC7931}" dt="2020-12-10T08:54:33.685" v="5252" actId="26606"/>
        <pc:sldMkLst>
          <pc:docMk/>
          <pc:sldMk cId="2412519918" sldId="703"/>
        </pc:sldMkLst>
        <pc:spChg chg="mod">
          <ac:chgData name="An Victoir" userId="776b5707-576b-4f5d-aa31-0cf083589adc" providerId="ADAL" clId="{D3696535-92B8-420D-B41D-0726A0DC7931}" dt="2020-12-10T08:54:33.685" v="5252" actId="26606"/>
          <ac:spMkLst>
            <pc:docMk/>
            <pc:sldMk cId="2412519918" sldId="703"/>
            <ac:spMk id="2" creationId="{B8FB2B37-128D-4361-982A-5A09F17A420D}"/>
          </ac:spMkLst>
        </pc:spChg>
        <pc:spChg chg="mod">
          <ac:chgData name="An Victoir" userId="776b5707-576b-4f5d-aa31-0cf083589adc" providerId="ADAL" clId="{D3696535-92B8-420D-B41D-0726A0DC7931}" dt="2020-12-10T08:54:33.685" v="5252" actId="26606"/>
          <ac:spMkLst>
            <pc:docMk/>
            <pc:sldMk cId="2412519918" sldId="703"/>
            <ac:spMk id="3" creationId="{2A70254D-AE92-487C-8CDF-FBDF91039129}"/>
          </ac:spMkLst>
        </pc:spChg>
        <pc:spChg chg="add del">
          <ac:chgData name="An Victoir" userId="776b5707-576b-4f5d-aa31-0cf083589adc" providerId="ADAL" clId="{D3696535-92B8-420D-B41D-0726A0DC7931}" dt="2020-12-10T08:50:35.698" v="5163" actId="26606"/>
          <ac:spMkLst>
            <pc:docMk/>
            <pc:sldMk cId="2412519918" sldId="703"/>
            <ac:spMk id="8" creationId="{081EA652-8C6A-4E69-BEB9-170809474553}"/>
          </ac:spMkLst>
        </pc:spChg>
        <pc:spChg chg="add del">
          <ac:chgData name="An Victoir" userId="776b5707-576b-4f5d-aa31-0cf083589adc" providerId="ADAL" clId="{D3696535-92B8-420D-B41D-0726A0DC7931}" dt="2020-12-10T08:50:35.698" v="5163" actId="26606"/>
          <ac:spMkLst>
            <pc:docMk/>
            <pc:sldMk cId="2412519918" sldId="703"/>
            <ac:spMk id="10" creationId="{5298780A-33B9-4EA2-8F67-DE68AD62841B}"/>
          </ac:spMkLst>
        </pc:spChg>
        <pc:spChg chg="add del">
          <ac:chgData name="An Victoir" userId="776b5707-576b-4f5d-aa31-0cf083589adc" providerId="ADAL" clId="{D3696535-92B8-420D-B41D-0726A0DC7931}" dt="2020-12-10T08:50:35.698" v="5163" actId="26606"/>
          <ac:spMkLst>
            <pc:docMk/>
            <pc:sldMk cId="2412519918" sldId="703"/>
            <ac:spMk id="12" creationId="{7F488E8B-4E1E-4402-8935-D4E6C02615C7}"/>
          </ac:spMkLst>
        </pc:spChg>
        <pc:spChg chg="add del">
          <ac:chgData name="An Victoir" userId="776b5707-576b-4f5d-aa31-0cf083589adc" providerId="ADAL" clId="{D3696535-92B8-420D-B41D-0726A0DC7931}" dt="2020-12-10T08:54:33.685" v="5252" actId="26606"/>
          <ac:spMkLst>
            <pc:docMk/>
            <pc:sldMk cId="2412519918" sldId="703"/>
            <ac:spMk id="16" creationId="{081EA652-8C6A-4E69-BEB9-170809474553}"/>
          </ac:spMkLst>
        </pc:spChg>
        <pc:spChg chg="add del">
          <ac:chgData name="An Victoir" userId="776b5707-576b-4f5d-aa31-0cf083589adc" providerId="ADAL" clId="{D3696535-92B8-420D-B41D-0726A0DC7931}" dt="2020-12-10T08:54:33.685" v="5252" actId="26606"/>
          <ac:spMkLst>
            <pc:docMk/>
            <pc:sldMk cId="2412519918" sldId="703"/>
            <ac:spMk id="17" creationId="{F474090D-CD95-4B41-BE3D-6596953D322D}"/>
          </ac:spMkLst>
        </pc:spChg>
        <pc:spChg chg="add del">
          <ac:chgData name="An Victoir" userId="776b5707-576b-4f5d-aa31-0cf083589adc" providerId="ADAL" clId="{D3696535-92B8-420D-B41D-0726A0DC7931}" dt="2020-12-10T08:54:33.685" v="5252" actId="26606"/>
          <ac:spMkLst>
            <pc:docMk/>
            <pc:sldMk cId="2412519918" sldId="703"/>
            <ac:spMk id="18" creationId="{5298780A-33B9-4EA2-8F67-DE68AD62841B}"/>
          </ac:spMkLst>
        </pc:spChg>
        <pc:spChg chg="add del">
          <ac:chgData name="An Victoir" userId="776b5707-576b-4f5d-aa31-0cf083589adc" providerId="ADAL" clId="{D3696535-92B8-420D-B41D-0726A0DC7931}" dt="2020-12-10T08:54:33.685" v="5252" actId="26606"/>
          <ac:spMkLst>
            <pc:docMk/>
            <pc:sldMk cId="2412519918" sldId="703"/>
            <ac:spMk id="19" creationId="{B8F3E811-B104-4DFF-951A-008C860FF1D2}"/>
          </ac:spMkLst>
        </pc:spChg>
        <pc:spChg chg="add">
          <ac:chgData name="An Victoir" userId="776b5707-576b-4f5d-aa31-0cf083589adc" providerId="ADAL" clId="{D3696535-92B8-420D-B41D-0726A0DC7931}" dt="2020-12-10T08:54:33.685" v="5252" actId="26606"/>
          <ac:spMkLst>
            <pc:docMk/>
            <pc:sldMk cId="2412519918" sldId="703"/>
            <ac:spMk id="24" creationId="{777A147A-9ED8-46B4-8660-1B3C2AA880B5}"/>
          </ac:spMkLst>
        </pc:spChg>
        <pc:spChg chg="add">
          <ac:chgData name="An Victoir" userId="776b5707-576b-4f5d-aa31-0cf083589adc" providerId="ADAL" clId="{D3696535-92B8-420D-B41D-0726A0DC7931}" dt="2020-12-10T08:54:33.685" v="5252" actId="26606"/>
          <ac:spMkLst>
            <pc:docMk/>
            <pc:sldMk cId="2412519918" sldId="703"/>
            <ac:spMk id="26" creationId="{5D6C15A0-C087-4593-8414-2B4EC1CDC3DE}"/>
          </ac:spMkLst>
        </pc:spChg>
        <pc:cxnChg chg="add del">
          <ac:chgData name="An Victoir" userId="776b5707-576b-4f5d-aa31-0cf083589adc" providerId="ADAL" clId="{D3696535-92B8-420D-B41D-0726A0DC7931}" dt="2020-12-10T08:50:35.698" v="5163" actId="26606"/>
          <ac:cxnSpMkLst>
            <pc:docMk/>
            <pc:sldMk cId="2412519918" sldId="703"/>
            <ac:cxnSpMk id="14" creationId="{23AAC9B5-8015-485C-ACF9-A750390E9A56}"/>
          </ac:cxnSpMkLst>
        </pc:cxnChg>
      </pc:sldChg>
      <pc:sldChg chg="addSp delSp modSp new mod setBg modClrScheme chgLayout">
        <pc:chgData name="An Victoir" userId="776b5707-576b-4f5d-aa31-0cf083589adc" providerId="ADAL" clId="{D3696535-92B8-420D-B41D-0726A0DC7931}" dt="2020-12-10T08:50:11.890" v="5161" actId="20577"/>
        <pc:sldMkLst>
          <pc:docMk/>
          <pc:sldMk cId="2829298874" sldId="704"/>
        </pc:sldMkLst>
        <pc:spChg chg="mod ord">
          <ac:chgData name="An Victoir" userId="776b5707-576b-4f5d-aa31-0cf083589adc" providerId="ADAL" clId="{D3696535-92B8-420D-B41D-0726A0DC7931}" dt="2020-12-10T08:50:11.890" v="5161" actId="20577"/>
          <ac:spMkLst>
            <pc:docMk/>
            <pc:sldMk cId="2829298874" sldId="704"/>
            <ac:spMk id="2" creationId="{216F5632-0690-4BDC-91EC-4CEDD5B7D54A}"/>
          </ac:spMkLst>
        </pc:spChg>
        <pc:spChg chg="del mod">
          <ac:chgData name="An Victoir" userId="776b5707-576b-4f5d-aa31-0cf083589adc" providerId="ADAL" clId="{D3696535-92B8-420D-B41D-0726A0DC7931}" dt="2020-12-10T08:23:19.586" v="3725"/>
          <ac:spMkLst>
            <pc:docMk/>
            <pc:sldMk cId="2829298874" sldId="704"/>
            <ac:spMk id="3" creationId="{39C14F58-78ED-4625-9081-A9EA7D9CED99}"/>
          </ac:spMkLst>
        </pc:spChg>
        <pc:spChg chg="add mod ord">
          <ac:chgData name="An Victoir" userId="776b5707-576b-4f5d-aa31-0cf083589adc" providerId="ADAL" clId="{D3696535-92B8-420D-B41D-0726A0DC7931}" dt="2020-12-10T08:24:54.511" v="3921" actId="26606"/>
          <ac:spMkLst>
            <pc:docMk/>
            <pc:sldMk cId="2829298874" sldId="704"/>
            <ac:spMk id="4" creationId="{D8D83612-8A24-4CA3-BFE2-000F3727A409}"/>
          </ac:spMkLst>
        </pc:spChg>
        <pc:spChg chg="add">
          <ac:chgData name="An Victoir" userId="776b5707-576b-4f5d-aa31-0cf083589adc" providerId="ADAL" clId="{D3696535-92B8-420D-B41D-0726A0DC7931}" dt="2020-12-10T08:24:54.511" v="3921" actId="26606"/>
          <ac:spMkLst>
            <pc:docMk/>
            <pc:sldMk cId="2829298874" sldId="704"/>
            <ac:spMk id="71" creationId="{4038CB10-1F5C-4D54-9DF7-12586DE5B007}"/>
          </ac:spMkLst>
        </pc:spChg>
        <pc:spChg chg="add">
          <ac:chgData name="An Victoir" userId="776b5707-576b-4f5d-aa31-0cf083589adc" providerId="ADAL" clId="{D3696535-92B8-420D-B41D-0726A0DC7931}" dt="2020-12-10T08:24:54.511" v="3921" actId="26606"/>
          <ac:spMkLst>
            <pc:docMk/>
            <pc:sldMk cId="2829298874" sldId="704"/>
            <ac:spMk id="73" creationId="{73ED6512-6858-4552-B699-9A97FE9A4EA2}"/>
          </ac:spMkLst>
        </pc:spChg>
        <pc:picChg chg="add mod ord">
          <ac:chgData name="An Victoir" userId="776b5707-576b-4f5d-aa31-0cf083589adc" providerId="ADAL" clId="{D3696535-92B8-420D-B41D-0726A0DC7931}" dt="2020-12-10T08:24:54.511" v="3921" actId="26606"/>
          <ac:picMkLst>
            <pc:docMk/>
            <pc:sldMk cId="2829298874" sldId="704"/>
            <ac:picMk id="1026" creationId="{82C39141-12B9-4AC6-9D45-60BF973B014A}"/>
          </ac:picMkLst>
        </pc:picChg>
      </pc:sldChg>
      <pc:sldChg chg="modSp new mod ord">
        <pc:chgData name="An Victoir" userId="776b5707-576b-4f5d-aa31-0cf083589adc" providerId="ADAL" clId="{D3696535-92B8-420D-B41D-0726A0DC7931}" dt="2020-12-10T08:53:57.369" v="5213" actId="27636"/>
        <pc:sldMkLst>
          <pc:docMk/>
          <pc:sldMk cId="4155338453" sldId="705"/>
        </pc:sldMkLst>
        <pc:spChg chg="mod">
          <ac:chgData name="An Victoir" userId="776b5707-576b-4f5d-aa31-0cf083589adc" providerId="ADAL" clId="{D3696535-92B8-420D-B41D-0726A0DC7931}" dt="2020-12-10T08:17:07.617" v="3692" actId="20577"/>
          <ac:spMkLst>
            <pc:docMk/>
            <pc:sldMk cId="4155338453" sldId="705"/>
            <ac:spMk id="2" creationId="{7F91ACD5-4EE7-4390-9EE0-8E54FBE6383D}"/>
          </ac:spMkLst>
        </pc:spChg>
        <pc:spChg chg="mod">
          <ac:chgData name="An Victoir" userId="776b5707-576b-4f5d-aa31-0cf083589adc" providerId="ADAL" clId="{D3696535-92B8-420D-B41D-0726A0DC7931}" dt="2020-12-10T08:53:57.369" v="5213" actId="27636"/>
          <ac:spMkLst>
            <pc:docMk/>
            <pc:sldMk cId="4155338453" sldId="705"/>
            <ac:spMk id="3" creationId="{0681A4EA-AD61-4C07-9590-7E9BB1538AE4}"/>
          </ac:spMkLst>
        </pc:spChg>
      </pc:sldChg>
      <pc:sldChg chg="addSp delSp modSp new mod setBg">
        <pc:chgData name="An Victoir" userId="776b5707-576b-4f5d-aa31-0cf083589adc" providerId="ADAL" clId="{D3696535-92B8-420D-B41D-0726A0DC7931}" dt="2020-12-10T08:35:57.831" v="4593" actId="26606"/>
        <pc:sldMkLst>
          <pc:docMk/>
          <pc:sldMk cId="929006752" sldId="710"/>
        </pc:sldMkLst>
        <pc:spChg chg="mod">
          <ac:chgData name="An Victoir" userId="776b5707-576b-4f5d-aa31-0cf083589adc" providerId="ADAL" clId="{D3696535-92B8-420D-B41D-0726A0DC7931}" dt="2020-12-10T08:35:57.831" v="4593" actId="26606"/>
          <ac:spMkLst>
            <pc:docMk/>
            <pc:sldMk cId="929006752" sldId="710"/>
            <ac:spMk id="2" creationId="{CE1C2A88-3237-4D31-AAF4-613F8F8FAB75}"/>
          </ac:spMkLst>
        </pc:spChg>
        <pc:spChg chg="del">
          <ac:chgData name="An Victoir" userId="776b5707-576b-4f5d-aa31-0cf083589adc" providerId="ADAL" clId="{D3696535-92B8-420D-B41D-0726A0DC7931}" dt="2020-12-10T08:35:53.080" v="4592"/>
          <ac:spMkLst>
            <pc:docMk/>
            <pc:sldMk cId="929006752" sldId="710"/>
            <ac:spMk id="3" creationId="{BDD55435-7CEC-4BBE-9CFA-5E1D4ABED87D}"/>
          </ac:spMkLst>
        </pc:spChg>
        <pc:spChg chg="mod">
          <ac:chgData name="An Victoir" userId="776b5707-576b-4f5d-aa31-0cf083589adc" providerId="ADAL" clId="{D3696535-92B8-420D-B41D-0726A0DC7931}" dt="2020-12-10T08:35:57.831" v="4593" actId="26606"/>
          <ac:spMkLst>
            <pc:docMk/>
            <pc:sldMk cId="929006752" sldId="710"/>
            <ac:spMk id="4" creationId="{F0DD6F21-1AF8-4702-AC8D-155A62760499}"/>
          </ac:spMkLst>
        </pc:spChg>
        <pc:picChg chg="add mod ord">
          <ac:chgData name="An Victoir" userId="776b5707-576b-4f5d-aa31-0cf083589adc" providerId="ADAL" clId="{D3696535-92B8-420D-B41D-0726A0DC7931}" dt="2020-12-10T08:35:57.831" v="4593" actId="26606"/>
          <ac:picMkLst>
            <pc:docMk/>
            <pc:sldMk cId="929006752" sldId="710"/>
            <ac:picMk id="5" creationId="{C72215E4-9E47-416E-B134-9113ABBF0364}"/>
          </ac:picMkLst>
        </pc:picChg>
        <pc:cxnChg chg="add">
          <ac:chgData name="An Victoir" userId="776b5707-576b-4f5d-aa31-0cf083589adc" providerId="ADAL" clId="{D3696535-92B8-420D-B41D-0726A0DC7931}" dt="2020-12-10T08:35:57.831" v="4593" actId="26606"/>
          <ac:cxnSpMkLst>
            <pc:docMk/>
            <pc:sldMk cId="929006752" sldId="710"/>
            <ac:cxnSpMk id="10" creationId="{A7F400EE-A8A5-48AF-B4D6-291B52C6F0B0}"/>
          </ac:cxnSpMkLst>
        </pc:cxnChg>
      </pc:sldChg>
      <pc:sldChg chg="addSp delSp modSp new mod setBg">
        <pc:chgData name="An Victoir" userId="776b5707-576b-4f5d-aa31-0cf083589adc" providerId="ADAL" clId="{D3696535-92B8-420D-B41D-0726A0DC7931}" dt="2020-12-10T08:41:14.077" v="4598" actId="5793"/>
        <pc:sldMkLst>
          <pc:docMk/>
          <pc:sldMk cId="2639847866" sldId="711"/>
        </pc:sldMkLst>
        <pc:spChg chg="mod">
          <ac:chgData name="An Victoir" userId="776b5707-576b-4f5d-aa31-0cf083589adc" providerId="ADAL" clId="{D3696535-92B8-420D-B41D-0726A0DC7931}" dt="2020-12-10T08:41:01.618" v="4595" actId="26606"/>
          <ac:spMkLst>
            <pc:docMk/>
            <pc:sldMk cId="2639847866" sldId="711"/>
            <ac:spMk id="2" creationId="{36449D7C-9CF4-45A9-A6A2-66AF8AD501DE}"/>
          </ac:spMkLst>
        </pc:spChg>
        <pc:spChg chg="del">
          <ac:chgData name="An Victoir" userId="776b5707-576b-4f5d-aa31-0cf083589adc" providerId="ADAL" clId="{D3696535-92B8-420D-B41D-0726A0DC7931}" dt="2020-12-10T08:40:54.178" v="4594"/>
          <ac:spMkLst>
            <pc:docMk/>
            <pc:sldMk cId="2639847866" sldId="711"/>
            <ac:spMk id="3" creationId="{92C8C2E4-C98F-488A-B226-E43C8B198492}"/>
          </ac:spMkLst>
        </pc:spChg>
        <pc:spChg chg="mod ord">
          <ac:chgData name="An Victoir" userId="776b5707-576b-4f5d-aa31-0cf083589adc" providerId="ADAL" clId="{D3696535-92B8-420D-B41D-0726A0DC7931}" dt="2020-12-10T08:41:14.077" v="4598" actId="5793"/>
          <ac:spMkLst>
            <pc:docMk/>
            <pc:sldMk cId="2639847866" sldId="711"/>
            <ac:spMk id="4" creationId="{4AEA0E4A-B809-4460-91FA-6C3255FBE114}"/>
          </ac:spMkLst>
        </pc:spChg>
        <pc:picChg chg="add mod">
          <ac:chgData name="An Victoir" userId="776b5707-576b-4f5d-aa31-0cf083589adc" providerId="ADAL" clId="{D3696535-92B8-420D-B41D-0726A0DC7931}" dt="2020-12-10T08:41:01.618" v="4595" actId="26606"/>
          <ac:picMkLst>
            <pc:docMk/>
            <pc:sldMk cId="2639847866" sldId="711"/>
            <ac:picMk id="2050" creationId="{B948540E-58DA-4C69-B066-AD5FDC78F775}"/>
          </ac:picMkLst>
        </pc:picChg>
      </pc:sldChg>
      <pc:sldChg chg="addSp delSp modSp new mod setBg modClrScheme chgLayout">
        <pc:chgData name="An Victoir" userId="776b5707-576b-4f5d-aa31-0cf083589adc" providerId="ADAL" clId="{D3696535-92B8-420D-B41D-0726A0DC7931}" dt="2020-12-10T08:44:21.296" v="4857" actId="20577"/>
        <pc:sldMkLst>
          <pc:docMk/>
          <pc:sldMk cId="2120074209" sldId="712"/>
        </pc:sldMkLst>
        <pc:spChg chg="mod ord">
          <ac:chgData name="An Victoir" userId="776b5707-576b-4f5d-aa31-0cf083589adc" providerId="ADAL" clId="{D3696535-92B8-420D-B41D-0726A0DC7931}" dt="2020-12-10T08:43:17.862" v="4715" actId="26606"/>
          <ac:spMkLst>
            <pc:docMk/>
            <pc:sldMk cId="2120074209" sldId="712"/>
            <ac:spMk id="2" creationId="{21AD1297-FC2E-4E8E-8004-E3F1697420CC}"/>
          </ac:spMkLst>
        </pc:spChg>
        <pc:spChg chg="del mod ord">
          <ac:chgData name="An Victoir" userId="776b5707-576b-4f5d-aa31-0cf083589adc" providerId="ADAL" clId="{D3696535-92B8-420D-B41D-0726A0DC7931}" dt="2020-12-10T08:41:55.073" v="4627" actId="700"/>
          <ac:spMkLst>
            <pc:docMk/>
            <pc:sldMk cId="2120074209" sldId="712"/>
            <ac:spMk id="3" creationId="{602B14E1-5C32-4C1F-9392-824FC8B4B8DC}"/>
          </ac:spMkLst>
        </pc:spChg>
        <pc:spChg chg="del">
          <ac:chgData name="An Victoir" userId="776b5707-576b-4f5d-aa31-0cf083589adc" providerId="ADAL" clId="{D3696535-92B8-420D-B41D-0726A0DC7931}" dt="2020-12-10T08:41:55.073" v="4627" actId="700"/>
          <ac:spMkLst>
            <pc:docMk/>
            <pc:sldMk cId="2120074209" sldId="712"/>
            <ac:spMk id="4" creationId="{59056F82-8515-4FA3-9984-7EF878EA03AA}"/>
          </ac:spMkLst>
        </pc:spChg>
        <pc:spChg chg="add mod ord">
          <ac:chgData name="An Victoir" userId="776b5707-576b-4f5d-aa31-0cf083589adc" providerId="ADAL" clId="{D3696535-92B8-420D-B41D-0726A0DC7931}" dt="2020-12-10T08:44:21.296" v="4857" actId="20577"/>
          <ac:spMkLst>
            <pc:docMk/>
            <pc:sldMk cId="2120074209" sldId="712"/>
            <ac:spMk id="5" creationId="{325711F5-574F-4A7C-9E3C-108C237F0977}"/>
          </ac:spMkLst>
        </pc:spChg>
        <pc:picChg chg="add">
          <ac:chgData name="An Victoir" userId="776b5707-576b-4f5d-aa31-0cf083589adc" providerId="ADAL" clId="{D3696535-92B8-420D-B41D-0726A0DC7931}" dt="2020-12-10T08:43:17.862" v="4715" actId="26606"/>
          <ac:picMkLst>
            <pc:docMk/>
            <pc:sldMk cId="2120074209" sldId="712"/>
            <ac:picMk id="7" creationId="{46D625F6-76CF-40BC-88C9-464F428BBE14}"/>
          </ac:picMkLst>
        </pc:picChg>
        <pc:cxnChg chg="add">
          <ac:chgData name="An Victoir" userId="776b5707-576b-4f5d-aa31-0cf083589adc" providerId="ADAL" clId="{D3696535-92B8-420D-B41D-0726A0DC7931}" dt="2020-12-10T08:43:17.862" v="4715" actId="26606"/>
          <ac:cxnSpMkLst>
            <pc:docMk/>
            <pc:sldMk cId="2120074209" sldId="712"/>
            <ac:cxnSpMk id="11" creationId="{A7F400EE-A8A5-48AF-B4D6-291B52C6F0B0}"/>
          </ac:cxnSpMkLst>
        </pc:cxnChg>
      </pc:sldChg>
      <pc:sldChg chg="addSp modSp new mod setBg">
        <pc:chgData name="An Victoir" userId="776b5707-576b-4f5d-aa31-0cf083589adc" providerId="ADAL" clId="{D3696535-92B8-420D-B41D-0726A0DC7931}" dt="2020-12-10T08:47:21.125" v="5098" actId="27614"/>
        <pc:sldMkLst>
          <pc:docMk/>
          <pc:sldMk cId="158556025" sldId="713"/>
        </pc:sldMkLst>
        <pc:spChg chg="mod">
          <ac:chgData name="An Victoir" userId="776b5707-576b-4f5d-aa31-0cf083589adc" providerId="ADAL" clId="{D3696535-92B8-420D-B41D-0726A0DC7931}" dt="2020-12-10T08:47:12.587" v="5097" actId="26606"/>
          <ac:spMkLst>
            <pc:docMk/>
            <pc:sldMk cId="158556025" sldId="713"/>
            <ac:spMk id="2" creationId="{B8147180-96CA-42D2-A151-EF9AD10DC9F9}"/>
          </ac:spMkLst>
        </pc:spChg>
        <pc:spChg chg="mod">
          <ac:chgData name="An Victoir" userId="776b5707-576b-4f5d-aa31-0cf083589adc" providerId="ADAL" clId="{D3696535-92B8-420D-B41D-0726A0DC7931}" dt="2020-12-10T08:47:12.587" v="5097" actId="26606"/>
          <ac:spMkLst>
            <pc:docMk/>
            <pc:sldMk cId="158556025" sldId="713"/>
            <ac:spMk id="3" creationId="{3FA079A2-2637-409F-A273-07C4D2BAF90C}"/>
          </ac:spMkLst>
        </pc:spChg>
        <pc:picChg chg="add mod">
          <ac:chgData name="An Victoir" userId="776b5707-576b-4f5d-aa31-0cf083589adc" providerId="ADAL" clId="{D3696535-92B8-420D-B41D-0726A0DC7931}" dt="2020-12-10T08:47:21.125" v="5098" actId="27614"/>
          <ac:picMkLst>
            <pc:docMk/>
            <pc:sldMk cId="158556025" sldId="713"/>
            <ac:picMk id="5" creationId="{A8D29C53-6AF6-4797-BA78-8EFE5D45F675}"/>
          </ac:picMkLst>
        </pc:picChg>
      </pc:sldChg>
      <pc:sldChg chg="addSp modSp new mod setBg">
        <pc:chgData name="An Victoir" userId="776b5707-576b-4f5d-aa31-0cf083589adc" providerId="ADAL" clId="{D3696535-92B8-420D-B41D-0726A0DC7931}" dt="2020-12-10T08:54:26.298" v="5251" actId="26606"/>
        <pc:sldMkLst>
          <pc:docMk/>
          <pc:sldMk cId="2557329146" sldId="714"/>
        </pc:sldMkLst>
        <pc:spChg chg="mod">
          <ac:chgData name="An Victoir" userId="776b5707-576b-4f5d-aa31-0cf083589adc" providerId="ADAL" clId="{D3696535-92B8-420D-B41D-0726A0DC7931}" dt="2020-12-10T08:54:26.298" v="5251" actId="26606"/>
          <ac:spMkLst>
            <pc:docMk/>
            <pc:sldMk cId="2557329146" sldId="714"/>
            <ac:spMk id="2" creationId="{CAD7A347-ADC0-4A84-89AA-6736EF81E7B0}"/>
          </ac:spMkLst>
        </pc:spChg>
        <pc:spChg chg="mod">
          <ac:chgData name="An Victoir" userId="776b5707-576b-4f5d-aa31-0cf083589adc" providerId="ADAL" clId="{D3696535-92B8-420D-B41D-0726A0DC7931}" dt="2020-12-10T08:54:26.298" v="5251" actId="26606"/>
          <ac:spMkLst>
            <pc:docMk/>
            <pc:sldMk cId="2557329146" sldId="714"/>
            <ac:spMk id="3" creationId="{E2C3F692-E617-4CCB-AACA-A8FECF37641C}"/>
          </ac:spMkLst>
        </pc:spChg>
        <pc:spChg chg="add">
          <ac:chgData name="An Victoir" userId="776b5707-576b-4f5d-aa31-0cf083589adc" providerId="ADAL" clId="{D3696535-92B8-420D-B41D-0726A0DC7931}" dt="2020-12-10T08:54:26.298" v="5251" actId="26606"/>
          <ac:spMkLst>
            <pc:docMk/>
            <pc:sldMk cId="2557329146" sldId="714"/>
            <ac:spMk id="8" creationId="{777A147A-9ED8-46B4-8660-1B3C2AA880B5}"/>
          </ac:spMkLst>
        </pc:spChg>
        <pc:spChg chg="add">
          <ac:chgData name="An Victoir" userId="776b5707-576b-4f5d-aa31-0cf083589adc" providerId="ADAL" clId="{D3696535-92B8-420D-B41D-0726A0DC7931}" dt="2020-12-10T08:54:26.298" v="5251" actId="26606"/>
          <ac:spMkLst>
            <pc:docMk/>
            <pc:sldMk cId="2557329146" sldId="714"/>
            <ac:spMk id="10" creationId="{5D6C15A0-C087-4593-8414-2B4EC1CDC3DE}"/>
          </ac:spMkLst>
        </pc:spChg>
      </pc:sldChg>
      <pc:sldChg chg="modSp new del mod">
        <pc:chgData name="An Victoir" userId="776b5707-576b-4f5d-aa31-0cf083589adc" providerId="ADAL" clId="{D3696535-92B8-420D-B41D-0726A0DC7931}" dt="2020-12-10T08:49:13.327" v="5154" actId="47"/>
        <pc:sldMkLst>
          <pc:docMk/>
          <pc:sldMk cId="3800283285" sldId="714"/>
        </pc:sldMkLst>
        <pc:spChg chg="mod">
          <ac:chgData name="An Victoir" userId="776b5707-576b-4f5d-aa31-0cf083589adc" providerId="ADAL" clId="{D3696535-92B8-420D-B41D-0726A0DC7931}" dt="2020-12-10T08:48:00.754" v="5153" actId="5793"/>
          <ac:spMkLst>
            <pc:docMk/>
            <pc:sldMk cId="3800283285" sldId="714"/>
            <ac:spMk id="2" creationId="{6E6418A8-1ECF-4881-B4A6-1449EC945603}"/>
          </ac:spMkLst>
        </pc:spChg>
      </pc:sldChg>
    </pc:docChg>
  </pc:docChgLst>
  <pc:docChgLst>
    <pc:chgData name="Rebecca Cogneau" userId="e1689453-3c26-4598-b797-581b00a30ef0" providerId="ADAL" clId="{69E37A55-2749-407B-AD36-0F4825CA7F51}"/>
    <pc:docChg chg="undo redo custSel mod addSld delSld modSld sldOrd">
      <pc:chgData name="Rebecca Cogneau" userId="e1689453-3c26-4598-b797-581b00a30ef0" providerId="ADAL" clId="{69E37A55-2749-407B-AD36-0F4825CA7F51}" dt="2020-12-17T10:47:17.680" v="2078" actId="27614"/>
      <pc:docMkLst>
        <pc:docMk/>
      </pc:docMkLst>
      <pc:sldChg chg="add del">
        <pc:chgData name="Rebecca Cogneau" userId="e1689453-3c26-4598-b797-581b00a30ef0" providerId="ADAL" clId="{69E37A55-2749-407B-AD36-0F4825CA7F51}" dt="2020-12-14T16:57:01.427" v="1026" actId="47"/>
        <pc:sldMkLst>
          <pc:docMk/>
          <pc:sldMk cId="73978620" sldId="256"/>
        </pc:sldMkLst>
      </pc:sldChg>
      <pc:sldChg chg="del">
        <pc:chgData name="Rebecca Cogneau" userId="e1689453-3c26-4598-b797-581b00a30ef0" providerId="ADAL" clId="{69E37A55-2749-407B-AD36-0F4825CA7F51}" dt="2020-12-10T11:12:42.062" v="120" actId="47"/>
        <pc:sldMkLst>
          <pc:docMk/>
          <pc:sldMk cId="1093973192" sldId="256"/>
        </pc:sldMkLst>
      </pc:sldChg>
      <pc:sldChg chg="add del">
        <pc:chgData name="Rebecca Cogneau" userId="e1689453-3c26-4598-b797-581b00a30ef0" providerId="ADAL" clId="{69E37A55-2749-407B-AD36-0F4825CA7F51}" dt="2020-12-14T16:53:21.729" v="973" actId="2696"/>
        <pc:sldMkLst>
          <pc:docMk/>
          <pc:sldMk cId="1209158706" sldId="256"/>
        </pc:sldMkLst>
      </pc:sldChg>
      <pc:sldChg chg="modSp add del mod">
        <pc:chgData name="Rebecca Cogneau" userId="e1689453-3c26-4598-b797-581b00a30ef0" providerId="ADAL" clId="{69E37A55-2749-407B-AD36-0F4825CA7F51}" dt="2020-12-14T17:18:18.277" v="1671" actId="47"/>
        <pc:sldMkLst>
          <pc:docMk/>
          <pc:sldMk cId="2559175498" sldId="313"/>
        </pc:sldMkLst>
        <pc:spChg chg="mod">
          <ac:chgData name="Rebecca Cogneau" userId="e1689453-3c26-4598-b797-581b00a30ef0" providerId="ADAL" clId="{69E37A55-2749-407B-AD36-0F4825CA7F51}" dt="2020-12-10T11:21:38.298" v="257" actId="108"/>
          <ac:spMkLst>
            <pc:docMk/>
            <pc:sldMk cId="2559175498" sldId="313"/>
            <ac:spMk id="2" creationId="{FA700B52-D808-4FF7-8C54-921F0AAE66C2}"/>
          </ac:spMkLst>
        </pc:spChg>
      </pc:sldChg>
      <pc:sldChg chg="modSp mod">
        <pc:chgData name="Rebecca Cogneau" userId="e1689453-3c26-4598-b797-581b00a30ef0" providerId="ADAL" clId="{69E37A55-2749-407B-AD36-0F4825CA7F51}" dt="2020-12-10T11:17:36.344" v="239" actId="108"/>
        <pc:sldMkLst>
          <pc:docMk/>
          <pc:sldMk cId="2726320177" sldId="341"/>
        </pc:sldMkLst>
        <pc:spChg chg="mod">
          <ac:chgData name="Rebecca Cogneau" userId="e1689453-3c26-4598-b797-581b00a30ef0" providerId="ADAL" clId="{69E37A55-2749-407B-AD36-0F4825CA7F51}" dt="2020-12-10T11:17:36.344" v="239" actId="108"/>
          <ac:spMkLst>
            <pc:docMk/>
            <pc:sldMk cId="2726320177" sldId="341"/>
            <ac:spMk id="2" creationId="{50629DC4-4627-49BD-A9E6-647815EA291F}"/>
          </ac:spMkLst>
        </pc:spChg>
      </pc:sldChg>
      <pc:sldChg chg="delSp modSp add del mod">
        <pc:chgData name="Rebecca Cogneau" userId="e1689453-3c26-4598-b797-581b00a30ef0" providerId="ADAL" clId="{69E37A55-2749-407B-AD36-0F4825CA7F51}" dt="2020-12-10T11:27:58.871" v="459" actId="47"/>
        <pc:sldMkLst>
          <pc:docMk/>
          <pc:sldMk cId="2472781721" sldId="342"/>
        </pc:sldMkLst>
        <pc:spChg chg="mod">
          <ac:chgData name="Rebecca Cogneau" userId="e1689453-3c26-4598-b797-581b00a30ef0" providerId="ADAL" clId="{69E37A55-2749-407B-AD36-0F4825CA7F51}" dt="2020-12-10T11:21:14.841" v="253" actId="108"/>
          <ac:spMkLst>
            <pc:docMk/>
            <pc:sldMk cId="2472781721" sldId="342"/>
            <ac:spMk id="2" creationId="{40B2E8F9-8AE2-4CAB-995F-4910A0A73D7A}"/>
          </ac:spMkLst>
        </pc:spChg>
        <pc:picChg chg="del mod">
          <ac:chgData name="Rebecca Cogneau" userId="e1689453-3c26-4598-b797-581b00a30ef0" providerId="ADAL" clId="{69E37A55-2749-407B-AD36-0F4825CA7F51}" dt="2020-12-10T11:27:28.826" v="444" actId="21"/>
          <ac:picMkLst>
            <pc:docMk/>
            <pc:sldMk cId="2472781721" sldId="342"/>
            <ac:picMk id="8" creationId="{66991D3D-6BAC-45D3-80DB-B698ACF885F2}"/>
          </ac:picMkLst>
        </pc:picChg>
      </pc:sldChg>
      <pc:sldChg chg="modSp add del mod">
        <pc:chgData name="Rebecca Cogneau" userId="e1689453-3c26-4598-b797-581b00a30ef0" providerId="ADAL" clId="{69E37A55-2749-407B-AD36-0F4825CA7F51}" dt="2020-12-14T17:18:16.054" v="1669" actId="47"/>
        <pc:sldMkLst>
          <pc:docMk/>
          <pc:sldMk cId="3464921068" sldId="345"/>
        </pc:sldMkLst>
        <pc:spChg chg="mod">
          <ac:chgData name="Rebecca Cogneau" userId="e1689453-3c26-4598-b797-581b00a30ef0" providerId="ADAL" clId="{69E37A55-2749-407B-AD36-0F4825CA7F51}" dt="2020-12-10T11:21:30.206" v="255" actId="108"/>
          <ac:spMkLst>
            <pc:docMk/>
            <pc:sldMk cId="3464921068" sldId="345"/>
            <ac:spMk id="2" creationId="{F01E3FE8-D9A7-4F55-A0AE-61F657338AB7}"/>
          </ac:spMkLst>
        </pc:spChg>
      </pc:sldChg>
      <pc:sldChg chg="add del">
        <pc:chgData name="Rebecca Cogneau" userId="e1689453-3c26-4598-b797-581b00a30ef0" providerId="ADAL" clId="{69E37A55-2749-407B-AD36-0F4825CA7F51}" dt="2020-12-10T11:08:52.157" v="78" actId="47"/>
        <pc:sldMkLst>
          <pc:docMk/>
          <pc:sldMk cId="1272932271" sldId="350"/>
        </pc:sldMkLst>
      </pc:sldChg>
      <pc:sldChg chg="modSp mod">
        <pc:chgData name="Rebecca Cogneau" userId="e1689453-3c26-4598-b797-581b00a30ef0" providerId="ADAL" clId="{69E37A55-2749-407B-AD36-0F4825CA7F51}" dt="2020-12-10T11:17:41.595" v="240" actId="108"/>
        <pc:sldMkLst>
          <pc:docMk/>
          <pc:sldMk cId="144496981" sldId="355"/>
        </pc:sldMkLst>
        <pc:spChg chg="mod">
          <ac:chgData name="Rebecca Cogneau" userId="e1689453-3c26-4598-b797-581b00a30ef0" providerId="ADAL" clId="{69E37A55-2749-407B-AD36-0F4825CA7F51}" dt="2020-12-10T11:17:41.595" v="240" actId="108"/>
          <ac:spMkLst>
            <pc:docMk/>
            <pc:sldMk cId="144496981" sldId="355"/>
            <ac:spMk id="2" creationId="{50629DC4-4627-49BD-A9E6-647815EA291F}"/>
          </ac:spMkLst>
        </pc:spChg>
      </pc:sldChg>
      <pc:sldChg chg="modSp mod">
        <pc:chgData name="Rebecca Cogneau" userId="e1689453-3c26-4598-b797-581b00a30ef0" providerId="ADAL" clId="{69E37A55-2749-407B-AD36-0F4825CA7F51}" dt="2020-12-10T11:17:44.486" v="241" actId="108"/>
        <pc:sldMkLst>
          <pc:docMk/>
          <pc:sldMk cId="2402494945" sldId="356"/>
        </pc:sldMkLst>
        <pc:spChg chg="mod">
          <ac:chgData name="Rebecca Cogneau" userId="e1689453-3c26-4598-b797-581b00a30ef0" providerId="ADAL" clId="{69E37A55-2749-407B-AD36-0F4825CA7F51}" dt="2020-12-10T11:17:44.486" v="241" actId="108"/>
          <ac:spMkLst>
            <pc:docMk/>
            <pc:sldMk cId="2402494945" sldId="356"/>
            <ac:spMk id="2" creationId="{50629DC4-4627-49BD-A9E6-647815EA291F}"/>
          </ac:spMkLst>
        </pc:spChg>
      </pc:sldChg>
      <pc:sldChg chg="modSp mod">
        <pc:chgData name="Rebecca Cogneau" userId="e1689453-3c26-4598-b797-581b00a30ef0" providerId="ADAL" clId="{69E37A55-2749-407B-AD36-0F4825CA7F51}" dt="2020-12-10T11:17:47.875" v="242" actId="108"/>
        <pc:sldMkLst>
          <pc:docMk/>
          <pc:sldMk cId="2069074303" sldId="357"/>
        </pc:sldMkLst>
        <pc:spChg chg="mod">
          <ac:chgData name="Rebecca Cogneau" userId="e1689453-3c26-4598-b797-581b00a30ef0" providerId="ADAL" clId="{69E37A55-2749-407B-AD36-0F4825CA7F51}" dt="2020-12-10T11:17:47.875" v="242" actId="108"/>
          <ac:spMkLst>
            <pc:docMk/>
            <pc:sldMk cId="2069074303" sldId="357"/>
            <ac:spMk id="2" creationId="{50629DC4-4627-49BD-A9E6-647815EA291F}"/>
          </ac:spMkLst>
        </pc:spChg>
      </pc:sldChg>
      <pc:sldChg chg="modSp mod">
        <pc:chgData name="Rebecca Cogneau" userId="e1689453-3c26-4598-b797-581b00a30ef0" providerId="ADAL" clId="{69E37A55-2749-407B-AD36-0F4825CA7F51}" dt="2020-12-10T11:17:51.339" v="243" actId="108"/>
        <pc:sldMkLst>
          <pc:docMk/>
          <pc:sldMk cId="2830827653" sldId="358"/>
        </pc:sldMkLst>
        <pc:spChg chg="mod">
          <ac:chgData name="Rebecca Cogneau" userId="e1689453-3c26-4598-b797-581b00a30ef0" providerId="ADAL" clId="{69E37A55-2749-407B-AD36-0F4825CA7F51}" dt="2020-12-10T11:17:51.339" v="243" actId="108"/>
          <ac:spMkLst>
            <pc:docMk/>
            <pc:sldMk cId="2830827653" sldId="358"/>
            <ac:spMk id="2" creationId="{50629DC4-4627-49BD-A9E6-647815EA291F}"/>
          </ac:spMkLst>
        </pc:spChg>
      </pc:sldChg>
      <pc:sldChg chg="modSp mod">
        <pc:chgData name="Rebecca Cogneau" userId="e1689453-3c26-4598-b797-581b00a30ef0" providerId="ADAL" clId="{69E37A55-2749-407B-AD36-0F4825CA7F51}" dt="2020-12-10T11:16:05.285" v="192" actId="20577"/>
        <pc:sldMkLst>
          <pc:docMk/>
          <pc:sldMk cId="443018674" sldId="361"/>
        </pc:sldMkLst>
        <pc:spChg chg="mod">
          <ac:chgData name="Rebecca Cogneau" userId="e1689453-3c26-4598-b797-581b00a30ef0" providerId="ADAL" clId="{69E37A55-2749-407B-AD36-0F4825CA7F51}" dt="2020-12-10T11:16:05.285" v="192" actId="20577"/>
          <ac:spMkLst>
            <pc:docMk/>
            <pc:sldMk cId="443018674" sldId="361"/>
            <ac:spMk id="6" creationId="{7DFBE404-DE6E-4259-BA72-AEB9B1D9153C}"/>
          </ac:spMkLst>
        </pc:spChg>
      </pc:sldChg>
      <pc:sldChg chg="modSp add del mod modNotesTx">
        <pc:chgData name="Rebecca Cogneau" userId="e1689453-3c26-4598-b797-581b00a30ef0" providerId="ADAL" clId="{69E37A55-2749-407B-AD36-0F4825CA7F51}" dt="2020-12-14T16:51:01.358" v="948" actId="47"/>
        <pc:sldMkLst>
          <pc:docMk/>
          <pc:sldMk cId="4244673996" sldId="538"/>
        </pc:sldMkLst>
        <pc:spChg chg="mod">
          <ac:chgData name="Rebecca Cogneau" userId="e1689453-3c26-4598-b797-581b00a30ef0" providerId="ADAL" clId="{69E37A55-2749-407B-AD36-0F4825CA7F51}" dt="2020-12-10T11:25:19.600" v="405" actId="20577"/>
          <ac:spMkLst>
            <pc:docMk/>
            <pc:sldMk cId="4244673996" sldId="538"/>
            <ac:spMk id="2" creationId="{B4FF4A68-CEF1-4E8D-A9C5-B59303DDE814}"/>
          </ac:spMkLst>
        </pc:spChg>
      </pc:sldChg>
      <pc:sldChg chg="add del">
        <pc:chgData name="Rebecca Cogneau" userId="e1689453-3c26-4598-b797-581b00a30ef0" providerId="ADAL" clId="{69E37A55-2749-407B-AD36-0F4825CA7F51}" dt="2020-12-14T16:55:30.436" v="1018" actId="47"/>
        <pc:sldMkLst>
          <pc:docMk/>
          <pc:sldMk cId="685664314" sldId="559"/>
        </pc:sldMkLst>
      </pc:sldChg>
      <pc:sldChg chg="addSp delSp modSp add mod setBg modNotesTx">
        <pc:chgData name="Rebecca Cogneau" userId="e1689453-3c26-4598-b797-581b00a30ef0" providerId="ADAL" clId="{69E37A55-2749-407B-AD36-0F4825CA7F51}" dt="2020-12-14T17:29:29.297" v="1971" actId="14100"/>
        <pc:sldMkLst>
          <pc:docMk/>
          <pc:sldMk cId="2862386384" sldId="560"/>
        </pc:sldMkLst>
        <pc:spChg chg="del">
          <ac:chgData name="Rebecca Cogneau" userId="e1689453-3c26-4598-b797-581b00a30ef0" providerId="ADAL" clId="{69E37A55-2749-407B-AD36-0F4825CA7F51}" dt="2020-12-14T17:03:27.923" v="1087" actId="478"/>
          <ac:spMkLst>
            <pc:docMk/>
            <pc:sldMk cId="2862386384" sldId="560"/>
            <ac:spMk id="4" creationId="{7DB0DE1D-2D09-479E-8302-E00862C626A0}"/>
          </ac:spMkLst>
        </pc:spChg>
        <pc:spChg chg="del">
          <ac:chgData name="Rebecca Cogneau" userId="e1689453-3c26-4598-b797-581b00a30ef0" providerId="ADAL" clId="{69E37A55-2749-407B-AD36-0F4825CA7F51}" dt="2020-12-14T17:03:27.923" v="1087" actId="478"/>
          <ac:spMkLst>
            <pc:docMk/>
            <pc:sldMk cId="2862386384" sldId="560"/>
            <ac:spMk id="5" creationId="{D85DAC78-FF95-468E-8E8F-38A4288FC5F8}"/>
          </ac:spMkLst>
        </pc:spChg>
        <pc:spChg chg="del">
          <ac:chgData name="Rebecca Cogneau" userId="e1689453-3c26-4598-b797-581b00a30ef0" providerId="ADAL" clId="{69E37A55-2749-407B-AD36-0F4825CA7F51}" dt="2020-12-14T17:03:27.923" v="1087" actId="478"/>
          <ac:spMkLst>
            <pc:docMk/>
            <pc:sldMk cId="2862386384" sldId="560"/>
            <ac:spMk id="6" creationId="{D59F7BB1-6C38-45AB-8C7E-238E549FA05F}"/>
          </ac:spMkLst>
        </pc:spChg>
        <pc:spChg chg="del">
          <ac:chgData name="Rebecca Cogneau" userId="e1689453-3c26-4598-b797-581b00a30ef0" providerId="ADAL" clId="{69E37A55-2749-407B-AD36-0F4825CA7F51}" dt="2020-12-14T17:03:27.923" v="1087" actId="478"/>
          <ac:spMkLst>
            <pc:docMk/>
            <pc:sldMk cId="2862386384" sldId="560"/>
            <ac:spMk id="7" creationId="{3FC180FE-FCF5-45B6-B37F-92BFF43213F9}"/>
          </ac:spMkLst>
        </pc:spChg>
        <pc:spChg chg="del">
          <ac:chgData name="Rebecca Cogneau" userId="e1689453-3c26-4598-b797-581b00a30ef0" providerId="ADAL" clId="{69E37A55-2749-407B-AD36-0F4825CA7F51}" dt="2020-12-14T17:03:27.923" v="1087" actId="478"/>
          <ac:spMkLst>
            <pc:docMk/>
            <pc:sldMk cId="2862386384" sldId="560"/>
            <ac:spMk id="8" creationId="{751694F0-E45B-4CF1-AB56-85401F13CE8B}"/>
          </ac:spMkLst>
        </pc:spChg>
        <pc:spChg chg="add mod ord">
          <ac:chgData name="Rebecca Cogneau" userId="e1689453-3c26-4598-b797-581b00a30ef0" providerId="ADAL" clId="{69E37A55-2749-407B-AD36-0F4825CA7F51}" dt="2020-12-14T17:29:13.675" v="1967" actId="26606"/>
          <ac:spMkLst>
            <pc:docMk/>
            <pc:sldMk cId="2862386384" sldId="560"/>
            <ac:spMk id="15" creationId="{C54F2A17-6DF7-4111-AC0A-B37841813684}"/>
          </ac:spMkLst>
        </pc:spChg>
        <pc:spChg chg="add del mod">
          <ac:chgData name="Rebecca Cogneau" userId="e1689453-3c26-4598-b797-581b00a30ef0" providerId="ADAL" clId="{69E37A55-2749-407B-AD36-0F4825CA7F51}" dt="2020-12-14T17:29:29.297" v="1971" actId="14100"/>
          <ac:spMkLst>
            <pc:docMk/>
            <pc:sldMk cId="2862386384" sldId="560"/>
            <ac:spMk id="17" creationId="{E9617267-B85A-4E4F-8C08-1EF810FAB446}"/>
          </ac:spMkLst>
        </pc:spChg>
        <pc:spChg chg="del">
          <ac:chgData name="Rebecca Cogneau" userId="e1689453-3c26-4598-b797-581b00a30ef0" providerId="ADAL" clId="{69E37A55-2749-407B-AD36-0F4825CA7F51}" dt="2020-12-14T17:03:27.923" v="1087" actId="478"/>
          <ac:spMkLst>
            <pc:docMk/>
            <pc:sldMk cId="2862386384" sldId="560"/>
            <ac:spMk id="19" creationId="{52F5452D-144F-4F04-9D71-F4D89B212E46}"/>
          </ac:spMkLst>
        </pc:spChg>
        <pc:spChg chg="del">
          <ac:chgData name="Rebecca Cogneau" userId="e1689453-3c26-4598-b797-581b00a30ef0" providerId="ADAL" clId="{69E37A55-2749-407B-AD36-0F4825CA7F51}" dt="2020-12-14T17:03:39.590" v="1091" actId="478"/>
          <ac:spMkLst>
            <pc:docMk/>
            <pc:sldMk cId="2862386384" sldId="560"/>
            <ac:spMk id="20" creationId="{99572BDC-171D-45BC-9098-6E8348545965}"/>
          </ac:spMkLst>
        </pc:spChg>
        <pc:spChg chg="del">
          <ac:chgData name="Rebecca Cogneau" userId="e1689453-3c26-4598-b797-581b00a30ef0" providerId="ADAL" clId="{69E37A55-2749-407B-AD36-0F4825CA7F51}" dt="2020-12-14T17:03:27.923" v="1087" actId="478"/>
          <ac:spMkLst>
            <pc:docMk/>
            <pc:sldMk cId="2862386384" sldId="560"/>
            <ac:spMk id="21" creationId="{44ED8961-CFA5-4B9B-852F-3B0B010C9022}"/>
          </ac:spMkLst>
        </pc:spChg>
        <pc:spChg chg="del">
          <ac:chgData name="Rebecca Cogneau" userId="e1689453-3c26-4598-b797-581b00a30ef0" providerId="ADAL" clId="{69E37A55-2749-407B-AD36-0F4825CA7F51}" dt="2020-12-14T17:03:27.923" v="1087" actId="478"/>
          <ac:spMkLst>
            <pc:docMk/>
            <pc:sldMk cId="2862386384" sldId="560"/>
            <ac:spMk id="22" creationId="{B4B64886-577C-4B24-9D08-4DE592215143}"/>
          </ac:spMkLst>
        </pc:spChg>
        <pc:spChg chg="add del">
          <ac:chgData name="Rebecca Cogneau" userId="e1689453-3c26-4598-b797-581b00a30ef0" providerId="ADAL" clId="{69E37A55-2749-407B-AD36-0F4825CA7F51}" dt="2020-12-14T17:29:13.675" v="1967" actId="26606"/>
          <ac:spMkLst>
            <pc:docMk/>
            <pc:sldMk cId="2862386384" sldId="560"/>
            <ac:spMk id="23" creationId="{F56F5174-31D9-4DBB-AAB7-A1FD7BDB1352}"/>
          </ac:spMkLst>
        </pc:spChg>
        <pc:spChg chg="add del">
          <ac:chgData name="Rebecca Cogneau" userId="e1689453-3c26-4598-b797-581b00a30ef0" providerId="ADAL" clId="{69E37A55-2749-407B-AD36-0F4825CA7F51}" dt="2020-12-14T17:29:13.675" v="1967" actId="26606"/>
          <ac:spMkLst>
            <pc:docMk/>
            <pc:sldMk cId="2862386384" sldId="560"/>
            <ac:spMk id="26" creationId="{F9A95BEE-6BB1-4A28-A8E6-A34B2E42EF87}"/>
          </ac:spMkLst>
        </pc:spChg>
        <pc:spChg chg="add del">
          <ac:chgData name="Rebecca Cogneau" userId="e1689453-3c26-4598-b797-581b00a30ef0" providerId="ADAL" clId="{69E37A55-2749-407B-AD36-0F4825CA7F51}" dt="2020-12-14T17:29:13.634" v="1966" actId="26606"/>
          <ac:spMkLst>
            <pc:docMk/>
            <pc:sldMk cId="2862386384" sldId="560"/>
            <ac:spMk id="31" creationId="{6ECA6DCB-B7E1-40A9-9524-540C6DA40B1B}"/>
          </ac:spMkLst>
        </pc:spChg>
        <pc:spChg chg="add del">
          <ac:chgData name="Rebecca Cogneau" userId="e1689453-3c26-4598-b797-581b00a30ef0" providerId="ADAL" clId="{69E37A55-2749-407B-AD36-0F4825CA7F51}" dt="2020-12-14T17:29:13.634" v="1966" actId="26606"/>
          <ac:spMkLst>
            <pc:docMk/>
            <pc:sldMk cId="2862386384" sldId="560"/>
            <ac:spMk id="37" creationId="{3873B707-463F-40B0-8227-E8CC6C67EB25}"/>
          </ac:spMkLst>
        </pc:spChg>
        <pc:spChg chg="add del">
          <ac:chgData name="Rebecca Cogneau" userId="e1689453-3c26-4598-b797-581b00a30ef0" providerId="ADAL" clId="{69E37A55-2749-407B-AD36-0F4825CA7F51}" dt="2020-12-14T17:29:13.634" v="1966" actId="26606"/>
          <ac:spMkLst>
            <pc:docMk/>
            <pc:sldMk cId="2862386384" sldId="560"/>
            <ac:spMk id="39" creationId="{C13237C8-E62C-4F0D-A318-BD6FB6C2D138}"/>
          </ac:spMkLst>
        </pc:spChg>
        <pc:spChg chg="add del">
          <ac:chgData name="Rebecca Cogneau" userId="e1689453-3c26-4598-b797-581b00a30ef0" providerId="ADAL" clId="{69E37A55-2749-407B-AD36-0F4825CA7F51}" dt="2020-12-14T17:29:13.634" v="1966" actId="26606"/>
          <ac:spMkLst>
            <pc:docMk/>
            <pc:sldMk cId="2862386384" sldId="560"/>
            <ac:spMk id="41" creationId="{19C9EAEA-39D0-4B0E-A0EB-51E7B26740B1}"/>
          </ac:spMkLst>
        </pc:spChg>
        <pc:spChg chg="add del">
          <ac:chgData name="Rebecca Cogneau" userId="e1689453-3c26-4598-b797-581b00a30ef0" providerId="ADAL" clId="{69E37A55-2749-407B-AD36-0F4825CA7F51}" dt="2020-12-14T17:29:13.634" v="1966" actId="26606"/>
          <ac:spMkLst>
            <pc:docMk/>
            <pc:sldMk cId="2862386384" sldId="560"/>
            <ac:spMk id="43" creationId="{8CB5D2D7-DF65-4E86-BFBA-FFB9B5ACEB64}"/>
          </ac:spMkLst>
        </pc:spChg>
        <pc:spChg chg="add">
          <ac:chgData name="Rebecca Cogneau" userId="e1689453-3c26-4598-b797-581b00a30ef0" providerId="ADAL" clId="{69E37A55-2749-407B-AD36-0F4825CA7F51}" dt="2020-12-14T17:29:13.675" v="1967" actId="26606"/>
          <ac:spMkLst>
            <pc:docMk/>
            <pc:sldMk cId="2862386384" sldId="560"/>
            <ac:spMk id="45" creationId="{5E1B8B91-0A18-45CB-9DC2-FD218B916C74}"/>
          </ac:spMkLst>
        </pc:spChg>
        <pc:spChg chg="add">
          <ac:chgData name="Rebecca Cogneau" userId="e1689453-3c26-4598-b797-581b00a30ef0" providerId="ADAL" clId="{69E37A55-2749-407B-AD36-0F4825CA7F51}" dt="2020-12-14T17:29:13.675" v="1967" actId="26606"/>
          <ac:spMkLst>
            <pc:docMk/>
            <pc:sldMk cId="2862386384" sldId="560"/>
            <ac:spMk id="46" creationId="{90464369-70FA-42AF-948F-80664CA7BFE5}"/>
          </ac:spMkLst>
        </pc:spChg>
        <pc:spChg chg="add">
          <ac:chgData name="Rebecca Cogneau" userId="e1689453-3c26-4598-b797-581b00a30ef0" providerId="ADAL" clId="{69E37A55-2749-407B-AD36-0F4825CA7F51}" dt="2020-12-14T17:29:13.675" v="1967" actId="26606"/>
          <ac:spMkLst>
            <pc:docMk/>
            <pc:sldMk cId="2862386384" sldId="560"/>
            <ac:spMk id="47" creationId="{CC552A98-EF7D-4D42-AB69-066B786AB55B}"/>
          </ac:spMkLst>
        </pc:spChg>
        <pc:spChg chg="add">
          <ac:chgData name="Rebecca Cogneau" userId="e1689453-3c26-4598-b797-581b00a30ef0" providerId="ADAL" clId="{69E37A55-2749-407B-AD36-0F4825CA7F51}" dt="2020-12-14T17:29:13.675" v="1967" actId="26606"/>
          <ac:spMkLst>
            <pc:docMk/>
            <pc:sldMk cId="2862386384" sldId="560"/>
            <ac:spMk id="48" creationId="{A648176E-454C-437C-B0FC-9B82FCF32B24}"/>
          </ac:spMkLst>
        </pc:spChg>
        <pc:spChg chg="add">
          <ac:chgData name="Rebecca Cogneau" userId="e1689453-3c26-4598-b797-581b00a30ef0" providerId="ADAL" clId="{69E37A55-2749-407B-AD36-0F4825CA7F51}" dt="2020-12-14T17:29:13.675" v="1967" actId="26606"/>
          <ac:spMkLst>
            <pc:docMk/>
            <pc:sldMk cId="2862386384" sldId="560"/>
            <ac:spMk id="49" creationId="{A6604B49-AD5C-4590-B051-06C8222ECD99}"/>
          </ac:spMkLst>
        </pc:spChg>
        <pc:spChg chg="add">
          <ac:chgData name="Rebecca Cogneau" userId="e1689453-3c26-4598-b797-581b00a30ef0" providerId="ADAL" clId="{69E37A55-2749-407B-AD36-0F4825CA7F51}" dt="2020-12-14T17:29:13.675" v="1967" actId="26606"/>
          <ac:spMkLst>
            <pc:docMk/>
            <pc:sldMk cId="2862386384" sldId="560"/>
            <ac:spMk id="50" creationId="{CD6F001B-9B1B-4EC4-9A93-3773EBC951C5}"/>
          </ac:spMkLst>
        </pc:spChg>
        <pc:grpChg chg="add del">
          <ac:chgData name="Rebecca Cogneau" userId="e1689453-3c26-4598-b797-581b00a30ef0" providerId="ADAL" clId="{69E37A55-2749-407B-AD36-0F4825CA7F51}" dt="2020-12-14T17:29:13.634" v="1966" actId="26606"/>
          <ac:grpSpMkLst>
            <pc:docMk/>
            <pc:sldMk cId="2862386384" sldId="560"/>
            <ac:grpSpMk id="33" creationId="{1DE889C7-FAD6-4397-98E2-05D503484459}"/>
          </ac:grpSpMkLst>
        </pc:grpChg>
        <pc:picChg chg="add mod ord">
          <ac:chgData name="Rebecca Cogneau" userId="e1689453-3c26-4598-b797-581b00a30ef0" providerId="ADAL" clId="{69E37A55-2749-407B-AD36-0F4825CA7F51}" dt="2020-12-14T17:29:13.675" v="1967" actId="26606"/>
          <ac:picMkLst>
            <pc:docMk/>
            <pc:sldMk cId="2862386384" sldId="560"/>
            <ac:picMk id="2" creationId="{1F7AD178-82DA-4987-B354-A033D1B093F1}"/>
          </ac:picMkLst>
        </pc:picChg>
        <pc:picChg chg="add del">
          <ac:chgData name="Rebecca Cogneau" userId="e1689453-3c26-4598-b797-581b00a30ef0" providerId="ADAL" clId="{69E37A55-2749-407B-AD36-0F4825CA7F51}" dt="2020-12-14T17:29:13.675" v="1967" actId="26606"/>
          <ac:picMkLst>
            <pc:docMk/>
            <pc:sldMk cId="2862386384" sldId="560"/>
            <ac:picMk id="24" creationId="{AE113210-7872-481A-ADE6-3A05CCAF5EB2}"/>
          </ac:picMkLst>
        </pc:picChg>
        <pc:picChg chg="add mod">
          <ac:chgData name="Rebecca Cogneau" userId="e1689453-3c26-4598-b797-581b00a30ef0" providerId="ADAL" clId="{69E37A55-2749-407B-AD36-0F4825CA7F51}" dt="2020-12-14T17:29:13.675" v="1967" actId="26606"/>
          <ac:picMkLst>
            <pc:docMk/>
            <pc:sldMk cId="2862386384" sldId="560"/>
            <ac:picMk id="25" creationId="{664F678A-7CB9-49BC-B1D2-5D872F128683}"/>
          </ac:picMkLst>
        </pc:picChg>
        <pc:cxnChg chg="del mod">
          <ac:chgData name="Rebecca Cogneau" userId="e1689453-3c26-4598-b797-581b00a30ef0" providerId="ADAL" clId="{69E37A55-2749-407B-AD36-0F4825CA7F51}" dt="2020-12-14T17:03:27.923" v="1087" actId="478"/>
          <ac:cxnSpMkLst>
            <pc:docMk/>
            <pc:sldMk cId="2862386384" sldId="560"/>
            <ac:cxnSpMk id="3" creationId="{FB04CF8C-AB32-4C3C-A9D7-E45AB62EF0B8}"/>
          </ac:cxnSpMkLst>
        </pc:cxnChg>
        <pc:cxnChg chg="del mod">
          <ac:chgData name="Rebecca Cogneau" userId="e1689453-3c26-4598-b797-581b00a30ef0" providerId="ADAL" clId="{69E37A55-2749-407B-AD36-0F4825CA7F51}" dt="2020-12-14T17:03:27.923" v="1087" actId="478"/>
          <ac:cxnSpMkLst>
            <pc:docMk/>
            <pc:sldMk cId="2862386384" sldId="560"/>
            <ac:cxnSpMk id="14" creationId="{5846BA39-3F4E-4BB3-BB21-FBDB909F0A31}"/>
          </ac:cxnSpMkLst>
        </pc:cxnChg>
      </pc:sldChg>
      <pc:sldChg chg="add del ord">
        <pc:chgData name="Rebecca Cogneau" userId="e1689453-3c26-4598-b797-581b00a30ef0" providerId="ADAL" clId="{69E37A55-2749-407B-AD36-0F4825CA7F51}" dt="2020-12-14T17:04:00.872" v="1097" actId="47"/>
        <pc:sldMkLst>
          <pc:docMk/>
          <pc:sldMk cId="2261748406" sldId="561"/>
        </pc:sldMkLst>
      </pc:sldChg>
      <pc:sldChg chg="add del">
        <pc:chgData name="Rebecca Cogneau" userId="e1689453-3c26-4598-b797-581b00a30ef0" providerId="ADAL" clId="{69E37A55-2749-407B-AD36-0F4825CA7F51}" dt="2020-12-14T16:57:30.748" v="1029" actId="47"/>
        <pc:sldMkLst>
          <pc:docMk/>
          <pc:sldMk cId="704918253" sldId="563"/>
        </pc:sldMkLst>
      </pc:sldChg>
      <pc:sldChg chg="add del">
        <pc:chgData name="Rebecca Cogneau" userId="e1689453-3c26-4598-b797-581b00a30ef0" providerId="ADAL" clId="{69E37A55-2749-407B-AD36-0F4825CA7F51}" dt="2020-12-14T16:56:02.007" v="1021" actId="47"/>
        <pc:sldMkLst>
          <pc:docMk/>
          <pc:sldMk cId="1439876858" sldId="590"/>
        </pc:sldMkLst>
      </pc:sldChg>
      <pc:sldChg chg="modSp add del mod">
        <pc:chgData name="Rebecca Cogneau" userId="e1689453-3c26-4598-b797-581b00a30ef0" providerId="ADAL" clId="{69E37A55-2749-407B-AD36-0F4825CA7F51}" dt="2020-12-14T17:18:14.651" v="1668" actId="47"/>
        <pc:sldMkLst>
          <pc:docMk/>
          <pc:sldMk cId="4238421695" sldId="656"/>
        </pc:sldMkLst>
        <pc:spChg chg="mod">
          <ac:chgData name="Rebecca Cogneau" userId="e1689453-3c26-4598-b797-581b00a30ef0" providerId="ADAL" clId="{69E37A55-2749-407B-AD36-0F4825CA7F51}" dt="2020-12-10T11:21:22.212" v="254" actId="108"/>
          <ac:spMkLst>
            <pc:docMk/>
            <pc:sldMk cId="4238421695" sldId="656"/>
            <ac:spMk id="2" creationId="{3DAD1DB3-51F5-4D9D-90CC-E987B056A94C}"/>
          </ac:spMkLst>
        </pc:spChg>
      </pc:sldChg>
      <pc:sldChg chg="add ord">
        <pc:chgData name="Rebecca Cogneau" userId="e1689453-3c26-4598-b797-581b00a30ef0" providerId="ADAL" clId="{69E37A55-2749-407B-AD36-0F4825CA7F51}" dt="2020-12-14T17:18:36.248" v="1676"/>
        <pc:sldMkLst>
          <pc:docMk/>
          <pc:sldMk cId="3335927229" sldId="657"/>
        </pc:sldMkLst>
      </pc:sldChg>
      <pc:sldChg chg="modSp add mod">
        <pc:chgData name="Rebecca Cogneau" userId="e1689453-3c26-4598-b797-581b00a30ef0" providerId="ADAL" clId="{69E37A55-2749-407B-AD36-0F4825CA7F51}" dt="2020-12-10T11:21:49.611" v="259" actId="108"/>
        <pc:sldMkLst>
          <pc:docMk/>
          <pc:sldMk cId="3495466367" sldId="670"/>
        </pc:sldMkLst>
        <pc:spChg chg="mod">
          <ac:chgData name="Rebecca Cogneau" userId="e1689453-3c26-4598-b797-581b00a30ef0" providerId="ADAL" clId="{69E37A55-2749-407B-AD36-0F4825CA7F51}" dt="2020-12-10T11:21:49.611" v="259" actId="108"/>
          <ac:spMkLst>
            <pc:docMk/>
            <pc:sldMk cId="3495466367" sldId="670"/>
            <ac:spMk id="2" creationId="{2AF9EE1A-CF67-4755-9E29-9067E1A00021}"/>
          </ac:spMkLst>
        </pc:spChg>
      </pc:sldChg>
      <pc:sldChg chg="modSp add del mod">
        <pc:chgData name="Rebecca Cogneau" userId="e1689453-3c26-4598-b797-581b00a30ef0" providerId="ADAL" clId="{69E37A55-2749-407B-AD36-0F4825CA7F51}" dt="2020-12-14T17:18:17.291" v="1670" actId="47"/>
        <pc:sldMkLst>
          <pc:docMk/>
          <pc:sldMk cId="983318599" sldId="683"/>
        </pc:sldMkLst>
        <pc:spChg chg="mod">
          <ac:chgData name="Rebecca Cogneau" userId="e1689453-3c26-4598-b797-581b00a30ef0" providerId="ADAL" clId="{69E37A55-2749-407B-AD36-0F4825CA7F51}" dt="2020-12-10T11:21:34.436" v="256" actId="108"/>
          <ac:spMkLst>
            <pc:docMk/>
            <pc:sldMk cId="983318599" sldId="683"/>
            <ac:spMk id="2" creationId="{6714CBAB-024B-4F7A-B692-4C2B5DEFCD7A}"/>
          </ac:spMkLst>
        </pc:spChg>
      </pc:sldChg>
      <pc:sldChg chg="add ord">
        <pc:chgData name="Rebecca Cogneau" userId="e1689453-3c26-4598-b797-581b00a30ef0" providerId="ADAL" clId="{69E37A55-2749-407B-AD36-0F4825CA7F51}" dt="2020-12-14T17:18:34.814" v="1674"/>
        <pc:sldMkLst>
          <pc:docMk/>
          <pc:sldMk cId="2351804553" sldId="685"/>
        </pc:sldMkLst>
      </pc:sldChg>
      <pc:sldChg chg="modSp add del mod">
        <pc:chgData name="Rebecca Cogneau" userId="e1689453-3c26-4598-b797-581b00a30ef0" providerId="ADAL" clId="{69E37A55-2749-407B-AD36-0F4825CA7F51}" dt="2020-12-14T17:18:20.443" v="1672" actId="47"/>
        <pc:sldMkLst>
          <pc:docMk/>
          <pc:sldMk cId="571054124" sldId="690"/>
        </pc:sldMkLst>
        <pc:spChg chg="mod">
          <ac:chgData name="Rebecca Cogneau" userId="e1689453-3c26-4598-b797-581b00a30ef0" providerId="ADAL" clId="{69E37A55-2749-407B-AD36-0F4825CA7F51}" dt="2020-12-10T11:21:43.485" v="258" actId="108"/>
          <ac:spMkLst>
            <pc:docMk/>
            <pc:sldMk cId="571054124" sldId="690"/>
            <ac:spMk id="2" creationId="{A37C8AAF-2D12-4B45-97F6-EED7F9C06100}"/>
          </ac:spMkLst>
        </pc:spChg>
      </pc:sldChg>
      <pc:sldChg chg="delSp del mod">
        <pc:chgData name="Rebecca Cogneau" userId="e1689453-3c26-4598-b797-581b00a30ef0" providerId="ADAL" clId="{69E37A55-2749-407B-AD36-0F4825CA7F51}" dt="2020-12-10T11:14:07.251" v="150" actId="47"/>
        <pc:sldMkLst>
          <pc:docMk/>
          <pc:sldMk cId="672006671" sldId="691"/>
        </pc:sldMkLst>
        <pc:picChg chg="del">
          <ac:chgData name="Rebecca Cogneau" userId="e1689453-3c26-4598-b797-581b00a30ef0" providerId="ADAL" clId="{69E37A55-2749-407B-AD36-0F4825CA7F51}" dt="2020-12-10T11:13:31.324" v="145" actId="21"/>
          <ac:picMkLst>
            <pc:docMk/>
            <pc:sldMk cId="672006671" sldId="691"/>
            <ac:picMk id="5" creationId="{A50FCB61-97AC-4DAA-A2A7-E2869C36E9FB}"/>
          </ac:picMkLst>
        </pc:picChg>
      </pc:sldChg>
      <pc:sldChg chg="addSp delSp modSp add del mod ord modNotesTx">
        <pc:chgData name="Rebecca Cogneau" userId="e1689453-3c26-4598-b797-581b00a30ef0" providerId="ADAL" clId="{69E37A55-2749-407B-AD36-0F4825CA7F51}" dt="2020-12-14T16:51:48.686" v="952" actId="47"/>
        <pc:sldMkLst>
          <pc:docMk/>
          <pc:sldMk cId="2924066242" sldId="697"/>
        </pc:sldMkLst>
        <pc:spChg chg="mod">
          <ac:chgData name="Rebecca Cogneau" userId="e1689453-3c26-4598-b797-581b00a30ef0" providerId="ADAL" clId="{69E37A55-2749-407B-AD36-0F4825CA7F51}" dt="2020-12-10T11:23:01.067" v="347" actId="1076"/>
          <ac:spMkLst>
            <pc:docMk/>
            <pc:sldMk cId="2924066242" sldId="697"/>
            <ac:spMk id="2" creationId="{B4FF4A68-CEF1-4E8D-A9C5-B59303DDE814}"/>
          </ac:spMkLst>
        </pc:spChg>
        <pc:spChg chg="mod">
          <ac:chgData name="Rebecca Cogneau" userId="e1689453-3c26-4598-b797-581b00a30ef0" providerId="ADAL" clId="{69E37A55-2749-407B-AD36-0F4825CA7F51}" dt="2020-12-10T11:24:42.561" v="393" actId="6549"/>
          <ac:spMkLst>
            <pc:docMk/>
            <pc:sldMk cId="2924066242" sldId="697"/>
            <ac:spMk id="3" creationId="{2B339A2E-DB5C-49E1-AE09-9B04960F50EC}"/>
          </ac:spMkLst>
        </pc:spChg>
        <pc:picChg chg="del">
          <ac:chgData name="Rebecca Cogneau" userId="e1689453-3c26-4598-b797-581b00a30ef0" providerId="ADAL" clId="{69E37A55-2749-407B-AD36-0F4825CA7F51}" dt="2020-12-14T16:49:13.797" v="930" actId="21"/>
          <ac:picMkLst>
            <pc:docMk/>
            <pc:sldMk cId="2924066242" sldId="697"/>
            <ac:picMk id="5" creationId="{603F82EE-6AC0-4E68-92C0-53C510B4DAA3}"/>
          </ac:picMkLst>
        </pc:picChg>
        <pc:picChg chg="add mod">
          <ac:chgData name="Rebecca Cogneau" userId="e1689453-3c26-4598-b797-581b00a30ef0" providerId="ADAL" clId="{69E37A55-2749-407B-AD36-0F4825CA7F51}" dt="2020-12-10T11:24:38.611" v="391" actId="1076"/>
          <ac:picMkLst>
            <pc:docMk/>
            <pc:sldMk cId="2924066242" sldId="697"/>
            <ac:picMk id="6" creationId="{67E0EFFD-7C7B-4B07-A5D3-B29BB7E34CE1}"/>
          </ac:picMkLst>
        </pc:picChg>
      </pc:sldChg>
      <pc:sldChg chg="addSp delSp modSp add mod ord setBg setClrOvrMap modNotesTx">
        <pc:chgData name="Rebecca Cogneau" userId="e1689453-3c26-4598-b797-581b00a30ef0" providerId="ADAL" clId="{69E37A55-2749-407B-AD36-0F4825CA7F51}" dt="2020-12-14T17:20:17.508" v="1767" actId="1037"/>
        <pc:sldMkLst>
          <pc:docMk/>
          <pc:sldMk cId="3252432039" sldId="698"/>
        </pc:sldMkLst>
        <pc:spChg chg="mod">
          <ac:chgData name="Rebecca Cogneau" userId="e1689453-3c26-4598-b797-581b00a30ef0" providerId="ADAL" clId="{69E37A55-2749-407B-AD36-0F4825CA7F51}" dt="2020-12-14T17:08:44.725" v="1168" actId="26606"/>
          <ac:spMkLst>
            <pc:docMk/>
            <pc:sldMk cId="3252432039" sldId="698"/>
            <ac:spMk id="2" creationId="{B4FF4A68-CEF1-4E8D-A9C5-B59303DDE814}"/>
          </ac:spMkLst>
        </pc:spChg>
        <pc:spChg chg="del mod">
          <ac:chgData name="Rebecca Cogneau" userId="e1689453-3c26-4598-b797-581b00a30ef0" providerId="ADAL" clId="{69E37A55-2749-407B-AD36-0F4825CA7F51}" dt="2020-12-14T16:53:50.318" v="978" actId="478"/>
          <ac:spMkLst>
            <pc:docMk/>
            <pc:sldMk cId="3252432039" sldId="698"/>
            <ac:spMk id="3" creationId="{2B339A2E-DB5C-49E1-AE09-9B04960F50EC}"/>
          </ac:spMkLst>
        </pc:spChg>
        <pc:spChg chg="ord">
          <ac:chgData name="Rebecca Cogneau" userId="e1689453-3c26-4598-b797-581b00a30ef0" providerId="ADAL" clId="{69E37A55-2749-407B-AD36-0F4825CA7F51}" dt="2020-12-14T17:08:44.725" v="1168" actId="26606"/>
          <ac:spMkLst>
            <pc:docMk/>
            <pc:sldMk cId="3252432039" sldId="698"/>
            <ac:spMk id="4" creationId="{601C3612-EEDE-469F-92C6-76AC418BB24A}"/>
          </ac:spMkLst>
        </pc:spChg>
        <pc:spChg chg="add del mod">
          <ac:chgData name="Rebecca Cogneau" userId="e1689453-3c26-4598-b797-581b00a30ef0" providerId="ADAL" clId="{69E37A55-2749-407B-AD36-0F4825CA7F51}" dt="2020-12-14T16:58:54.596" v="1030" actId="478"/>
          <ac:spMkLst>
            <pc:docMk/>
            <pc:sldMk cId="3252432039" sldId="698"/>
            <ac:spMk id="6" creationId="{6596267E-B3E4-4310-B675-16B324A141CA}"/>
          </ac:spMkLst>
        </pc:spChg>
        <pc:spChg chg="add del mod">
          <ac:chgData name="Rebecca Cogneau" userId="e1689453-3c26-4598-b797-581b00a30ef0" providerId="ADAL" clId="{69E37A55-2749-407B-AD36-0F4825CA7F51}" dt="2020-12-14T17:06:40.241" v="1121" actId="478"/>
          <ac:spMkLst>
            <pc:docMk/>
            <pc:sldMk cId="3252432039" sldId="698"/>
            <ac:spMk id="8" creationId="{A52E46F8-513A-4DEE-A582-D0C527D770F1}"/>
          </ac:spMkLst>
        </pc:spChg>
        <pc:spChg chg="add mod">
          <ac:chgData name="Rebecca Cogneau" userId="e1689453-3c26-4598-b797-581b00a30ef0" providerId="ADAL" clId="{69E37A55-2749-407B-AD36-0F4825CA7F51}" dt="2020-12-14T17:19:25.286" v="1683" actId="404"/>
          <ac:spMkLst>
            <pc:docMk/>
            <pc:sldMk cId="3252432039" sldId="698"/>
            <ac:spMk id="10" creationId="{8FF0FB08-6974-4212-B417-51DBEF7FC864}"/>
          </ac:spMkLst>
        </pc:spChg>
        <pc:spChg chg="add mod">
          <ac:chgData name="Rebecca Cogneau" userId="e1689453-3c26-4598-b797-581b00a30ef0" providerId="ADAL" clId="{69E37A55-2749-407B-AD36-0F4825CA7F51}" dt="2020-12-14T17:19:46.202" v="1733" actId="1038"/>
          <ac:spMkLst>
            <pc:docMk/>
            <pc:sldMk cId="3252432039" sldId="698"/>
            <ac:spMk id="11" creationId="{6E802B1F-4FB5-4AC4-91D3-E3405C4FA255}"/>
          </ac:spMkLst>
        </pc:spChg>
        <pc:spChg chg="add mod">
          <ac:chgData name="Rebecca Cogneau" userId="e1689453-3c26-4598-b797-581b00a30ef0" providerId="ADAL" clId="{69E37A55-2749-407B-AD36-0F4825CA7F51}" dt="2020-12-14T17:20:01.145" v="1737" actId="1076"/>
          <ac:spMkLst>
            <pc:docMk/>
            <pc:sldMk cId="3252432039" sldId="698"/>
            <ac:spMk id="12" creationId="{646EE127-F9D0-4F64-8665-ECCC805DAE74}"/>
          </ac:spMkLst>
        </pc:spChg>
        <pc:spChg chg="add mod">
          <ac:chgData name="Rebecca Cogneau" userId="e1689453-3c26-4598-b797-581b00a30ef0" providerId="ADAL" clId="{69E37A55-2749-407B-AD36-0F4825CA7F51}" dt="2020-12-14T17:20:17.508" v="1767" actId="1037"/>
          <ac:spMkLst>
            <pc:docMk/>
            <pc:sldMk cId="3252432039" sldId="698"/>
            <ac:spMk id="13" creationId="{201C75D8-AA04-4B08-9DD8-149DA51DE43F}"/>
          </ac:spMkLst>
        </pc:spChg>
        <pc:spChg chg="add del">
          <ac:chgData name="Rebecca Cogneau" userId="e1689453-3c26-4598-b797-581b00a30ef0" providerId="ADAL" clId="{69E37A55-2749-407B-AD36-0F4825CA7F51}" dt="2020-12-14T17:06:54.333" v="1123" actId="26606"/>
          <ac:spMkLst>
            <pc:docMk/>
            <pc:sldMk cId="3252432039" sldId="698"/>
            <ac:spMk id="15" creationId="{87CC2527-562A-4F69-B487-4371E5B243E7}"/>
          </ac:spMkLst>
        </pc:spChg>
        <pc:spChg chg="add del">
          <ac:chgData name="Rebecca Cogneau" userId="e1689453-3c26-4598-b797-581b00a30ef0" providerId="ADAL" clId="{69E37A55-2749-407B-AD36-0F4825CA7F51}" dt="2020-12-14T17:08:06.701" v="1145" actId="26606"/>
          <ac:spMkLst>
            <pc:docMk/>
            <pc:sldMk cId="3252432039" sldId="698"/>
            <ac:spMk id="17" creationId="{87CC2527-562A-4F69-B487-4371E5B243E7}"/>
          </ac:spMkLst>
        </pc:spChg>
        <pc:spChg chg="add del">
          <ac:chgData name="Rebecca Cogneau" userId="e1689453-3c26-4598-b797-581b00a30ef0" providerId="ADAL" clId="{69E37A55-2749-407B-AD36-0F4825CA7F51}" dt="2020-12-14T17:04:42.384" v="1100" actId="26606"/>
          <ac:spMkLst>
            <pc:docMk/>
            <pc:sldMk cId="3252432039" sldId="698"/>
            <ac:spMk id="18" creationId="{A5711A0E-A428-4ED1-96CB-33D69FD842E4}"/>
          </ac:spMkLst>
        </pc:spChg>
        <pc:spChg chg="add del">
          <ac:chgData name="Rebecca Cogneau" userId="e1689453-3c26-4598-b797-581b00a30ef0" providerId="ADAL" clId="{69E37A55-2749-407B-AD36-0F4825CA7F51}" dt="2020-12-14T17:06:59.752" v="1125" actId="26606"/>
          <ac:spMkLst>
            <pc:docMk/>
            <pc:sldMk cId="3252432039" sldId="698"/>
            <ac:spMk id="19" creationId="{E45B1D5C-0827-4AF0-8186-11FC5A8B8B92}"/>
          </ac:spMkLst>
        </pc:spChg>
        <pc:spChg chg="add del">
          <ac:chgData name="Rebecca Cogneau" userId="e1689453-3c26-4598-b797-581b00a30ef0" providerId="ADAL" clId="{69E37A55-2749-407B-AD36-0F4825CA7F51}" dt="2020-12-14T17:04:46.610" v="1102" actId="26606"/>
          <ac:spMkLst>
            <pc:docMk/>
            <pc:sldMk cId="3252432039" sldId="698"/>
            <ac:spMk id="20" creationId="{08980754-6F4B-43C9-B9BE-127B6BED6586}"/>
          </ac:spMkLst>
        </pc:spChg>
        <pc:spChg chg="add del">
          <ac:chgData name="Rebecca Cogneau" userId="e1689453-3c26-4598-b797-581b00a30ef0" providerId="ADAL" clId="{69E37A55-2749-407B-AD36-0F4825CA7F51}" dt="2020-12-14T17:04:46.610" v="1102" actId="26606"/>
          <ac:spMkLst>
            <pc:docMk/>
            <pc:sldMk cId="3252432039" sldId="698"/>
            <ac:spMk id="21" creationId="{3756B343-807D-456E-AA26-80E96B75D13B}"/>
          </ac:spMkLst>
        </pc:spChg>
        <pc:spChg chg="add del">
          <ac:chgData name="Rebecca Cogneau" userId="e1689453-3c26-4598-b797-581b00a30ef0" providerId="ADAL" clId="{69E37A55-2749-407B-AD36-0F4825CA7F51}" dt="2020-12-14T17:04:46.610" v="1102" actId="26606"/>
          <ac:spMkLst>
            <pc:docMk/>
            <pc:sldMk cId="3252432039" sldId="698"/>
            <ac:spMk id="22" creationId="{2C1BBA94-3F40-40AA-8BB9-E69E25E537C1}"/>
          </ac:spMkLst>
        </pc:spChg>
        <pc:spChg chg="add del">
          <ac:chgData name="Rebecca Cogneau" userId="e1689453-3c26-4598-b797-581b00a30ef0" providerId="ADAL" clId="{69E37A55-2749-407B-AD36-0F4825CA7F51}" dt="2020-12-14T17:06:59.752" v="1125" actId="26606"/>
          <ac:spMkLst>
            <pc:docMk/>
            <pc:sldMk cId="3252432039" sldId="698"/>
            <ac:spMk id="23" creationId="{99413ED5-9ED4-4772-BCE4-2BCAE6B12E35}"/>
          </ac:spMkLst>
        </pc:spChg>
        <pc:spChg chg="add del">
          <ac:chgData name="Rebecca Cogneau" userId="e1689453-3c26-4598-b797-581b00a30ef0" providerId="ADAL" clId="{69E37A55-2749-407B-AD36-0F4825CA7F51}" dt="2020-12-14T17:04:46.610" v="1102" actId="26606"/>
          <ac:spMkLst>
            <pc:docMk/>
            <pc:sldMk cId="3252432039" sldId="698"/>
            <ac:spMk id="24" creationId="{169CC832-2974-4E8D-90ED-3E2941BA7336}"/>
          </ac:spMkLst>
        </pc:spChg>
        <pc:spChg chg="add del">
          <ac:chgData name="Rebecca Cogneau" userId="e1689453-3c26-4598-b797-581b00a30ef0" providerId="ADAL" clId="{69E37A55-2749-407B-AD36-0F4825CA7F51}" dt="2020-12-14T17:06:59.752" v="1125" actId="26606"/>
          <ac:spMkLst>
            <pc:docMk/>
            <pc:sldMk cId="3252432039" sldId="698"/>
            <ac:spMk id="25" creationId="{04357C93-F0CB-4A1C-8F77-4E9063789819}"/>
          </ac:spMkLst>
        </pc:spChg>
        <pc:spChg chg="add del">
          <ac:chgData name="Rebecca Cogneau" userId="e1689453-3c26-4598-b797-581b00a30ef0" providerId="ADAL" clId="{69E37A55-2749-407B-AD36-0F4825CA7F51}" dt="2020-12-14T17:04:46.610" v="1102" actId="26606"/>
          <ac:spMkLst>
            <pc:docMk/>
            <pc:sldMk cId="3252432039" sldId="698"/>
            <ac:spMk id="26" creationId="{55222F96-971A-4F90-B841-6BAB416C7AC1}"/>
          </ac:spMkLst>
        </pc:spChg>
        <pc:spChg chg="add del">
          <ac:chgData name="Rebecca Cogneau" userId="e1689453-3c26-4598-b797-581b00a30ef0" providerId="ADAL" clId="{69E37A55-2749-407B-AD36-0F4825CA7F51}" dt="2020-12-14T17:06:59.752" v="1125" actId="26606"/>
          <ac:spMkLst>
            <pc:docMk/>
            <pc:sldMk cId="3252432039" sldId="698"/>
            <ac:spMk id="27" creationId="{90F533E9-6690-41A8-A372-4C6C622D028D}"/>
          </ac:spMkLst>
        </pc:spChg>
        <pc:spChg chg="add del">
          <ac:chgData name="Rebecca Cogneau" userId="e1689453-3c26-4598-b797-581b00a30ef0" providerId="ADAL" clId="{69E37A55-2749-407B-AD36-0F4825CA7F51}" dt="2020-12-14T17:04:49.993" v="1104" actId="26606"/>
          <ac:spMkLst>
            <pc:docMk/>
            <pc:sldMk cId="3252432039" sldId="698"/>
            <ac:spMk id="28" creationId="{4038CB10-1F5C-4D54-9DF7-12586DE5B007}"/>
          </ac:spMkLst>
        </pc:spChg>
        <pc:spChg chg="add del">
          <ac:chgData name="Rebecca Cogneau" userId="e1689453-3c26-4598-b797-581b00a30ef0" providerId="ADAL" clId="{69E37A55-2749-407B-AD36-0F4825CA7F51}" dt="2020-12-14T17:04:49.993" v="1104" actId="26606"/>
          <ac:spMkLst>
            <pc:docMk/>
            <pc:sldMk cId="3252432039" sldId="698"/>
            <ac:spMk id="29" creationId="{73ED6512-6858-4552-B699-9A97FE9A4EA2}"/>
          </ac:spMkLst>
        </pc:spChg>
        <pc:spChg chg="add del">
          <ac:chgData name="Rebecca Cogneau" userId="e1689453-3c26-4598-b797-581b00a30ef0" providerId="ADAL" clId="{69E37A55-2749-407B-AD36-0F4825CA7F51}" dt="2020-12-14T17:07:04.830" v="1127" actId="26606"/>
          <ac:spMkLst>
            <pc:docMk/>
            <pc:sldMk cId="3252432039" sldId="698"/>
            <ac:spMk id="30" creationId="{19245A10-7F37-4569-80D2-2F692931E300}"/>
          </ac:spMkLst>
        </pc:spChg>
        <pc:spChg chg="add del">
          <ac:chgData name="Rebecca Cogneau" userId="e1689453-3c26-4598-b797-581b00a30ef0" providerId="ADAL" clId="{69E37A55-2749-407B-AD36-0F4825CA7F51}" dt="2020-12-14T17:07:04.830" v="1127" actId="26606"/>
          <ac:spMkLst>
            <pc:docMk/>
            <pc:sldMk cId="3252432039" sldId="698"/>
            <ac:spMk id="31" creationId="{9267F70F-11C6-4597-9381-D0D80FC18FD9}"/>
          </ac:spMkLst>
        </pc:spChg>
        <pc:spChg chg="add del">
          <ac:chgData name="Rebecca Cogneau" userId="e1689453-3c26-4598-b797-581b00a30ef0" providerId="ADAL" clId="{69E37A55-2749-407B-AD36-0F4825CA7F51}" dt="2020-12-14T17:07:04.830" v="1127" actId="26606"/>
          <ac:spMkLst>
            <pc:docMk/>
            <pc:sldMk cId="3252432039" sldId="698"/>
            <ac:spMk id="32" creationId="{2C20A93E-E407-4683-A405-147DE26132AD}"/>
          </ac:spMkLst>
        </pc:spChg>
        <pc:spChg chg="add del">
          <ac:chgData name="Rebecca Cogneau" userId="e1689453-3c26-4598-b797-581b00a30ef0" providerId="ADAL" clId="{69E37A55-2749-407B-AD36-0F4825CA7F51}" dt="2020-12-14T17:07:04.830" v="1127" actId="26606"/>
          <ac:spMkLst>
            <pc:docMk/>
            <pc:sldMk cId="3252432039" sldId="698"/>
            <ac:spMk id="33" creationId="{9E8E3DD9-D235-48D9-A0EC-D6817EC84B75}"/>
          </ac:spMkLst>
        </pc:spChg>
        <pc:spChg chg="add del">
          <ac:chgData name="Rebecca Cogneau" userId="e1689453-3c26-4598-b797-581b00a30ef0" providerId="ADAL" clId="{69E37A55-2749-407B-AD36-0F4825CA7F51}" dt="2020-12-14T17:07:04.830" v="1127" actId="26606"/>
          <ac:spMkLst>
            <pc:docMk/>
            <pc:sldMk cId="3252432039" sldId="698"/>
            <ac:spMk id="34" creationId="{EA83A145-578D-4A0B-94A7-AEAB2027D7EB}"/>
          </ac:spMkLst>
        </pc:spChg>
        <pc:spChg chg="add del">
          <ac:chgData name="Rebecca Cogneau" userId="e1689453-3c26-4598-b797-581b00a30ef0" providerId="ADAL" clId="{69E37A55-2749-407B-AD36-0F4825CA7F51}" dt="2020-12-14T17:07:06.847" v="1129" actId="26606"/>
          <ac:spMkLst>
            <pc:docMk/>
            <pc:sldMk cId="3252432039" sldId="698"/>
            <ac:spMk id="36" creationId="{20D5D19D-0789-4518-B5DC-D47ADF69D25A}"/>
          </ac:spMkLst>
        </pc:spChg>
        <pc:spChg chg="add del">
          <ac:chgData name="Rebecca Cogneau" userId="e1689453-3c26-4598-b797-581b00a30ef0" providerId="ADAL" clId="{69E37A55-2749-407B-AD36-0F4825CA7F51}" dt="2020-12-14T17:08:15.428" v="1147" actId="26606"/>
          <ac:spMkLst>
            <pc:docMk/>
            <pc:sldMk cId="3252432039" sldId="698"/>
            <ac:spMk id="38" creationId="{BEE73255-8084-4DF9-BB0B-15EAC92E2CB9}"/>
          </ac:spMkLst>
        </pc:spChg>
        <pc:spChg chg="add del">
          <ac:chgData name="Rebecca Cogneau" userId="e1689453-3c26-4598-b797-581b00a30ef0" providerId="ADAL" clId="{69E37A55-2749-407B-AD36-0F4825CA7F51}" dt="2020-12-14T17:08:15.428" v="1147" actId="26606"/>
          <ac:spMkLst>
            <pc:docMk/>
            <pc:sldMk cId="3252432039" sldId="698"/>
            <ac:spMk id="39" creationId="{67048353-8981-459A-9BC6-9711CE462E06}"/>
          </ac:spMkLst>
        </pc:spChg>
        <pc:spChg chg="add del">
          <ac:chgData name="Rebecca Cogneau" userId="e1689453-3c26-4598-b797-581b00a30ef0" providerId="ADAL" clId="{69E37A55-2749-407B-AD36-0F4825CA7F51}" dt="2020-12-14T17:07:06.847" v="1129" actId="26606"/>
          <ac:spMkLst>
            <pc:docMk/>
            <pc:sldMk cId="3252432039" sldId="698"/>
            <ac:spMk id="41" creationId="{B81933D1-5615-42C7-9C0B-4EB7105CCE2D}"/>
          </ac:spMkLst>
        </pc:spChg>
        <pc:spChg chg="add del">
          <ac:chgData name="Rebecca Cogneau" userId="e1689453-3c26-4598-b797-581b00a30ef0" providerId="ADAL" clId="{69E37A55-2749-407B-AD36-0F4825CA7F51}" dt="2020-12-14T17:07:06.847" v="1129" actId="26606"/>
          <ac:spMkLst>
            <pc:docMk/>
            <pc:sldMk cId="3252432039" sldId="698"/>
            <ac:spMk id="42" creationId="{19C9EAEA-39D0-4B0E-A0EB-51E7B26740B1}"/>
          </ac:spMkLst>
        </pc:spChg>
        <pc:spChg chg="add del">
          <ac:chgData name="Rebecca Cogneau" userId="e1689453-3c26-4598-b797-581b00a30ef0" providerId="ADAL" clId="{69E37A55-2749-407B-AD36-0F4825CA7F51}" dt="2020-12-14T17:08:16.384" v="1149" actId="26606"/>
          <ac:spMkLst>
            <pc:docMk/>
            <pc:sldMk cId="3252432039" sldId="698"/>
            <ac:spMk id="43" creationId="{C3896A03-3945-419A-B66B-4EE266EDD152}"/>
          </ac:spMkLst>
        </pc:spChg>
        <pc:spChg chg="add del">
          <ac:chgData name="Rebecca Cogneau" userId="e1689453-3c26-4598-b797-581b00a30ef0" providerId="ADAL" clId="{69E37A55-2749-407B-AD36-0F4825CA7F51}" dt="2020-12-14T17:07:08.521" v="1131" actId="26606"/>
          <ac:spMkLst>
            <pc:docMk/>
            <pc:sldMk cId="3252432039" sldId="698"/>
            <ac:spMk id="44" creationId="{C3896A03-3945-419A-B66B-4EE266EDD152}"/>
          </ac:spMkLst>
        </pc:spChg>
        <pc:spChg chg="add del">
          <ac:chgData name="Rebecca Cogneau" userId="e1689453-3c26-4598-b797-581b00a30ef0" providerId="ADAL" clId="{69E37A55-2749-407B-AD36-0F4825CA7F51}" dt="2020-12-14T17:07:08.521" v="1131" actId="26606"/>
          <ac:spMkLst>
            <pc:docMk/>
            <pc:sldMk cId="3252432039" sldId="698"/>
            <ac:spMk id="45" creationId="{B34F5AD2-EDBD-4BBD-A55C-EAFFD0C7097A}"/>
          </ac:spMkLst>
        </pc:spChg>
        <pc:spChg chg="add del">
          <ac:chgData name="Rebecca Cogneau" userId="e1689453-3c26-4598-b797-581b00a30ef0" providerId="ADAL" clId="{69E37A55-2749-407B-AD36-0F4825CA7F51}" dt="2020-12-14T17:08:16.384" v="1149" actId="26606"/>
          <ac:spMkLst>
            <pc:docMk/>
            <pc:sldMk cId="3252432039" sldId="698"/>
            <ac:spMk id="46" creationId="{B34F5AD2-EDBD-4BBD-A55C-EAFFD0C7097A}"/>
          </ac:spMkLst>
        </pc:spChg>
        <pc:spChg chg="add del">
          <ac:chgData name="Rebecca Cogneau" userId="e1689453-3c26-4598-b797-581b00a30ef0" providerId="ADAL" clId="{69E37A55-2749-407B-AD36-0F4825CA7F51}" dt="2020-12-14T17:07:13.131" v="1133" actId="26606"/>
          <ac:spMkLst>
            <pc:docMk/>
            <pc:sldMk cId="3252432039" sldId="698"/>
            <ac:spMk id="47" creationId="{87CC2527-562A-4F69-B487-4371E5B243E7}"/>
          </ac:spMkLst>
        </pc:spChg>
        <pc:spChg chg="add del">
          <ac:chgData name="Rebecca Cogneau" userId="e1689453-3c26-4598-b797-581b00a30ef0" providerId="ADAL" clId="{69E37A55-2749-407B-AD36-0F4825CA7F51}" dt="2020-12-14T17:08:21.046" v="1151" actId="26606"/>
          <ac:spMkLst>
            <pc:docMk/>
            <pc:sldMk cId="3252432039" sldId="698"/>
            <ac:spMk id="49" creationId="{BEE73255-8084-4DF9-BB0B-15EAC92E2CB9}"/>
          </ac:spMkLst>
        </pc:spChg>
        <pc:spChg chg="add del">
          <ac:chgData name="Rebecca Cogneau" userId="e1689453-3c26-4598-b797-581b00a30ef0" providerId="ADAL" clId="{69E37A55-2749-407B-AD36-0F4825CA7F51}" dt="2020-12-14T17:08:21.046" v="1151" actId="26606"/>
          <ac:spMkLst>
            <pc:docMk/>
            <pc:sldMk cId="3252432039" sldId="698"/>
            <ac:spMk id="50" creationId="{67048353-8981-459A-9BC6-9711CE462E06}"/>
          </ac:spMkLst>
        </pc:spChg>
        <pc:spChg chg="add del">
          <ac:chgData name="Rebecca Cogneau" userId="e1689453-3c26-4598-b797-581b00a30ef0" providerId="ADAL" clId="{69E37A55-2749-407B-AD36-0F4825CA7F51}" dt="2020-12-14T17:08:24.068" v="1153" actId="26606"/>
          <ac:spMkLst>
            <pc:docMk/>
            <pc:sldMk cId="3252432039" sldId="698"/>
            <ac:spMk id="52" creationId="{C3896A03-3945-419A-B66B-4EE266EDD152}"/>
          </ac:spMkLst>
        </pc:spChg>
        <pc:spChg chg="add del">
          <ac:chgData name="Rebecca Cogneau" userId="e1689453-3c26-4598-b797-581b00a30ef0" providerId="ADAL" clId="{69E37A55-2749-407B-AD36-0F4825CA7F51}" dt="2020-12-14T17:08:24.068" v="1153" actId="26606"/>
          <ac:spMkLst>
            <pc:docMk/>
            <pc:sldMk cId="3252432039" sldId="698"/>
            <ac:spMk id="53" creationId="{B34F5AD2-EDBD-4BBD-A55C-EAFFD0C7097A}"/>
          </ac:spMkLst>
        </pc:spChg>
        <pc:spChg chg="add del">
          <ac:chgData name="Rebecca Cogneau" userId="e1689453-3c26-4598-b797-581b00a30ef0" providerId="ADAL" clId="{69E37A55-2749-407B-AD36-0F4825CA7F51}" dt="2020-12-14T17:08:29.983" v="1155" actId="26606"/>
          <ac:spMkLst>
            <pc:docMk/>
            <pc:sldMk cId="3252432039" sldId="698"/>
            <ac:spMk id="55" creationId="{19245A10-7F37-4569-80D2-2F692931E300}"/>
          </ac:spMkLst>
        </pc:spChg>
        <pc:spChg chg="add del">
          <ac:chgData name="Rebecca Cogneau" userId="e1689453-3c26-4598-b797-581b00a30ef0" providerId="ADAL" clId="{69E37A55-2749-407B-AD36-0F4825CA7F51}" dt="2020-12-14T17:08:29.983" v="1155" actId="26606"/>
          <ac:spMkLst>
            <pc:docMk/>
            <pc:sldMk cId="3252432039" sldId="698"/>
            <ac:spMk id="56" creationId="{9267F70F-11C6-4597-9381-D0D80FC18FD9}"/>
          </ac:spMkLst>
        </pc:spChg>
        <pc:spChg chg="add del">
          <ac:chgData name="Rebecca Cogneau" userId="e1689453-3c26-4598-b797-581b00a30ef0" providerId="ADAL" clId="{69E37A55-2749-407B-AD36-0F4825CA7F51}" dt="2020-12-14T17:08:29.983" v="1155" actId="26606"/>
          <ac:spMkLst>
            <pc:docMk/>
            <pc:sldMk cId="3252432039" sldId="698"/>
            <ac:spMk id="57" creationId="{2C20A93E-E407-4683-A405-147DE26132AD}"/>
          </ac:spMkLst>
        </pc:spChg>
        <pc:spChg chg="add del">
          <ac:chgData name="Rebecca Cogneau" userId="e1689453-3c26-4598-b797-581b00a30ef0" providerId="ADAL" clId="{69E37A55-2749-407B-AD36-0F4825CA7F51}" dt="2020-12-14T17:08:29.983" v="1155" actId="26606"/>
          <ac:spMkLst>
            <pc:docMk/>
            <pc:sldMk cId="3252432039" sldId="698"/>
            <ac:spMk id="58" creationId="{9E8E3DD9-D235-48D9-A0EC-D6817EC84B75}"/>
          </ac:spMkLst>
        </pc:spChg>
        <pc:spChg chg="add del">
          <ac:chgData name="Rebecca Cogneau" userId="e1689453-3c26-4598-b797-581b00a30ef0" providerId="ADAL" clId="{69E37A55-2749-407B-AD36-0F4825CA7F51}" dt="2020-12-14T17:08:29.983" v="1155" actId="26606"/>
          <ac:spMkLst>
            <pc:docMk/>
            <pc:sldMk cId="3252432039" sldId="698"/>
            <ac:spMk id="59" creationId="{EA83A145-578D-4A0B-94A7-AEAB2027D7EB}"/>
          </ac:spMkLst>
        </pc:spChg>
        <pc:spChg chg="add del">
          <ac:chgData name="Rebecca Cogneau" userId="e1689453-3c26-4598-b797-581b00a30ef0" providerId="ADAL" clId="{69E37A55-2749-407B-AD36-0F4825CA7F51}" dt="2020-12-14T17:08:32.071" v="1157" actId="26606"/>
          <ac:spMkLst>
            <pc:docMk/>
            <pc:sldMk cId="3252432039" sldId="698"/>
            <ac:spMk id="61" creationId="{D38A241E-0395-41E5-8607-BAA2799A4374}"/>
          </ac:spMkLst>
        </pc:spChg>
        <pc:spChg chg="add del">
          <ac:chgData name="Rebecca Cogneau" userId="e1689453-3c26-4598-b797-581b00a30ef0" providerId="ADAL" clId="{69E37A55-2749-407B-AD36-0F4825CA7F51}" dt="2020-12-14T17:08:42.616" v="1165" actId="26606"/>
          <ac:spMkLst>
            <pc:docMk/>
            <pc:sldMk cId="3252432039" sldId="698"/>
            <ac:spMk id="80" creationId="{D8DAE7B8-0656-422E-9515-E10952688ABF}"/>
          </ac:spMkLst>
        </pc:spChg>
        <pc:spChg chg="add del">
          <ac:chgData name="Rebecca Cogneau" userId="e1689453-3c26-4598-b797-581b00a30ef0" providerId="ADAL" clId="{69E37A55-2749-407B-AD36-0F4825CA7F51}" dt="2020-12-14T17:08:42.616" v="1165" actId="26606"/>
          <ac:spMkLst>
            <pc:docMk/>
            <pc:sldMk cId="3252432039" sldId="698"/>
            <ac:spMk id="81" creationId="{A363DA99-BE95-4C06-82AA-917ED6556B7B}"/>
          </ac:spMkLst>
        </pc:spChg>
        <pc:spChg chg="add del">
          <ac:chgData name="Rebecca Cogneau" userId="e1689453-3c26-4598-b797-581b00a30ef0" providerId="ADAL" clId="{69E37A55-2749-407B-AD36-0F4825CA7F51}" dt="2020-12-14T17:08:44.709" v="1167" actId="26606"/>
          <ac:spMkLst>
            <pc:docMk/>
            <pc:sldMk cId="3252432039" sldId="698"/>
            <ac:spMk id="83" creationId="{A93898FF-D987-4B0E-BFB4-85F5EB356D4D}"/>
          </ac:spMkLst>
        </pc:spChg>
        <pc:spChg chg="add del">
          <ac:chgData name="Rebecca Cogneau" userId="e1689453-3c26-4598-b797-581b00a30ef0" providerId="ADAL" clId="{69E37A55-2749-407B-AD36-0F4825CA7F51}" dt="2020-12-14T17:08:37.155" v="1159" actId="26606"/>
          <ac:spMkLst>
            <pc:docMk/>
            <pc:sldMk cId="3252432039" sldId="698"/>
            <ac:spMk id="84" creationId="{D8DAE7B8-0656-422E-9515-E10952688ABF}"/>
          </ac:spMkLst>
        </pc:spChg>
        <pc:spChg chg="add del">
          <ac:chgData name="Rebecca Cogneau" userId="e1689453-3c26-4598-b797-581b00a30ef0" providerId="ADAL" clId="{69E37A55-2749-407B-AD36-0F4825CA7F51}" dt="2020-12-14T17:08:37.155" v="1159" actId="26606"/>
          <ac:spMkLst>
            <pc:docMk/>
            <pc:sldMk cId="3252432039" sldId="698"/>
            <ac:spMk id="85" creationId="{A363DA99-BE95-4C06-82AA-917ED6556B7B}"/>
          </ac:spMkLst>
        </pc:spChg>
        <pc:spChg chg="add del">
          <ac:chgData name="Rebecca Cogneau" userId="e1689453-3c26-4598-b797-581b00a30ef0" providerId="ADAL" clId="{69E37A55-2749-407B-AD36-0F4825CA7F51}" dt="2020-12-14T17:08:44.709" v="1167" actId="26606"/>
          <ac:spMkLst>
            <pc:docMk/>
            <pc:sldMk cId="3252432039" sldId="698"/>
            <ac:spMk id="86" creationId="{08E700A8-AE52-4017-8C7E-C20956F74D25}"/>
          </ac:spMkLst>
        </pc:spChg>
        <pc:spChg chg="add del">
          <ac:chgData name="Rebecca Cogneau" userId="e1689453-3c26-4598-b797-581b00a30ef0" providerId="ADAL" clId="{69E37A55-2749-407B-AD36-0F4825CA7F51}" dt="2020-12-14T17:08:39.058" v="1161" actId="26606"/>
          <ac:spMkLst>
            <pc:docMk/>
            <pc:sldMk cId="3252432039" sldId="698"/>
            <ac:spMk id="87" creationId="{A93898FF-D987-4B0E-BFB4-85F5EB356D4D}"/>
          </ac:spMkLst>
        </pc:spChg>
        <pc:spChg chg="add del">
          <ac:chgData name="Rebecca Cogneau" userId="e1689453-3c26-4598-b797-581b00a30ef0" providerId="ADAL" clId="{69E37A55-2749-407B-AD36-0F4825CA7F51}" dt="2020-12-14T17:08:39.058" v="1161" actId="26606"/>
          <ac:spMkLst>
            <pc:docMk/>
            <pc:sldMk cId="3252432039" sldId="698"/>
            <ac:spMk id="88" creationId="{08E700A8-AE52-4017-8C7E-C20956F74D25}"/>
          </ac:spMkLst>
        </pc:spChg>
        <pc:spChg chg="add del">
          <ac:chgData name="Rebecca Cogneau" userId="e1689453-3c26-4598-b797-581b00a30ef0" providerId="ADAL" clId="{69E37A55-2749-407B-AD36-0F4825CA7F51}" dt="2020-12-14T17:08:39.058" v="1161" actId="26606"/>
          <ac:spMkLst>
            <pc:docMk/>
            <pc:sldMk cId="3252432039" sldId="698"/>
            <ac:spMk id="90" creationId="{A737E5B8-8F31-4942-B159-B213C4D6D830}"/>
          </ac:spMkLst>
        </pc:spChg>
        <pc:spChg chg="add del">
          <ac:chgData name="Rebecca Cogneau" userId="e1689453-3c26-4598-b797-581b00a30ef0" providerId="ADAL" clId="{69E37A55-2749-407B-AD36-0F4825CA7F51}" dt="2020-12-14T17:08:39.058" v="1161" actId="26606"/>
          <ac:spMkLst>
            <pc:docMk/>
            <pc:sldMk cId="3252432039" sldId="698"/>
            <ac:spMk id="91" creationId="{42A4FC2C-047E-45A5-965D-8E1E3BF09BC6}"/>
          </ac:spMkLst>
        </pc:spChg>
        <pc:spChg chg="add del">
          <ac:chgData name="Rebecca Cogneau" userId="e1689453-3c26-4598-b797-581b00a30ef0" providerId="ADAL" clId="{69E37A55-2749-407B-AD36-0F4825CA7F51}" dt="2020-12-14T17:08:39.058" v="1161" actId="26606"/>
          <ac:spMkLst>
            <pc:docMk/>
            <pc:sldMk cId="3252432039" sldId="698"/>
            <ac:spMk id="92" creationId="{78F530DA-C7D1-4968-8F8A-8700C2BB2A49}"/>
          </ac:spMkLst>
        </pc:spChg>
        <pc:spChg chg="add del">
          <ac:chgData name="Rebecca Cogneau" userId="e1689453-3c26-4598-b797-581b00a30ef0" providerId="ADAL" clId="{69E37A55-2749-407B-AD36-0F4825CA7F51}" dt="2020-12-14T17:08:44.709" v="1167" actId="26606"/>
          <ac:spMkLst>
            <pc:docMk/>
            <pc:sldMk cId="3252432039" sldId="698"/>
            <ac:spMk id="94" creationId="{A737E5B8-8F31-4942-B159-B213C4D6D830}"/>
          </ac:spMkLst>
        </pc:spChg>
        <pc:spChg chg="add del">
          <ac:chgData name="Rebecca Cogneau" userId="e1689453-3c26-4598-b797-581b00a30ef0" providerId="ADAL" clId="{69E37A55-2749-407B-AD36-0F4825CA7F51}" dt="2020-12-14T17:08:44.709" v="1167" actId="26606"/>
          <ac:spMkLst>
            <pc:docMk/>
            <pc:sldMk cId="3252432039" sldId="698"/>
            <ac:spMk id="95" creationId="{42A4FC2C-047E-45A5-965D-8E1E3BF09BC6}"/>
          </ac:spMkLst>
        </pc:spChg>
        <pc:spChg chg="add del">
          <ac:chgData name="Rebecca Cogneau" userId="e1689453-3c26-4598-b797-581b00a30ef0" providerId="ADAL" clId="{69E37A55-2749-407B-AD36-0F4825CA7F51}" dt="2020-12-14T17:08:44.709" v="1167" actId="26606"/>
          <ac:spMkLst>
            <pc:docMk/>
            <pc:sldMk cId="3252432039" sldId="698"/>
            <ac:spMk id="96" creationId="{78F530DA-C7D1-4968-8F8A-8700C2BB2A49}"/>
          </ac:spMkLst>
        </pc:spChg>
        <pc:spChg chg="add">
          <ac:chgData name="Rebecca Cogneau" userId="e1689453-3c26-4598-b797-581b00a30ef0" providerId="ADAL" clId="{69E37A55-2749-407B-AD36-0F4825CA7F51}" dt="2020-12-14T17:08:44.725" v="1168" actId="26606"/>
          <ac:spMkLst>
            <pc:docMk/>
            <pc:sldMk cId="3252432039" sldId="698"/>
            <ac:spMk id="98" creationId="{19245A10-7F37-4569-80D2-2F692931E300}"/>
          </ac:spMkLst>
        </pc:spChg>
        <pc:spChg chg="add">
          <ac:chgData name="Rebecca Cogneau" userId="e1689453-3c26-4598-b797-581b00a30ef0" providerId="ADAL" clId="{69E37A55-2749-407B-AD36-0F4825CA7F51}" dt="2020-12-14T17:08:44.725" v="1168" actId="26606"/>
          <ac:spMkLst>
            <pc:docMk/>
            <pc:sldMk cId="3252432039" sldId="698"/>
            <ac:spMk id="99" creationId="{9267F70F-11C6-4597-9381-D0D80FC18FD9}"/>
          </ac:spMkLst>
        </pc:spChg>
        <pc:spChg chg="add">
          <ac:chgData name="Rebecca Cogneau" userId="e1689453-3c26-4598-b797-581b00a30ef0" providerId="ADAL" clId="{69E37A55-2749-407B-AD36-0F4825CA7F51}" dt="2020-12-14T17:08:44.725" v="1168" actId="26606"/>
          <ac:spMkLst>
            <pc:docMk/>
            <pc:sldMk cId="3252432039" sldId="698"/>
            <ac:spMk id="100" creationId="{2C20A93E-E407-4683-A405-147DE26132AD}"/>
          </ac:spMkLst>
        </pc:spChg>
        <pc:spChg chg="add">
          <ac:chgData name="Rebecca Cogneau" userId="e1689453-3c26-4598-b797-581b00a30ef0" providerId="ADAL" clId="{69E37A55-2749-407B-AD36-0F4825CA7F51}" dt="2020-12-14T17:08:44.725" v="1168" actId="26606"/>
          <ac:spMkLst>
            <pc:docMk/>
            <pc:sldMk cId="3252432039" sldId="698"/>
            <ac:spMk id="101" creationId="{9E8E3DD9-D235-48D9-A0EC-D6817EC84B75}"/>
          </ac:spMkLst>
        </pc:spChg>
        <pc:spChg chg="add">
          <ac:chgData name="Rebecca Cogneau" userId="e1689453-3c26-4598-b797-581b00a30ef0" providerId="ADAL" clId="{69E37A55-2749-407B-AD36-0F4825CA7F51}" dt="2020-12-14T17:08:44.725" v="1168" actId="26606"/>
          <ac:spMkLst>
            <pc:docMk/>
            <pc:sldMk cId="3252432039" sldId="698"/>
            <ac:spMk id="102" creationId="{EA83A145-578D-4A0B-94A7-AEAB2027D7EB}"/>
          </ac:spMkLst>
        </pc:spChg>
        <pc:grpChg chg="add del">
          <ac:chgData name="Rebecca Cogneau" userId="e1689453-3c26-4598-b797-581b00a30ef0" providerId="ADAL" clId="{69E37A55-2749-407B-AD36-0F4825CA7F51}" dt="2020-12-14T17:07:06.847" v="1129" actId="26606"/>
          <ac:grpSpMkLst>
            <pc:docMk/>
            <pc:sldMk cId="3252432039" sldId="698"/>
            <ac:grpSpMk id="37" creationId="{032D8612-31EB-44CF-A1D0-14FD4C705424}"/>
          </ac:grpSpMkLst>
        </pc:grpChg>
        <pc:grpChg chg="add del">
          <ac:chgData name="Rebecca Cogneau" userId="e1689453-3c26-4598-b797-581b00a30ef0" providerId="ADAL" clId="{69E37A55-2749-407B-AD36-0F4825CA7F51}" dt="2020-12-14T17:08:42.616" v="1165" actId="26606"/>
          <ac:grpSpMkLst>
            <pc:docMk/>
            <pc:sldMk cId="3252432039" sldId="698"/>
            <ac:grpSpMk id="40" creationId="{AB2FAF3C-F36A-4612-B00B-E737FEB1E065}"/>
          </ac:grpSpMkLst>
        </pc:grpChg>
        <pc:grpChg chg="add del">
          <ac:chgData name="Rebecca Cogneau" userId="e1689453-3c26-4598-b797-581b00a30ef0" providerId="ADAL" clId="{69E37A55-2749-407B-AD36-0F4825CA7F51}" dt="2020-12-14T17:08:37.155" v="1159" actId="26606"/>
          <ac:grpSpMkLst>
            <pc:docMk/>
            <pc:sldMk cId="3252432039" sldId="698"/>
            <ac:grpSpMk id="64" creationId="{AB2FAF3C-F36A-4612-B00B-E737FEB1E065}"/>
          </ac:grpSpMkLst>
        </pc:grpChg>
        <pc:picChg chg="del">
          <ac:chgData name="Rebecca Cogneau" userId="e1689453-3c26-4598-b797-581b00a30ef0" providerId="ADAL" clId="{69E37A55-2749-407B-AD36-0F4825CA7F51}" dt="2020-12-10T11:25:08.423" v="402" actId="478"/>
          <ac:picMkLst>
            <pc:docMk/>
            <pc:sldMk cId="3252432039" sldId="698"/>
            <ac:picMk id="5" creationId="{751C2099-95BB-4F53-91B5-8871473BAAEB}"/>
          </ac:picMkLst>
        </pc:picChg>
        <pc:picChg chg="del">
          <ac:chgData name="Rebecca Cogneau" userId="e1689453-3c26-4598-b797-581b00a30ef0" providerId="ADAL" clId="{69E37A55-2749-407B-AD36-0F4825CA7F51}" dt="2020-12-10T11:25:09.472" v="403" actId="478"/>
          <ac:picMkLst>
            <pc:docMk/>
            <pc:sldMk cId="3252432039" sldId="698"/>
            <ac:picMk id="6" creationId="{6916E1A3-34BE-4B7F-B01B-B2410B4121BE}"/>
          </ac:picMkLst>
        </pc:picChg>
        <pc:picChg chg="add mod ord">
          <ac:chgData name="Rebecca Cogneau" userId="e1689453-3c26-4598-b797-581b00a30ef0" providerId="ADAL" clId="{69E37A55-2749-407B-AD36-0F4825CA7F51}" dt="2020-12-14T17:09:04.720" v="1173" actId="1076"/>
          <ac:picMkLst>
            <pc:docMk/>
            <pc:sldMk cId="3252432039" sldId="698"/>
            <ac:picMk id="7" creationId="{A2241D47-8F3D-417B-8E6A-3CAAFC9F9BF3}"/>
          </ac:picMkLst>
        </pc:picChg>
        <pc:picChg chg="add del">
          <ac:chgData name="Rebecca Cogneau" userId="e1689453-3c26-4598-b797-581b00a30ef0" providerId="ADAL" clId="{69E37A55-2749-407B-AD36-0F4825CA7F51}" dt="2020-12-14T17:08:39.058" v="1161" actId="26606"/>
          <ac:picMkLst>
            <pc:docMk/>
            <pc:sldMk cId="3252432039" sldId="698"/>
            <ac:picMk id="89" creationId="{5516C1EB-8D62-4BF0-92B5-02E6AE43B1F3}"/>
          </ac:picMkLst>
        </pc:picChg>
        <pc:picChg chg="add del">
          <ac:chgData name="Rebecca Cogneau" userId="e1689453-3c26-4598-b797-581b00a30ef0" providerId="ADAL" clId="{69E37A55-2749-407B-AD36-0F4825CA7F51}" dt="2020-12-14T17:08:44.709" v="1167" actId="26606"/>
          <ac:picMkLst>
            <pc:docMk/>
            <pc:sldMk cId="3252432039" sldId="698"/>
            <ac:picMk id="93" creationId="{5516C1EB-8D62-4BF0-92B5-02E6AE43B1F3}"/>
          </ac:picMkLst>
        </pc:picChg>
        <pc:cxnChg chg="add del">
          <ac:chgData name="Rebecca Cogneau" userId="e1689453-3c26-4598-b797-581b00a30ef0" providerId="ADAL" clId="{69E37A55-2749-407B-AD36-0F4825CA7F51}" dt="2020-12-14T17:06:54.333" v="1123" actId="26606"/>
          <ac:cxnSpMkLst>
            <pc:docMk/>
            <pc:sldMk cId="3252432039" sldId="698"/>
            <ac:cxnSpMk id="16" creationId="{BCDAEC91-5BCE-4B55-9CC0-43EF94CB734B}"/>
          </ac:cxnSpMkLst>
        </pc:cxnChg>
        <pc:cxnChg chg="add del">
          <ac:chgData name="Rebecca Cogneau" userId="e1689453-3c26-4598-b797-581b00a30ef0" providerId="ADAL" clId="{69E37A55-2749-407B-AD36-0F4825CA7F51}" dt="2020-12-14T17:08:06.701" v="1145" actId="26606"/>
          <ac:cxnSpMkLst>
            <pc:docMk/>
            <pc:sldMk cId="3252432039" sldId="698"/>
            <ac:cxnSpMk id="35" creationId="{BCDAEC91-5BCE-4B55-9CC0-43EF94CB734B}"/>
          </ac:cxnSpMkLst>
        </pc:cxnChg>
        <pc:cxnChg chg="add del">
          <ac:chgData name="Rebecca Cogneau" userId="e1689453-3c26-4598-b797-581b00a30ef0" providerId="ADAL" clId="{69E37A55-2749-407B-AD36-0F4825CA7F51}" dt="2020-12-14T17:07:13.131" v="1133" actId="26606"/>
          <ac:cxnSpMkLst>
            <pc:docMk/>
            <pc:sldMk cId="3252432039" sldId="698"/>
            <ac:cxnSpMk id="48" creationId="{BCDAEC91-5BCE-4B55-9CC0-43EF94CB734B}"/>
          </ac:cxnSpMkLst>
        </pc:cxnChg>
        <pc:cxnChg chg="add del">
          <ac:chgData name="Rebecca Cogneau" userId="e1689453-3c26-4598-b797-581b00a30ef0" providerId="ADAL" clId="{69E37A55-2749-407B-AD36-0F4825CA7F51}" dt="2020-12-14T17:08:32.071" v="1157" actId="26606"/>
          <ac:cxnSpMkLst>
            <pc:docMk/>
            <pc:sldMk cId="3252432039" sldId="698"/>
            <ac:cxnSpMk id="62" creationId="{CE352288-84AD-4CA8-BCD5-76C29D34E1DB}"/>
          </ac:cxnSpMkLst>
        </pc:cxnChg>
      </pc:sldChg>
      <pc:sldChg chg="modNotesTx">
        <pc:chgData name="Rebecca Cogneau" userId="e1689453-3c26-4598-b797-581b00a30ef0" providerId="ADAL" clId="{69E37A55-2749-407B-AD36-0F4825CA7F51}" dt="2020-12-10T11:09:35.761" v="80" actId="6549"/>
        <pc:sldMkLst>
          <pc:docMk/>
          <pc:sldMk cId="4255389244" sldId="706"/>
        </pc:sldMkLst>
      </pc:sldChg>
      <pc:sldChg chg="modNotesTx">
        <pc:chgData name="Rebecca Cogneau" userId="e1689453-3c26-4598-b797-581b00a30ef0" providerId="ADAL" clId="{69E37A55-2749-407B-AD36-0F4825CA7F51}" dt="2020-12-10T11:12:57.163" v="121" actId="6549"/>
        <pc:sldMkLst>
          <pc:docMk/>
          <pc:sldMk cId="1109378991" sldId="709"/>
        </pc:sldMkLst>
      </pc:sldChg>
      <pc:sldChg chg="modSp mod">
        <pc:chgData name="Rebecca Cogneau" userId="e1689453-3c26-4598-b797-581b00a30ef0" providerId="ADAL" clId="{69E37A55-2749-407B-AD36-0F4825CA7F51}" dt="2020-12-10T11:08:49.497" v="76" actId="20577"/>
        <pc:sldMkLst>
          <pc:docMk/>
          <pc:sldMk cId="888173898" sldId="716"/>
        </pc:sldMkLst>
        <pc:spChg chg="mod">
          <ac:chgData name="Rebecca Cogneau" userId="e1689453-3c26-4598-b797-581b00a30ef0" providerId="ADAL" clId="{69E37A55-2749-407B-AD36-0F4825CA7F51}" dt="2020-12-10T11:08:49.497" v="76" actId="20577"/>
          <ac:spMkLst>
            <pc:docMk/>
            <pc:sldMk cId="888173898" sldId="716"/>
            <ac:spMk id="3" creationId="{C21A83C9-90EF-43B1-9EAE-FBE1557C1B57}"/>
          </ac:spMkLst>
        </pc:spChg>
      </pc:sldChg>
      <pc:sldChg chg="addSp delSp modSp add mod setBg setClrOvrMap">
        <pc:chgData name="Rebecca Cogneau" userId="e1689453-3c26-4598-b797-581b00a30ef0" providerId="ADAL" clId="{69E37A55-2749-407B-AD36-0F4825CA7F51}" dt="2020-12-10T11:15:25.155" v="164" actId="207"/>
        <pc:sldMkLst>
          <pc:docMk/>
          <pc:sldMk cId="433023014" sldId="717"/>
        </pc:sldMkLst>
        <pc:spChg chg="mod ord">
          <ac:chgData name="Rebecca Cogneau" userId="e1689453-3c26-4598-b797-581b00a30ef0" providerId="ADAL" clId="{69E37A55-2749-407B-AD36-0F4825CA7F51}" dt="2020-12-10T11:15:25.155" v="164" actId="207"/>
          <ac:spMkLst>
            <pc:docMk/>
            <pc:sldMk cId="433023014" sldId="717"/>
            <ac:spMk id="2" creationId="{7C3290B5-D8B9-47DE-808A-46AAEA2FF372}"/>
          </ac:spMkLst>
        </pc:spChg>
        <pc:spChg chg="add del">
          <ac:chgData name="Rebecca Cogneau" userId="e1689453-3c26-4598-b797-581b00a30ef0" providerId="ADAL" clId="{69E37A55-2749-407B-AD36-0F4825CA7F51}" dt="2020-12-10T11:15:06.736" v="155" actId="26606"/>
          <ac:spMkLst>
            <pc:docMk/>
            <pc:sldMk cId="433023014" sldId="717"/>
            <ac:spMk id="8" creationId="{4FA4E651-C3D8-4DB8-A026-E8531C6AFACC}"/>
          </ac:spMkLst>
        </pc:spChg>
        <pc:spChg chg="add del">
          <ac:chgData name="Rebecca Cogneau" userId="e1689453-3c26-4598-b797-581b00a30ef0" providerId="ADAL" clId="{69E37A55-2749-407B-AD36-0F4825CA7F51}" dt="2020-12-10T11:15:09.847" v="157" actId="26606"/>
          <ac:spMkLst>
            <pc:docMk/>
            <pc:sldMk cId="433023014" sldId="717"/>
            <ac:spMk id="11" creationId="{37C89E4B-3C9F-44B9-8B86-D9E3D112D8EC}"/>
          </ac:spMkLst>
        </pc:spChg>
        <pc:spChg chg="add del">
          <ac:chgData name="Rebecca Cogneau" userId="e1689453-3c26-4598-b797-581b00a30ef0" providerId="ADAL" clId="{69E37A55-2749-407B-AD36-0F4825CA7F51}" dt="2020-12-10T11:15:10.555" v="159" actId="26606"/>
          <ac:spMkLst>
            <pc:docMk/>
            <pc:sldMk cId="433023014" sldId="717"/>
            <ac:spMk id="14" creationId="{E49CC64F-7275-4E33-961B-0C5CDC439875}"/>
          </ac:spMkLst>
        </pc:spChg>
        <pc:spChg chg="add del">
          <ac:chgData name="Rebecca Cogneau" userId="e1689453-3c26-4598-b797-581b00a30ef0" providerId="ADAL" clId="{69E37A55-2749-407B-AD36-0F4825CA7F51}" dt="2020-12-10T11:15:13.567" v="161" actId="26606"/>
          <ac:spMkLst>
            <pc:docMk/>
            <pc:sldMk cId="433023014" sldId="717"/>
            <ac:spMk id="16" creationId="{A254D376-7060-4491-9779-FC35E62F3F6F}"/>
          </ac:spMkLst>
        </pc:spChg>
        <pc:spChg chg="add">
          <ac:chgData name="Rebecca Cogneau" userId="e1689453-3c26-4598-b797-581b00a30ef0" providerId="ADAL" clId="{69E37A55-2749-407B-AD36-0F4825CA7F51}" dt="2020-12-10T11:15:13.567" v="162" actId="26606"/>
          <ac:spMkLst>
            <pc:docMk/>
            <pc:sldMk cId="433023014" sldId="717"/>
            <ac:spMk id="18" creationId="{4FA4E651-C3D8-4DB8-A026-E8531C6AFACC}"/>
          </ac:spMkLst>
        </pc:spChg>
        <pc:picChg chg="add mod ord">
          <ac:chgData name="Rebecca Cogneau" userId="e1689453-3c26-4598-b797-581b00a30ef0" providerId="ADAL" clId="{69E37A55-2749-407B-AD36-0F4825CA7F51}" dt="2020-12-10T11:15:13.567" v="162" actId="26606"/>
          <ac:picMkLst>
            <pc:docMk/>
            <pc:sldMk cId="433023014" sldId="717"/>
            <ac:picMk id="3" creationId="{00E97473-7E61-47D5-8D27-926DF8FDD3C8}"/>
          </ac:picMkLst>
        </pc:picChg>
        <pc:cxnChg chg="add del">
          <ac:chgData name="Rebecca Cogneau" userId="e1689453-3c26-4598-b797-581b00a30ef0" providerId="ADAL" clId="{69E37A55-2749-407B-AD36-0F4825CA7F51}" dt="2020-12-10T11:15:09.847" v="157" actId="26606"/>
          <ac:cxnSpMkLst>
            <pc:docMk/>
            <pc:sldMk cId="433023014" sldId="717"/>
            <ac:cxnSpMk id="10" creationId="{AA2EAA10-076F-46BD-8F0F-B9A2FB77A85C}"/>
          </ac:cxnSpMkLst>
        </pc:cxnChg>
        <pc:cxnChg chg="add del">
          <ac:chgData name="Rebecca Cogneau" userId="e1689453-3c26-4598-b797-581b00a30ef0" providerId="ADAL" clId="{69E37A55-2749-407B-AD36-0F4825CA7F51}" dt="2020-12-10T11:15:09.847" v="157" actId="26606"/>
          <ac:cxnSpMkLst>
            <pc:docMk/>
            <pc:sldMk cId="433023014" sldId="717"/>
            <ac:cxnSpMk id="12" creationId="{D891E407-403B-4764-86C9-33A56D3BCAA3}"/>
          </ac:cxnSpMkLst>
        </pc:cxnChg>
      </pc:sldChg>
      <pc:sldChg chg="addSp delSp modSp add mod setBg">
        <pc:chgData name="Rebecca Cogneau" userId="e1689453-3c26-4598-b797-581b00a30ef0" providerId="ADAL" clId="{69E37A55-2749-407B-AD36-0F4825CA7F51}" dt="2020-12-10T11:14:46.118" v="153" actId="207"/>
        <pc:sldMkLst>
          <pc:docMk/>
          <pc:sldMk cId="1961297876" sldId="718"/>
        </pc:sldMkLst>
        <pc:spChg chg="mod ord">
          <ac:chgData name="Rebecca Cogneau" userId="e1689453-3c26-4598-b797-581b00a30ef0" providerId="ADAL" clId="{69E37A55-2749-407B-AD36-0F4825CA7F51}" dt="2020-12-10T11:14:46.118" v="153" actId="207"/>
          <ac:spMkLst>
            <pc:docMk/>
            <pc:sldMk cId="1961297876" sldId="718"/>
            <ac:spMk id="2" creationId="{7C3290B5-D8B9-47DE-808A-46AAEA2FF372}"/>
          </ac:spMkLst>
        </pc:spChg>
        <pc:spChg chg="add">
          <ac:chgData name="Rebecca Cogneau" userId="e1689453-3c26-4598-b797-581b00a30ef0" providerId="ADAL" clId="{69E37A55-2749-407B-AD36-0F4825CA7F51}" dt="2020-12-10T11:14:32.804" v="151" actId="26606"/>
          <ac:spMkLst>
            <pc:docMk/>
            <pc:sldMk cId="1961297876" sldId="718"/>
            <ac:spMk id="6" creationId="{53F29798-D584-4792-9B62-3F5F5C36D619}"/>
          </ac:spMkLst>
        </pc:spChg>
        <pc:spChg chg="add del">
          <ac:chgData name="Rebecca Cogneau" userId="e1689453-3c26-4598-b797-581b00a30ef0" providerId="ADAL" clId="{69E37A55-2749-407B-AD36-0F4825CA7F51}" dt="2020-12-10T11:11:46.984" v="85" actId="26606"/>
          <ac:spMkLst>
            <pc:docMk/>
            <pc:sldMk cId="1961297876" sldId="718"/>
            <ac:spMk id="9" creationId="{37C89E4B-3C9F-44B9-8B86-D9E3D112D8EC}"/>
          </ac:spMkLst>
        </pc:spChg>
        <pc:picChg chg="del">
          <ac:chgData name="Rebecca Cogneau" userId="e1689453-3c26-4598-b797-581b00a30ef0" providerId="ADAL" clId="{69E37A55-2749-407B-AD36-0F4825CA7F51}" dt="2020-12-10T11:11:33.917" v="82" actId="478"/>
          <ac:picMkLst>
            <pc:docMk/>
            <pc:sldMk cId="1961297876" sldId="718"/>
            <ac:picMk id="3" creationId="{00E97473-7E61-47D5-8D27-926DF8FDD3C8}"/>
          </ac:picMkLst>
        </pc:picChg>
        <pc:picChg chg="add mod ord">
          <ac:chgData name="Rebecca Cogneau" userId="e1689453-3c26-4598-b797-581b00a30ef0" providerId="ADAL" clId="{69E37A55-2749-407B-AD36-0F4825CA7F51}" dt="2020-12-10T11:14:32.804" v="151" actId="26606"/>
          <ac:picMkLst>
            <pc:docMk/>
            <pc:sldMk cId="1961297876" sldId="718"/>
            <ac:picMk id="4" creationId="{21968059-B9C5-45E8-B920-61693C435B70}"/>
          </ac:picMkLst>
        </pc:picChg>
        <pc:cxnChg chg="add del">
          <ac:chgData name="Rebecca Cogneau" userId="e1689453-3c26-4598-b797-581b00a30ef0" providerId="ADAL" clId="{69E37A55-2749-407B-AD36-0F4825CA7F51}" dt="2020-12-10T11:11:46.984" v="85" actId="26606"/>
          <ac:cxnSpMkLst>
            <pc:docMk/>
            <pc:sldMk cId="1961297876" sldId="718"/>
            <ac:cxnSpMk id="11" creationId="{AA2EAA10-076F-46BD-8F0F-B9A2FB77A85C}"/>
          </ac:cxnSpMkLst>
        </pc:cxnChg>
        <pc:cxnChg chg="add del">
          <ac:chgData name="Rebecca Cogneau" userId="e1689453-3c26-4598-b797-581b00a30ef0" providerId="ADAL" clId="{69E37A55-2749-407B-AD36-0F4825CA7F51}" dt="2020-12-10T11:11:46.984" v="85" actId="26606"/>
          <ac:cxnSpMkLst>
            <pc:docMk/>
            <pc:sldMk cId="1961297876" sldId="718"/>
            <ac:cxnSpMk id="13" creationId="{D891E407-403B-4764-86C9-33A56D3BCAA3}"/>
          </ac:cxnSpMkLst>
        </pc:cxnChg>
      </pc:sldChg>
      <pc:sldChg chg="modSp add mod">
        <pc:chgData name="Rebecca Cogneau" userId="e1689453-3c26-4598-b797-581b00a30ef0" providerId="ADAL" clId="{69E37A55-2749-407B-AD36-0F4825CA7F51}" dt="2020-12-10T11:20:05.962" v="247" actId="108"/>
        <pc:sldMkLst>
          <pc:docMk/>
          <pc:sldMk cId="2808272104" sldId="719"/>
        </pc:sldMkLst>
        <pc:spChg chg="mod">
          <ac:chgData name="Rebecca Cogneau" userId="e1689453-3c26-4598-b797-581b00a30ef0" providerId="ADAL" clId="{69E37A55-2749-407B-AD36-0F4825CA7F51}" dt="2020-12-10T11:20:05.962" v="247" actId="108"/>
          <ac:spMkLst>
            <pc:docMk/>
            <pc:sldMk cId="2808272104" sldId="719"/>
            <ac:spMk id="2" creationId="{0DCA88FE-E253-4D68-9002-F8722DFAF085}"/>
          </ac:spMkLst>
        </pc:spChg>
      </pc:sldChg>
      <pc:sldChg chg="addSp delSp modSp add mod setBg setClrOvrMap">
        <pc:chgData name="Rebecca Cogneau" userId="e1689453-3c26-4598-b797-581b00a30ef0" providerId="ADAL" clId="{69E37A55-2749-407B-AD36-0F4825CA7F51}" dt="2020-12-10T11:18:55.787" v="245"/>
        <pc:sldMkLst>
          <pc:docMk/>
          <pc:sldMk cId="2905153600" sldId="720"/>
        </pc:sldMkLst>
        <pc:spChg chg="mod">
          <ac:chgData name="Rebecca Cogneau" userId="e1689453-3c26-4598-b797-581b00a30ef0" providerId="ADAL" clId="{69E37A55-2749-407B-AD36-0F4825CA7F51}" dt="2020-12-10T11:13:48.698" v="148" actId="26606"/>
          <ac:spMkLst>
            <pc:docMk/>
            <pc:sldMk cId="2905153600" sldId="720"/>
            <ac:spMk id="2" creationId="{7C3290B5-D8B9-47DE-808A-46AAEA2FF372}"/>
          </ac:spMkLst>
        </pc:spChg>
        <pc:spChg chg="add">
          <ac:chgData name="Rebecca Cogneau" userId="e1689453-3c26-4598-b797-581b00a30ef0" providerId="ADAL" clId="{69E37A55-2749-407B-AD36-0F4825CA7F51}" dt="2020-12-10T11:13:48.698" v="148" actId="26606"/>
          <ac:spMkLst>
            <pc:docMk/>
            <pc:sldMk cId="2905153600" sldId="720"/>
            <ac:spMk id="10" creationId="{E49CC64F-7275-4E33-961B-0C5CDC439875}"/>
          </ac:spMkLst>
        </pc:spChg>
        <pc:picChg chg="del">
          <ac:chgData name="Rebecca Cogneau" userId="e1689453-3c26-4598-b797-581b00a30ef0" providerId="ADAL" clId="{69E37A55-2749-407B-AD36-0F4825CA7F51}" dt="2020-12-10T11:13:27.839" v="144" actId="478"/>
          <ac:picMkLst>
            <pc:docMk/>
            <pc:sldMk cId="2905153600" sldId="720"/>
            <ac:picMk id="4" creationId="{21968059-B9C5-45E8-B920-61693C435B70}"/>
          </ac:picMkLst>
        </pc:picChg>
        <pc:picChg chg="add mod">
          <ac:chgData name="Rebecca Cogneau" userId="e1689453-3c26-4598-b797-581b00a30ef0" providerId="ADAL" clId="{69E37A55-2749-407B-AD36-0F4825CA7F51}" dt="2020-12-10T11:13:48.698" v="148" actId="26606"/>
          <ac:picMkLst>
            <pc:docMk/>
            <pc:sldMk cId="2905153600" sldId="720"/>
            <ac:picMk id="5" creationId="{9E31D8A7-572D-4848-8D92-C0936DB83D34}"/>
          </ac:picMkLst>
        </pc:picChg>
        <pc:picChg chg="add del">
          <ac:chgData name="Rebecca Cogneau" userId="e1689453-3c26-4598-b797-581b00a30ef0" providerId="ADAL" clId="{69E37A55-2749-407B-AD36-0F4825CA7F51}" dt="2020-12-10T11:18:55.787" v="245"/>
          <ac:picMkLst>
            <pc:docMk/>
            <pc:sldMk cId="2905153600" sldId="720"/>
            <ac:picMk id="1026" creationId="{F24D3622-905F-42A7-80B9-6E14AD9385E6}"/>
          </ac:picMkLst>
        </pc:picChg>
      </pc:sldChg>
      <pc:sldChg chg="modSp add mod">
        <pc:chgData name="Rebecca Cogneau" userId="e1689453-3c26-4598-b797-581b00a30ef0" providerId="ADAL" clId="{69E37A55-2749-407B-AD36-0F4825CA7F51}" dt="2020-12-10T11:16:33.995" v="212" actId="20577"/>
        <pc:sldMkLst>
          <pc:docMk/>
          <pc:sldMk cId="1964892818" sldId="721"/>
        </pc:sldMkLst>
        <pc:spChg chg="mod">
          <ac:chgData name="Rebecca Cogneau" userId="e1689453-3c26-4598-b797-581b00a30ef0" providerId="ADAL" clId="{69E37A55-2749-407B-AD36-0F4825CA7F51}" dt="2020-12-10T11:16:33.995" v="212" actId="20577"/>
          <ac:spMkLst>
            <pc:docMk/>
            <pc:sldMk cId="1964892818" sldId="721"/>
            <ac:spMk id="2" creationId="{9C2FC3C5-072F-4FF2-A811-C8C290FAB189}"/>
          </ac:spMkLst>
        </pc:spChg>
      </pc:sldChg>
      <pc:sldChg chg="modSp add mod">
        <pc:chgData name="Rebecca Cogneau" userId="e1689453-3c26-4598-b797-581b00a30ef0" providerId="ADAL" clId="{69E37A55-2749-407B-AD36-0F4825CA7F51}" dt="2020-12-10T11:17:08.930" v="238" actId="20577"/>
        <pc:sldMkLst>
          <pc:docMk/>
          <pc:sldMk cId="3430201427" sldId="722"/>
        </pc:sldMkLst>
        <pc:spChg chg="mod">
          <ac:chgData name="Rebecca Cogneau" userId="e1689453-3c26-4598-b797-581b00a30ef0" providerId="ADAL" clId="{69E37A55-2749-407B-AD36-0F4825CA7F51}" dt="2020-12-10T11:17:08.930" v="238" actId="20577"/>
          <ac:spMkLst>
            <pc:docMk/>
            <pc:sldMk cId="3430201427" sldId="722"/>
            <ac:spMk id="2" creationId="{9C2FC3C5-072F-4FF2-A811-C8C290FAB189}"/>
          </ac:spMkLst>
        </pc:spChg>
      </pc:sldChg>
      <pc:sldChg chg="addSp delSp modSp add mod setBg setClrOvrMap modNotesTx">
        <pc:chgData name="Rebecca Cogneau" userId="e1689453-3c26-4598-b797-581b00a30ef0" providerId="ADAL" clId="{69E37A55-2749-407B-AD36-0F4825CA7F51}" dt="2020-12-14T17:29:56.036" v="1973" actId="108"/>
        <pc:sldMkLst>
          <pc:docMk/>
          <pc:sldMk cId="3424993330" sldId="723"/>
        </pc:sldMkLst>
        <pc:spChg chg="mod">
          <ac:chgData name="Rebecca Cogneau" userId="e1689453-3c26-4598-b797-581b00a30ef0" providerId="ADAL" clId="{69E37A55-2749-407B-AD36-0F4825CA7F51}" dt="2020-12-14T17:29:56.036" v="1973" actId="108"/>
          <ac:spMkLst>
            <pc:docMk/>
            <pc:sldMk cId="3424993330" sldId="723"/>
            <ac:spMk id="2" creationId="{B4FF4A68-CEF1-4E8D-A9C5-B59303DDE814}"/>
          </ac:spMkLst>
        </pc:spChg>
        <pc:spChg chg="mod ord">
          <ac:chgData name="Rebecca Cogneau" userId="e1689453-3c26-4598-b797-581b00a30ef0" providerId="ADAL" clId="{69E37A55-2749-407B-AD36-0F4825CA7F51}" dt="2020-12-14T17:29:45.736" v="1972" actId="26606"/>
          <ac:spMkLst>
            <pc:docMk/>
            <pc:sldMk cId="3424993330" sldId="723"/>
            <ac:spMk id="3" creationId="{2B339A2E-DB5C-49E1-AE09-9B04960F50EC}"/>
          </ac:spMkLst>
        </pc:spChg>
        <pc:spChg chg="ord">
          <ac:chgData name="Rebecca Cogneau" userId="e1689453-3c26-4598-b797-581b00a30ef0" providerId="ADAL" clId="{69E37A55-2749-407B-AD36-0F4825CA7F51}" dt="2020-12-14T17:17:54.817" v="1666" actId="26606"/>
          <ac:spMkLst>
            <pc:docMk/>
            <pc:sldMk cId="3424993330" sldId="723"/>
            <ac:spMk id="4" creationId="{601C3612-EEDE-469F-92C6-76AC418BB24A}"/>
          </ac:spMkLst>
        </pc:spChg>
        <pc:spChg chg="add del">
          <ac:chgData name="Rebecca Cogneau" userId="e1689453-3c26-4598-b797-581b00a30ef0" providerId="ADAL" clId="{69E37A55-2749-407B-AD36-0F4825CA7F51}" dt="2020-12-10T11:27:38.789" v="447" actId="26606"/>
          <ac:spMkLst>
            <pc:docMk/>
            <pc:sldMk cId="3424993330" sldId="723"/>
            <ac:spMk id="11" creationId="{D2B783EE-0239-4717-BBEA-8C9EAC61C824}"/>
          </ac:spMkLst>
        </pc:spChg>
        <pc:spChg chg="add del">
          <ac:chgData name="Rebecca Cogneau" userId="e1689453-3c26-4598-b797-581b00a30ef0" providerId="ADAL" clId="{69E37A55-2749-407B-AD36-0F4825CA7F51}" dt="2020-12-10T11:27:38.789" v="447" actId="26606"/>
          <ac:spMkLst>
            <pc:docMk/>
            <pc:sldMk cId="3424993330" sldId="723"/>
            <ac:spMk id="13" creationId="{A7B99495-F43F-4D80-A44F-2CB4764EB90B}"/>
          </ac:spMkLst>
        </pc:spChg>
        <pc:spChg chg="add del">
          <ac:chgData name="Rebecca Cogneau" userId="e1689453-3c26-4598-b797-581b00a30ef0" providerId="ADAL" clId="{69E37A55-2749-407B-AD36-0F4825CA7F51}" dt="2020-12-10T11:27:38.789" v="447" actId="26606"/>
          <ac:spMkLst>
            <pc:docMk/>
            <pc:sldMk cId="3424993330" sldId="723"/>
            <ac:spMk id="15" creationId="{70BEB1E7-2F88-40BC-B73D-42E5B6F80BFC}"/>
          </ac:spMkLst>
        </pc:spChg>
        <pc:spChg chg="add del">
          <ac:chgData name="Rebecca Cogneau" userId="e1689453-3c26-4598-b797-581b00a30ef0" providerId="ADAL" clId="{69E37A55-2749-407B-AD36-0F4825CA7F51}" dt="2020-12-10T11:27:39.652" v="449" actId="26606"/>
          <ac:spMkLst>
            <pc:docMk/>
            <pc:sldMk cId="3424993330" sldId="723"/>
            <ac:spMk id="17" creationId="{B5809B1F-0726-44C0-B0A1-7FCE2A129E20}"/>
          </ac:spMkLst>
        </pc:spChg>
        <pc:spChg chg="add del">
          <ac:chgData name="Rebecca Cogneau" userId="e1689453-3c26-4598-b797-581b00a30ef0" providerId="ADAL" clId="{69E37A55-2749-407B-AD36-0F4825CA7F51}" dt="2020-12-10T11:27:39.652" v="449" actId="26606"/>
          <ac:spMkLst>
            <pc:docMk/>
            <pc:sldMk cId="3424993330" sldId="723"/>
            <ac:spMk id="18" creationId="{26EE9A0B-C601-4E3F-8541-29CA20DE1186}"/>
          </ac:spMkLst>
        </pc:spChg>
        <pc:spChg chg="add del">
          <ac:chgData name="Rebecca Cogneau" userId="e1689453-3c26-4598-b797-581b00a30ef0" providerId="ADAL" clId="{69E37A55-2749-407B-AD36-0F4825CA7F51}" dt="2020-12-10T11:27:40.626" v="451" actId="26606"/>
          <ac:spMkLst>
            <pc:docMk/>
            <pc:sldMk cId="3424993330" sldId="723"/>
            <ac:spMk id="20" creationId="{8761DDFE-071F-4200-B0AA-394476C2D2D6}"/>
          </ac:spMkLst>
        </pc:spChg>
        <pc:spChg chg="add del">
          <ac:chgData name="Rebecca Cogneau" userId="e1689453-3c26-4598-b797-581b00a30ef0" providerId="ADAL" clId="{69E37A55-2749-407B-AD36-0F4825CA7F51}" dt="2020-12-10T11:27:41.641" v="453" actId="26606"/>
          <ac:spMkLst>
            <pc:docMk/>
            <pc:sldMk cId="3424993330" sldId="723"/>
            <ac:spMk id="22" creationId="{2C6A2225-94AF-4BC4-98F4-77746E7B10A9}"/>
          </ac:spMkLst>
        </pc:spChg>
        <pc:spChg chg="add del">
          <ac:chgData name="Rebecca Cogneau" userId="e1689453-3c26-4598-b797-581b00a30ef0" providerId="ADAL" clId="{69E37A55-2749-407B-AD36-0F4825CA7F51}" dt="2020-12-10T11:27:41.641" v="453" actId="26606"/>
          <ac:spMkLst>
            <pc:docMk/>
            <pc:sldMk cId="3424993330" sldId="723"/>
            <ac:spMk id="23" creationId="{648F5915-2CE1-4F74-88C5-D4366893D2DF}"/>
          </ac:spMkLst>
        </pc:spChg>
        <pc:spChg chg="add del">
          <ac:chgData name="Rebecca Cogneau" userId="e1689453-3c26-4598-b797-581b00a30ef0" providerId="ADAL" clId="{69E37A55-2749-407B-AD36-0F4825CA7F51}" dt="2020-12-10T11:27:45.100" v="455" actId="26606"/>
          <ac:spMkLst>
            <pc:docMk/>
            <pc:sldMk cId="3424993330" sldId="723"/>
            <ac:spMk id="25" creationId="{4038CB10-1F5C-4D54-9DF7-12586DE5B007}"/>
          </ac:spMkLst>
        </pc:spChg>
        <pc:spChg chg="add del">
          <ac:chgData name="Rebecca Cogneau" userId="e1689453-3c26-4598-b797-581b00a30ef0" providerId="ADAL" clId="{69E37A55-2749-407B-AD36-0F4825CA7F51}" dt="2020-12-10T11:27:45.100" v="455" actId="26606"/>
          <ac:spMkLst>
            <pc:docMk/>
            <pc:sldMk cId="3424993330" sldId="723"/>
            <ac:spMk id="26" creationId="{33B81349-3A7E-4A66-9ED9-66E6F8E29C4A}"/>
          </ac:spMkLst>
        </pc:spChg>
        <pc:spChg chg="add del">
          <ac:chgData name="Rebecca Cogneau" userId="e1689453-3c26-4598-b797-581b00a30ef0" providerId="ADAL" clId="{69E37A55-2749-407B-AD36-0F4825CA7F51}" dt="2020-12-10T11:27:45.100" v="455" actId="26606"/>
          <ac:spMkLst>
            <pc:docMk/>
            <pc:sldMk cId="3424993330" sldId="723"/>
            <ac:spMk id="27" creationId="{4A37A7FF-19A5-40D8-8D0C-E780CBD33087}"/>
          </ac:spMkLst>
        </pc:spChg>
        <pc:spChg chg="add del">
          <ac:chgData name="Rebecca Cogneau" userId="e1689453-3c26-4598-b797-581b00a30ef0" providerId="ADAL" clId="{69E37A55-2749-407B-AD36-0F4825CA7F51}" dt="2020-12-10T11:27:45.100" v="455" actId="26606"/>
          <ac:spMkLst>
            <pc:docMk/>
            <pc:sldMk cId="3424993330" sldId="723"/>
            <ac:spMk id="28" creationId="{73ED6512-6858-4552-B699-9A97FE9A4EA2}"/>
          </ac:spMkLst>
        </pc:spChg>
        <pc:spChg chg="add del">
          <ac:chgData name="Rebecca Cogneau" userId="e1689453-3c26-4598-b797-581b00a30ef0" providerId="ADAL" clId="{69E37A55-2749-407B-AD36-0F4825CA7F51}" dt="2020-12-14T17:16:08.837" v="1639" actId="26606"/>
          <ac:spMkLst>
            <pc:docMk/>
            <pc:sldMk cId="3424993330" sldId="723"/>
            <ac:spMk id="30" creationId="{D2B783EE-0239-4717-BBEA-8C9EAC61C824}"/>
          </ac:spMkLst>
        </pc:spChg>
        <pc:spChg chg="add del">
          <ac:chgData name="Rebecca Cogneau" userId="e1689453-3c26-4598-b797-581b00a30ef0" providerId="ADAL" clId="{69E37A55-2749-407B-AD36-0F4825CA7F51}" dt="2020-12-14T17:16:08.837" v="1639" actId="26606"/>
          <ac:spMkLst>
            <pc:docMk/>
            <pc:sldMk cId="3424993330" sldId="723"/>
            <ac:spMk id="31" creationId="{A7B99495-F43F-4D80-A44F-2CB4764EB90B}"/>
          </ac:spMkLst>
        </pc:spChg>
        <pc:spChg chg="add del">
          <ac:chgData name="Rebecca Cogneau" userId="e1689453-3c26-4598-b797-581b00a30ef0" providerId="ADAL" clId="{69E37A55-2749-407B-AD36-0F4825CA7F51}" dt="2020-12-14T17:16:08.837" v="1639" actId="26606"/>
          <ac:spMkLst>
            <pc:docMk/>
            <pc:sldMk cId="3424993330" sldId="723"/>
            <ac:spMk id="32" creationId="{70BEB1E7-2F88-40BC-B73D-42E5B6F80BFC}"/>
          </ac:spMkLst>
        </pc:spChg>
        <pc:spChg chg="add del">
          <ac:chgData name="Rebecca Cogneau" userId="e1689453-3c26-4598-b797-581b00a30ef0" providerId="ADAL" clId="{69E37A55-2749-407B-AD36-0F4825CA7F51}" dt="2020-12-14T17:16:06.372" v="1636" actId="26606"/>
          <ac:spMkLst>
            <pc:docMk/>
            <pc:sldMk cId="3424993330" sldId="723"/>
            <ac:spMk id="37" creationId="{7D2AA9EB-ACE2-48F8-8185-792EE941348D}"/>
          </ac:spMkLst>
        </pc:spChg>
        <pc:spChg chg="add del">
          <ac:chgData name="Rebecca Cogneau" userId="e1689453-3c26-4598-b797-581b00a30ef0" providerId="ADAL" clId="{69E37A55-2749-407B-AD36-0F4825CA7F51}" dt="2020-12-14T17:16:06.372" v="1636" actId="26606"/>
          <ac:spMkLst>
            <pc:docMk/>
            <pc:sldMk cId="3424993330" sldId="723"/>
            <ac:spMk id="41" creationId="{730F02D6-D4A4-42E5-A722-43B088C7359F}"/>
          </ac:spMkLst>
        </pc:spChg>
        <pc:spChg chg="add del">
          <ac:chgData name="Rebecca Cogneau" userId="e1689453-3c26-4598-b797-581b00a30ef0" providerId="ADAL" clId="{69E37A55-2749-407B-AD36-0F4825CA7F51}" dt="2020-12-14T17:16:06.372" v="1636" actId="26606"/>
          <ac:spMkLst>
            <pc:docMk/>
            <pc:sldMk cId="3424993330" sldId="723"/>
            <ac:spMk id="43" creationId="{F2C965BE-B8BF-4344-8E81-62E0BFE4CB95}"/>
          </ac:spMkLst>
        </pc:spChg>
        <pc:spChg chg="add del">
          <ac:chgData name="Rebecca Cogneau" userId="e1689453-3c26-4598-b797-581b00a30ef0" providerId="ADAL" clId="{69E37A55-2749-407B-AD36-0F4825CA7F51}" dt="2020-12-14T17:16:06.372" v="1636" actId="26606"/>
          <ac:spMkLst>
            <pc:docMk/>
            <pc:sldMk cId="3424993330" sldId="723"/>
            <ac:spMk id="45" creationId="{122DB9C1-63F1-47FD-BE8D-08903F85316C}"/>
          </ac:spMkLst>
        </pc:spChg>
        <pc:spChg chg="add del">
          <ac:chgData name="Rebecca Cogneau" userId="e1689453-3c26-4598-b797-581b00a30ef0" providerId="ADAL" clId="{69E37A55-2749-407B-AD36-0F4825CA7F51}" dt="2020-12-14T17:16:08.831" v="1638" actId="26606"/>
          <ac:spMkLst>
            <pc:docMk/>
            <pc:sldMk cId="3424993330" sldId="723"/>
            <ac:spMk id="47" creationId="{799A8B4F-0FED-46C0-9186-5A8E116D8744}"/>
          </ac:spMkLst>
        </pc:spChg>
        <pc:spChg chg="add del">
          <ac:chgData name="Rebecca Cogneau" userId="e1689453-3c26-4598-b797-581b00a30ef0" providerId="ADAL" clId="{69E37A55-2749-407B-AD36-0F4825CA7F51}" dt="2020-12-14T17:16:08.831" v="1638" actId="26606"/>
          <ac:spMkLst>
            <pc:docMk/>
            <pc:sldMk cId="3424993330" sldId="723"/>
            <ac:spMk id="49" creationId="{38A69B74-22E3-47CC-823F-18BE7930C814}"/>
          </ac:spMkLst>
        </pc:spChg>
        <pc:spChg chg="add del">
          <ac:chgData name="Rebecca Cogneau" userId="e1689453-3c26-4598-b797-581b00a30ef0" providerId="ADAL" clId="{69E37A55-2749-407B-AD36-0F4825CA7F51}" dt="2020-12-14T17:16:08.831" v="1638" actId="26606"/>
          <ac:spMkLst>
            <pc:docMk/>
            <pc:sldMk cId="3424993330" sldId="723"/>
            <ac:spMk id="50" creationId="{1778637B-5DB8-4A75-B2E6-FC2B1BB9A7DB}"/>
          </ac:spMkLst>
        </pc:spChg>
        <pc:spChg chg="add del">
          <ac:chgData name="Rebecca Cogneau" userId="e1689453-3c26-4598-b797-581b00a30ef0" providerId="ADAL" clId="{69E37A55-2749-407B-AD36-0F4825CA7F51}" dt="2020-12-14T17:16:08.831" v="1638" actId="26606"/>
          <ac:spMkLst>
            <pc:docMk/>
            <pc:sldMk cId="3424993330" sldId="723"/>
            <ac:spMk id="51" creationId="{0035A30C-45F3-4EFB-B2E8-6E2A11843D39}"/>
          </ac:spMkLst>
        </pc:spChg>
        <pc:spChg chg="add del">
          <ac:chgData name="Rebecca Cogneau" userId="e1689453-3c26-4598-b797-581b00a30ef0" providerId="ADAL" clId="{69E37A55-2749-407B-AD36-0F4825CA7F51}" dt="2020-12-14T17:17:16.678" v="1651" actId="26606"/>
          <ac:spMkLst>
            <pc:docMk/>
            <pc:sldMk cId="3424993330" sldId="723"/>
            <ac:spMk id="53" creationId="{2EEE8F11-3582-44B7-9869-F2D26D7DD9D4}"/>
          </ac:spMkLst>
        </pc:spChg>
        <pc:spChg chg="add del">
          <ac:chgData name="Rebecca Cogneau" userId="e1689453-3c26-4598-b797-581b00a30ef0" providerId="ADAL" clId="{69E37A55-2749-407B-AD36-0F4825CA7F51}" dt="2020-12-14T17:17:16.678" v="1651" actId="26606"/>
          <ac:spMkLst>
            <pc:docMk/>
            <pc:sldMk cId="3424993330" sldId="723"/>
            <ac:spMk id="54" creationId="{2141F1CC-6A53-4BCF-9127-AABB52E2497E}"/>
          </ac:spMkLst>
        </pc:spChg>
        <pc:spChg chg="add del">
          <ac:chgData name="Rebecca Cogneau" userId="e1689453-3c26-4598-b797-581b00a30ef0" providerId="ADAL" clId="{69E37A55-2749-407B-AD36-0F4825CA7F51}" dt="2020-12-14T17:17:16.678" v="1651" actId="26606"/>
          <ac:spMkLst>
            <pc:docMk/>
            <pc:sldMk cId="3424993330" sldId="723"/>
            <ac:spMk id="55" creationId="{561B2B49-7142-4CA8-A929-4671548E6A5A}"/>
          </ac:spMkLst>
        </pc:spChg>
        <pc:spChg chg="add del">
          <ac:chgData name="Rebecca Cogneau" userId="e1689453-3c26-4598-b797-581b00a30ef0" providerId="ADAL" clId="{69E37A55-2749-407B-AD36-0F4825CA7F51}" dt="2020-12-14T17:17:12.667" v="1646" actId="26606"/>
          <ac:spMkLst>
            <pc:docMk/>
            <pc:sldMk cId="3424993330" sldId="723"/>
            <ac:spMk id="60" creationId="{2EEE8F11-3582-44B7-9869-F2D26D7DD9D4}"/>
          </ac:spMkLst>
        </pc:spChg>
        <pc:spChg chg="add del">
          <ac:chgData name="Rebecca Cogneau" userId="e1689453-3c26-4598-b797-581b00a30ef0" providerId="ADAL" clId="{69E37A55-2749-407B-AD36-0F4825CA7F51}" dt="2020-12-14T17:17:12.667" v="1646" actId="26606"/>
          <ac:spMkLst>
            <pc:docMk/>
            <pc:sldMk cId="3424993330" sldId="723"/>
            <ac:spMk id="62" creationId="{2141F1CC-6A53-4BCF-9127-AABB52E2497E}"/>
          </ac:spMkLst>
        </pc:spChg>
        <pc:spChg chg="add del">
          <ac:chgData name="Rebecca Cogneau" userId="e1689453-3c26-4598-b797-581b00a30ef0" providerId="ADAL" clId="{69E37A55-2749-407B-AD36-0F4825CA7F51}" dt="2020-12-14T17:17:12.667" v="1646" actId="26606"/>
          <ac:spMkLst>
            <pc:docMk/>
            <pc:sldMk cId="3424993330" sldId="723"/>
            <ac:spMk id="64" creationId="{561B2B49-7142-4CA8-A929-4671548E6A5A}"/>
          </ac:spMkLst>
        </pc:spChg>
        <pc:spChg chg="add del">
          <ac:chgData name="Rebecca Cogneau" userId="e1689453-3c26-4598-b797-581b00a30ef0" providerId="ADAL" clId="{69E37A55-2749-407B-AD36-0F4825CA7F51}" dt="2020-12-14T17:17:14.587" v="1648" actId="26606"/>
          <ac:spMkLst>
            <pc:docMk/>
            <pc:sldMk cId="3424993330" sldId="723"/>
            <ac:spMk id="66" creationId="{C99A8FB7-A79B-4BC9-9D56-B79587F6AA3E}"/>
          </ac:spMkLst>
        </pc:spChg>
        <pc:spChg chg="add del">
          <ac:chgData name="Rebecca Cogneau" userId="e1689453-3c26-4598-b797-581b00a30ef0" providerId="ADAL" clId="{69E37A55-2749-407B-AD36-0F4825CA7F51}" dt="2020-12-14T17:17:14.587" v="1648" actId="26606"/>
          <ac:spMkLst>
            <pc:docMk/>
            <pc:sldMk cId="3424993330" sldId="723"/>
            <ac:spMk id="67" creationId="{B23893E2-3349-46D7-A7AA-B9E447957FB1}"/>
          </ac:spMkLst>
        </pc:spChg>
        <pc:spChg chg="add del">
          <ac:chgData name="Rebecca Cogneau" userId="e1689453-3c26-4598-b797-581b00a30ef0" providerId="ADAL" clId="{69E37A55-2749-407B-AD36-0F4825CA7F51}" dt="2020-12-14T17:17:14.587" v="1648" actId="26606"/>
          <ac:spMkLst>
            <pc:docMk/>
            <pc:sldMk cId="3424993330" sldId="723"/>
            <ac:spMk id="68" creationId="{2B7592FE-10D1-4664-B623-353F47C8DF7F}"/>
          </ac:spMkLst>
        </pc:spChg>
        <pc:spChg chg="add del">
          <ac:chgData name="Rebecca Cogneau" userId="e1689453-3c26-4598-b797-581b00a30ef0" providerId="ADAL" clId="{69E37A55-2749-407B-AD36-0F4825CA7F51}" dt="2020-12-14T17:17:16.662" v="1650" actId="26606"/>
          <ac:spMkLst>
            <pc:docMk/>
            <pc:sldMk cId="3424993330" sldId="723"/>
            <ac:spMk id="70" creationId="{71A784BF-09DB-448D-99FC-B49DFC6605D5}"/>
          </ac:spMkLst>
        </pc:spChg>
        <pc:spChg chg="add del">
          <ac:chgData name="Rebecca Cogneau" userId="e1689453-3c26-4598-b797-581b00a30ef0" providerId="ADAL" clId="{69E37A55-2749-407B-AD36-0F4825CA7F51}" dt="2020-12-14T17:17:16.662" v="1650" actId="26606"/>
          <ac:spMkLst>
            <pc:docMk/>
            <pc:sldMk cId="3424993330" sldId="723"/>
            <ac:spMk id="71" creationId="{917859B3-4C91-478D-929D-BB6433F90849}"/>
          </ac:spMkLst>
        </pc:spChg>
        <pc:spChg chg="add del">
          <ac:chgData name="Rebecca Cogneau" userId="e1689453-3c26-4598-b797-581b00a30ef0" providerId="ADAL" clId="{69E37A55-2749-407B-AD36-0F4825CA7F51}" dt="2020-12-14T17:17:16.662" v="1650" actId="26606"/>
          <ac:spMkLst>
            <pc:docMk/>
            <pc:sldMk cId="3424993330" sldId="723"/>
            <ac:spMk id="72" creationId="{6283FBD2-A663-469F-855C-06D86E3C1161}"/>
          </ac:spMkLst>
        </pc:spChg>
        <pc:spChg chg="add del">
          <ac:chgData name="Rebecca Cogneau" userId="e1689453-3c26-4598-b797-581b00a30ef0" providerId="ADAL" clId="{69E37A55-2749-407B-AD36-0F4825CA7F51}" dt="2020-12-14T17:17:16.662" v="1650" actId="26606"/>
          <ac:spMkLst>
            <pc:docMk/>
            <pc:sldMk cId="3424993330" sldId="723"/>
            <ac:spMk id="73" creationId="{8A1279FC-7441-4E55-B082-2774E6316482}"/>
          </ac:spMkLst>
        </pc:spChg>
        <pc:spChg chg="add del">
          <ac:chgData name="Rebecca Cogneau" userId="e1689453-3c26-4598-b797-581b00a30ef0" providerId="ADAL" clId="{69E37A55-2749-407B-AD36-0F4825CA7F51}" dt="2020-12-14T17:17:54.817" v="1666" actId="26606"/>
          <ac:spMkLst>
            <pc:docMk/>
            <pc:sldMk cId="3424993330" sldId="723"/>
            <ac:spMk id="75" creationId="{799A8B4F-0FED-46C0-9186-5A8E116D8744}"/>
          </ac:spMkLst>
        </pc:spChg>
        <pc:spChg chg="add del">
          <ac:chgData name="Rebecca Cogneau" userId="e1689453-3c26-4598-b797-581b00a30ef0" providerId="ADAL" clId="{69E37A55-2749-407B-AD36-0F4825CA7F51}" dt="2020-12-14T17:17:54.817" v="1666" actId="26606"/>
          <ac:spMkLst>
            <pc:docMk/>
            <pc:sldMk cId="3424993330" sldId="723"/>
            <ac:spMk id="77" creationId="{38A69B74-22E3-47CC-823F-18BE7930C814}"/>
          </ac:spMkLst>
        </pc:spChg>
        <pc:spChg chg="add del">
          <ac:chgData name="Rebecca Cogneau" userId="e1689453-3c26-4598-b797-581b00a30ef0" providerId="ADAL" clId="{69E37A55-2749-407B-AD36-0F4825CA7F51}" dt="2020-12-14T17:17:54.817" v="1666" actId="26606"/>
          <ac:spMkLst>
            <pc:docMk/>
            <pc:sldMk cId="3424993330" sldId="723"/>
            <ac:spMk id="78" creationId="{1778637B-5DB8-4A75-B2E6-FC2B1BB9A7DB}"/>
          </ac:spMkLst>
        </pc:spChg>
        <pc:spChg chg="add del">
          <ac:chgData name="Rebecca Cogneau" userId="e1689453-3c26-4598-b797-581b00a30ef0" providerId="ADAL" clId="{69E37A55-2749-407B-AD36-0F4825CA7F51}" dt="2020-12-14T17:17:54.817" v="1666" actId="26606"/>
          <ac:spMkLst>
            <pc:docMk/>
            <pc:sldMk cId="3424993330" sldId="723"/>
            <ac:spMk id="79" creationId="{0035A30C-45F3-4EFB-B2E8-6E2A11843D39}"/>
          </ac:spMkLst>
        </pc:spChg>
        <pc:spChg chg="add del">
          <ac:chgData name="Rebecca Cogneau" userId="e1689453-3c26-4598-b797-581b00a30ef0" providerId="ADAL" clId="{69E37A55-2749-407B-AD36-0F4825CA7F51}" dt="2020-12-14T17:29:45.736" v="1972" actId="26606"/>
          <ac:spMkLst>
            <pc:docMk/>
            <pc:sldMk cId="3424993330" sldId="723"/>
            <ac:spMk id="84" creationId="{799A8B4F-0FED-46C0-9186-5A8E116D8744}"/>
          </ac:spMkLst>
        </pc:spChg>
        <pc:spChg chg="add del">
          <ac:chgData name="Rebecca Cogneau" userId="e1689453-3c26-4598-b797-581b00a30ef0" providerId="ADAL" clId="{69E37A55-2749-407B-AD36-0F4825CA7F51}" dt="2020-12-14T17:29:45.736" v="1972" actId="26606"/>
          <ac:spMkLst>
            <pc:docMk/>
            <pc:sldMk cId="3424993330" sldId="723"/>
            <ac:spMk id="88" creationId="{38A69B74-22E3-47CC-823F-18BE7930C814}"/>
          </ac:spMkLst>
        </pc:spChg>
        <pc:spChg chg="add del">
          <ac:chgData name="Rebecca Cogneau" userId="e1689453-3c26-4598-b797-581b00a30ef0" providerId="ADAL" clId="{69E37A55-2749-407B-AD36-0F4825CA7F51}" dt="2020-12-14T17:29:45.736" v="1972" actId="26606"/>
          <ac:spMkLst>
            <pc:docMk/>
            <pc:sldMk cId="3424993330" sldId="723"/>
            <ac:spMk id="90" creationId="{1778637B-5DB8-4A75-B2E6-FC2B1BB9A7DB}"/>
          </ac:spMkLst>
        </pc:spChg>
        <pc:spChg chg="add del">
          <ac:chgData name="Rebecca Cogneau" userId="e1689453-3c26-4598-b797-581b00a30ef0" providerId="ADAL" clId="{69E37A55-2749-407B-AD36-0F4825CA7F51}" dt="2020-12-14T17:29:45.736" v="1972" actId="26606"/>
          <ac:spMkLst>
            <pc:docMk/>
            <pc:sldMk cId="3424993330" sldId="723"/>
            <ac:spMk id="92" creationId="{0035A30C-45F3-4EFB-B2E8-6E2A11843D39}"/>
          </ac:spMkLst>
        </pc:spChg>
        <pc:spChg chg="add">
          <ac:chgData name="Rebecca Cogneau" userId="e1689453-3c26-4598-b797-581b00a30ef0" providerId="ADAL" clId="{69E37A55-2749-407B-AD36-0F4825CA7F51}" dt="2020-12-14T17:29:45.736" v="1972" actId="26606"/>
          <ac:spMkLst>
            <pc:docMk/>
            <pc:sldMk cId="3424993330" sldId="723"/>
            <ac:spMk id="97" creationId="{799A8B4F-0FED-46C0-9186-5A8E116D8744}"/>
          </ac:spMkLst>
        </pc:spChg>
        <pc:spChg chg="add">
          <ac:chgData name="Rebecca Cogneau" userId="e1689453-3c26-4598-b797-581b00a30ef0" providerId="ADAL" clId="{69E37A55-2749-407B-AD36-0F4825CA7F51}" dt="2020-12-14T17:29:45.736" v="1972" actId="26606"/>
          <ac:spMkLst>
            <pc:docMk/>
            <pc:sldMk cId="3424993330" sldId="723"/>
            <ac:spMk id="101" creationId="{38A69B74-22E3-47CC-823F-18BE7930C814}"/>
          </ac:spMkLst>
        </pc:spChg>
        <pc:spChg chg="add">
          <ac:chgData name="Rebecca Cogneau" userId="e1689453-3c26-4598-b797-581b00a30ef0" providerId="ADAL" clId="{69E37A55-2749-407B-AD36-0F4825CA7F51}" dt="2020-12-14T17:29:45.736" v="1972" actId="26606"/>
          <ac:spMkLst>
            <pc:docMk/>
            <pc:sldMk cId="3424993330" sldId="723"/>
            <ac:spMk id="103" creationId="{1778637B-5DB8-4A75-B2E6-FC2B1BB9A7DB}"/>
          </ac:spMkLst>
        </pc:spChg>
        <pc:spChg chg="add">
          <ac:chgData name="Rebecca Cogneau" userId="e1689453-3c26-4598-b797-581b00a30ef0" providerId="ADAL" clId="{69E37A55-2749-407B-AD36-0F4825CA7F51}" dt="2020-12-14T17:29:45.736" v="1972" actId="26606"/>
          <ac:spMkLst>
            <pc:docMk/>
            <pc:sldMk cId="3424993330" sldId="723"/>
            <ac:spMk id="105" creationId="{0035A30C-45F3-4EFB-B2E8-6E2A11843D39}"/>
          </ac:spMkLst>
        </pc:spChg>
        <pc:picChg chg="add mod ord">
          <ac:chgData name="Rebecca Cogneau" userId="e1689453-3c26-4598-b797-581b00a30ef0" providerId="ADAL" clId="{69E37A55-2749-407B-AD36-0F4825CA7F51}" dt="2020-12-14T17:17:54.817" v="1666" actId="26606"/>
          <ac:picMkLst>
            <pc:docMk/>
            <pc:sldMk cId="3424993330" sldId="723"/>
            <ac:picMk id="5" creationId="{9A33C545-EDD9-4A95-AD23-DFF802005640}"/>
          </ac:picMkLst>
        </pc:picChg>
        <pc:picChg chg="add mod ord">
          <ac:chgData name="Rebecca Cogneau" userId="e1689453-3c26-4598-b797-581b00a30ef0" providerId="ADAL" clId="{69E37A55-2749-407B-AD36-0F4825CA7F51}" dt="2020-12-14T17:17:54.817" v="1666" actId="26606"/>
          <ac:picMkLst>
            <pc:docMk/>
            <pc:sldMk cId="3424993330" sldId="723"/>
            <ac:picMk id="6" creationId="{9F55F368-5D0B-4FE1-B341-F34AE0EAEDC9}"/>
          </ac:picMkLst>
        </pc:picChg>
        <pc:picChg chg="add del mod ord">
          <ac:chgData name="Rebecca Cogneau" userId="e1689453-3c26-4598-b797-581b00a30ef0" providerId="ADAL" clId="{69E37A55-2749-407B-AD36-0F4825CA7F51}" dt="2020-12-14T17:17:22.212" v="1654" actId="478"/>
          <ac:picMkLst>
            <pc:docMk/>
            <pc:sldMk cId="3424993330" sldId="723"/>
            <ac:picMk id="10" creationId="{5D3F9D57-E995-4FDE-B5A0-AA3E5E6F1878}"/>
          </ac:picMkLst>
        </pc:picChg>
        <pc:picChg chg="add del">
          <ac:chgData name="Rebecca Cogneau" userId="e1689453-3c26-4598-b797-581b00a30ef0" providerId="ADAL" clId="{69E37A55-2749-407B-AD36-0F4825CA7F51}" dt="2020-12-14T17:16:06.372" v="1636" actId="26606"/>
          <ac:picMkLst>
            <pc:docMk/>
            <pc:sldMk cId="3424993330" sldId="723"/>
            <ac:picMk id="39" creationId="{59D7A164-22E7-4B37-B0E3-935FC9C31438}"/>
          </ac:picMkLst>
        </pc:picChg>
        <pc:picChg chg="add mod ord">
          <ac:chgData name="Rebecca Cogneau" userId="e1689453-3c26-4598-b797-581b00a30ef0" providerId="ADAL" clId="{69E37A55-2749-407B-AD36-0F4825CA7F51}" dt="2020-12-14T17:17:54.817" v="1666" actId="26606"/>
          <ac:picMkLst>
            <pc:docMk/>
            <pc:sldMk cId="3424993330" sldId="723"/>
            <ac:picMk id="40" creationId="{5131F57B-97B6-4545-B057-07C741E9D3F2}"/>
          </ac:picMkLst>
        </pc:picChg>
        <pc:picChg chg="add del">
          <ac:chgData name="Rebecca Cogneau" userId="e1689453-3c26-4598-b797-581b00a30ef0" providerId="ADAL" clId="{69E37A55-2749-407B-AD36-0F4825CA7F51}" dt="2020-12-14T17:16:08.831" v="1638" actId="26606"/>
          <ac:picMkLst>
            <pc:docMk/>
            <pc:sldMk cId="3424993330" sldId="723"/>
            <ac:picMk id="48" creationId="{DA6861EE-7660-46C9-80BD-173B8F7454B8}"/>
          </ac:picMkLst>
        </pc:picChg>
        <pc:picChg chg="add del">
          <ac:chgData name="Rebecca Cogneau" userId="e1689453-3c26-4598-b797-581b00a30ef0" providerId="ADAL" clId="{69E37A55-2749-407B-AD36-0F4825CA7F51}" dt="2020-12-14T17:17:54.817" v="1666" actId="26606"/>
          <ac:picMkLst>
            <pc:docMk/>
            <pc:sldMk cId="3424993330" sldId="723"/>
            <ac:picMk id="76" creationId="{DA6861EE-7660-46C9-80BD-173B8F7454B8}"/>
          </ac:picMkLst>
        </pc:picChg>
        <pc:picChg chg="add del">
          <ac:chgData name="Rebecca Cogneau" userId="e1689453-3c26-4598-b797-581b00a30ef0" providerId="ADAL" clId="{69E37A55-2749-407B-AD36-0F4825CA7F51}" dt="2020-12-14T17:29:45.736" v="1972" actId="26606"/>
          <ac:picMkLst>
            <pc:docMk/>
            <pc:sldMk cId="3424993330" sldId="723"/>
            <ac:picMk id="86" creationId="{DA6861EE-7660-46C9-80BD-173B8F7454B8}"/>
          </ac:picMkLst>
        </pc:picChg>
        <pc:picChg chg="add">
          <ac:chgData name="Rebecca Cogneau" userId="e1689453-3c26-4598-b797-581b00a30ef0" providerId="ADAL" clId="{69E37A55-2749-407B-AD36-0F4825CA7F51}" dt="2020-12-14T17:29:45.736" v="1972" actId="26606"/>
          <ac:picMkLst>
            <pc:docMk/>
            <pc:sldMk cId="3424993330" sldId="723"/>
            <ac:picMk id="99" creationId="{DA6861EE-7660-46C9-80BD-173B8F7454B8}"/>
          </ac:picMkLst>
        </pc:picChg>
      </pc:sldChg>
      <pc:sldChg chg="delSp modSp add del mod modNotesTx">
        <pc:chgData name="Rebecca Cogneau" userId="e1689453-3c26-4598-b797-581b00a30ef0" providerId="ADAL" clId="{69E37A55-2749-407B-AD36-0F4825CA7F51}" dt="2020-12-14T16:53:09.497" v="972" actId="47"/>
        <pc:sldMkLst>
          <pc:docMk/>
          <pc:sldMk cId="3182859180" sldId="724"/>
        </pc:sldMkLst>
        <pc:spChg chg="mod">
          <ac:chgData name="Rebecca Cogneau" userId="e1689453-3c26-4598-b797-581b00a30ef0" providerId="ADAL" clId="{69E37A55-2749-407B-AD36-0F4825CA7F51}" dt="2020-12-10T12:14:17.125" v="500" actId="6549"/>
          <ac:spMkLst>
            <pc:docMk/>
            <pc:sldMk cId="3182859180" sldId="724"/>
            <ac:spMk id="2" creationId="{B4FF4A68-CEF1-4E8D-A9C5-B59303DDE814}"/>
          </ac:spMkLst>
        </pc:spChg>
        <pc:picChg chg="del">
          <ac:chgData name="Rebecca Cogneau" userId="e1689453-3c26-4598-b797-581b00a30ef0" providerId="ADAL" clId="{69E37A55-2749-407B-AD36-0F4825CA7F51}" dt="2020-12-10T12:12:46.946" v="469" actId="478"/>
          <ac:picMkLst>
            <pc:docMk/>
            <pc:sldMk cId="3182859180" sldId="724"/>
            <ac:picMk id="5" creationId="{5F060D5A-BE26-4670-8C16-B916B68196CA}"/>
          </ac:picMkLst>
        </pc:picChg>
      </pc:sldChg>
      <pc:sldChg chg="add del">
        <pc:chgData name="Rebecca Cogneau" userId="e1689453-3c26-4598-b797-581b00a30ef0" providerId="ADAL" clId="{69E37A55-2749-407B-AD36-0F4825CA7F51}" dt="2020-12-10T12:12:37.193" v="466"/>
        <pc:sldMkLst>
          <pc:docMk/>
          <pc:sldMk cId="2002733704" sldId="725"/>
        </pc:sldMkLst>
      </pc:sldChg>
      <pc:sldChg chg="del ord">
        <pc:chgData name="Rebecca Cogneau" userId="e1689453-3c26-4598-b797-581b00a30ef0" providerId="ADAL" clId="{69E37A55-2749-407B-AD36-0F4825CA7F51}" dt="2020-12-14T17:13:56.035" v="1382" actId="47"/>
        <pc:sldMkLst>
          <pc:docMk/>
          <pc:sldMk cId="822597325" sldId="730"/>
        </pc:sldMkLst>
      </pc:sldChg>
      <pc:sldChg chg="addSp modSp new mod">
        <pc:chgData name="Rebecca Cogneau" userId="e1689453-3c26-4598-b797-581b00a30ef0" providerId="ADAL" clId="{69E37A55-2749-407B-AD36-0F4825CA7F51}" dt="2020-12-14T16:47:04.055" v="850" actId="6549"/>
        <pc:sldMkLst>
          <pc:docMk/>
          <pc:sldMk cId="4274043429" sldId="745"/>
        </pc:sldMkLst>
        <pc:spChg chg="add mod">
          <ac:chgData name="Rebecca Cogneau" userId="e1689453-3c26-4598-b797-581b00a30ef0" providerId="ADAL" clId="{69E37A55-2749-407B-AD36-0F4825CA7F51}" dt="2020-12-14T16:47:04.055" v="850" actId="6549"/>
          <ac:spMkLst>
            <pc:docMk/>
            <pc:sldMk cId="4274043429" sldId="745"/>
            <ac:spMk id="3" creationId="{A5D37AEC-6386-4F7D-8312-BBD8954F2978}"/>
          </ac:spMkLst>
        </pc:spChg>
        <pc:picChg chg="add mod">
          <ac:chgData name="Rebecca Cogneau" userId="e1689453-3c26-4598-b797-581b00a30ef0" providerId="ADAL" clId="{69E37A55-2749-407B-AD36-0F4825CA7F51}" dt="2020-12-14T16:46:24.364" v="836"/>
          <ac:picMkLst>
            <pc:docMk/>
            <pc:sldMk cId="4274043429" sldId="745"/>
            <ac:picMk id="2" creationId="{44D5BC22-053C-4930-9B2B-3A79D4DF8EE1}"/>
          </ac:picMkLst>
        </pc:picChg>
      </pc:sldChg>
      <pc:sldChg chg="addSp delSp modSp mod setBg modNotesTx">
        <pc:chgData name="Rebecca Cogneau" userId="e1689453-3c26-4598-b797-581b00a30ef0" providerId="ADAL" clId="{69E37A55-2749-407B-AD36-0F4825CA7F51}" dt="2020-12-14T16:52:51.460" v="971" actId="6549"/>
        <pc:sldMkLst>
          <pc:docMk/>
          <pc:sldMk cId="4274043429" sldId="746"/>
        </pc:sldMkLst>
        <pc:spChg chg="mod ord">
          <ac:chgData name="Rebecca Cogneau" userId="e1689453-3c26-4598-b797-581b00a30ef0" providerId="ADAL" clId="{69E37A55-2749-407B-AD36-0F4825CA7F51}" dt="2020-12-14T16:50:15.538" v="944" actId="26606"/>
          <ac:spMkLst>
            <pc:docMk/>
            <pc:sldMk cId="4274043429" sldId="746"/>
            <ac:spMk id="3" creationId="{A5D37AEC-6386-4F7D-8312-BBD8954F2978}"/>
          </ac:spMkLst>
        </pc:spChg>
        <pc:spChg chg="add mod ord">
          <ac:chgData name="Rebecca Cogneau" userId="e1689453-3c26-4598-b797-581b00a30ef0" providerId="ADAL" clId="{69E37A55-2749-407B-AD36-0F4825CA7F51}" dt="2020-12-14T16:50:36.701" v="946" actId="27636"/>
          <ac:spMkLst>
            <pc:docMk/>
            <pc:sldMk cId="4274043429" sldId="746"/>
            <ac:spMk id="4" creationId="{B75E3C7B-5F72-4D7C-9189-B2C97F06ACDC}"/>
          </ac:spMkLst>
        </pc:spChg>
        <pc:spChg chg="add del">
          <ac:chgData name="Rebecca Cogneau" userId="e1689453-3c26-4598-b797-581b00a30ef0" providerId="ADAL" clId="{69E37A55-2749-407B-AD36-0F4825CA7F51}" dt="2020-12-14T16:48:15.805" v="914" actId="26606"/>
          <ac:spMkLst>
            <pc:docMk/>
            <pc:sldMk cId="4274043429" sldId="746"/>
            <ac:spMk id="6" creationId="{49CD2D09-B1BB-4DF5-9E1C-3D21B21EDEFD}"/>
          </ac:spMkLst>
        </pc:spChg>
        <pc:spChg chg="add del">
          <ac:chgData name="Rebecca Cogneau" userId="e1689453-3c26-4598-b797-581b00a30ef0" providerId="ADAL" clId="{69E37A55-2749-407B-AD36-0F4825CA7F51}" dt="2020-12-14T16:48:15.805" v="914" actId="26606"/>
          <ac:spMkLst>
            <pc:docMk/>
            <pc:sldMk cId="4274043429" sldId="746"/>
            <ac:spMk id="8" creationId="{967C29FE-FD32-4AFB-AD20-DBDF5864B2D8}"/>
          </ac:spMkLst>
        </pc:spChg>
        <pc:spChg chg="add del">
          <ac:chgData name="Rebecca Cogneau" userId="e1689453-3c26-4598-b797-581b00a30ef0" providerId="ADAL" clId="{69E37A55-2749-407B-AD36-0F4825CA7F51}" dt="2020-12-14T16:47:30.236" v="854" actId="26606"/>
          <ac:spMkLst>
            <pc:docMk/>
            <pc:sldMk cId="4274043429" sldId="746"/>
            <ac:spMk id="9" creationId="{201CC55D-ED54-4C5C-95E6-10947BD1103B}"/>
          </ac:spMkLst>
        </pc:spChg>
        <pc:spChg chg="add del">
          <ac:chgData name="Rebecca Cogneau" userId="e1689453-3c26-4598-b797-581b00a30ef0" providerId="ADAL" clId="{69E37A55-2749-407B-AD36-0F4825CA7F51}" dt="2020-12-14T16:49:49.065" v="941" actId="26606"/>
          <ac:spMkLst>
            <pc:docMk/>
            <pc:sldMk cId="4274043429" sldId="746"/>
            <ac:spMk id="10" creationId="{F56F5174-31D9-4DBB-AAB7-A1FD7BDB1352}"/>
          </ac:spMkLst>
        </pc:spChg>
        <pc:spChg chg="add del">
          <ac:chgData name="Rebecca Cogneau" userId="e1689453-3c26-4598-b797-581b00a30ef0" providerId="ADAL" clId="{69E37A55-2749-407B-AD36-0F4825CA7F51}" dt="2020-12-14T16:47:37.457" v="858" actId="26606"/>
          <ac:spMkLst>
            <pc:docMk/>
            <pc:sldMk cId="4274043429" sldId="746"/>
            <ac:spMk id="13" creationId="{F9A95BEE-6BB1-4A28-A8E6-A34B2E42EF87}"/>
          </ac:spMkLst>
        </pc:spChg>
        <pc:spChg chg="add del">
          <ac:chgData name="Rebecca Cogneau" userId="e1689453-3c26-4598-b797-581b00a30ef0" providerId="ADAL" clId="{69E37A55-2749-407B-AD36-0F4825CA7F51}" dt="2020-12-14T16:49:49.065" v="941" actId="26606"/>
          <ac:spMkLst>
            <pc:docMk/>
            <pc:sldMk cId="4274043429" sldId="746"/>
            <ac:spMk id="14" creationId="{F9A95BEE-6BB1-4A28-A8E6-A34B2E42EF87}"/>
          </ac:spMkLst>
        </pc:spChg>
        <pc:spChg chg="add del">
          <ac:chgData name="Rebecca Cogneau" userId="e1689453-3c26-4598-b797-581b00a30ef0" providerId="ADAL" clId="{69E37A55-2749-407B-AD36-0F4825CA7F51}" dt="2020-12-14T16:47:30.236" v="854" actId="26606"/>
          <ac:spMkLst>
            <pc:docMk/>
            <pc:sldMk cId="4274043429" sldId="746"/>
            <ac:spMk id="15" creationId="{3873B707-463F-40B0-8227-E8CC6C67EB25}"/>
          </ac:spMkLst>
        </pc:spChg>
        <pc:spChg chg="add del">
          <ac:chgData name="Rebecca Cogneau" userId="e1689453-3c26-4598-b797-581b00a30ef0" providerId="ADAL" clId="{69E37A55-2749-407B-AD36-0F4825CA7F51}" dt="2020-12-14T16:48:40.989" v="918" actId="26606"/>
          <ac:spMkLst>
            <pc:docMk/>
            <pc:sldMk cId="4274043429" sldId="746"/>
            <ac:spMk id="16" creationId="{F56F5174-31D9-4DBB-AAB7-A1FD7BDB1352}"/>
          </ac:spMkLst>
        </pc:spChg>
        <pc:spChg chg="add del">
          <ac:chgData name="Rebecca Cogneau" userId="e1689453-3c26-4598-b797-581b00a30ef0" providerId="ADAL" clId="{69E37A55-2749-407B-AD36-0F4825CA7F51}" dt="2020-12-14T16:47:30.236" v="854" actId="26606"/>
          <ac:spMkLst>
            <pc:docMk/>
            <pc:sldMk cId="4274043429" sldId="746"/>
            <ac:spMk id="17" creationId="{C13237C8-E62C-4F0D-A318-BD6FB6C2D138}"/>
          </ac:spMkLst>
        </pc:spChg>
        <pc:spChg chg="add del">
          <ac:chgData name="Rebecca Cogneau" userId="e1689453-3c26-4598-b797-581b00a30ef0" providerId="ADAL" clId="{69E37A55-2749-407B-AD36-0F4825CA7F51}" dt="2020-12-14T16:47:30.236" v="854" actId="26606"/>
          <ac:spMkLst>
            <pc:docMk/>
            <pc:sldMk cId="4274043429" sldId="746"/>
            <ac:spMk id="19" creationId="{19C9EAEA-39D0-4B0E-A0EB-51E7B26740B1}"/>
          </ac:spMkLst>
        </pc:spChg>
        <pc:spChg chg="add del">
          <ac:chgData name="Rebecca Cogneau" userId="e1689453-3c26-4598-b797-581b00a30ef0" providerId="ADAL" clId="{69E37A55-2749-407B-AD36-0F4825CA7F51}" dt="2020-12-14T16:49:02.530" v="926" actId="26606"/>
          <ac:spMkLst>
            <pc:docMk/>
            <pc:sldMk cId="4274043429" sldId="746"/>
            <ac:spMk id="20" creationId="{1557A916-FDD1-44A1-A7A1-70009FD6BE46}"/>
          </ac:spMkLst>
        </pc:spChg>
        <pc:spChg chg="add del">
          <ac:chgData name="Rebecca Cogneau" userId="e1689453-3c26-4598-b797-581b00a30ef0" providerId="ADAL" clId="{69E37A55-2749-407B-AD36-0F4825CA7F51}" dt="2020-12-14T16:47:31.894" v="856" actId="26606"/>
          <ac:spMkLst>
            <pc:docMk/>
            <pc:sldMk cId="4274043429" sldId="746"/>
            <ac:spMk id="21" creationId="{6EFC920F-B85A-4068-BD93-41064EDE93D3}"/>
          </ac:spMkLst>
        </pc:spChg>
        <pc:spChg chg="add del">
          <ac:chgData name="Rebecca Cogneau" userId="e1689453-3c26-4598-b797-581b00a30ef0" providerId="ADAL" clId="{69E37A55-2749-407B-AD36-0F4825CA7F51}" dt="2020-12-14T16:48:40.989" v="918" actId="26606"/>
          <ac:spMkLst>
            <pc:docMk/>
            <pc:sldMk cId="4274043429" sldId="746"/>
            <ac:spMk id="23" creationId="{F9A95BEE-6BB1-4A28-A8E6-A34B2E42EF87}"/>
          </ac:spMkLst>
        </pc:spChg>
        <pc:spChg chg="add del">
          <ac:chgData name="Rebecca Cogneau" userId="e1689453-3c26-4598-b797-581b00a30ef0" providerId="ADAL" clId="{69E37A55-2749-407B-AD36-0F4825CA7F51}" dt="2020-12-14T16:47:31.894" v="856" actId="26606"/>
          <ac:spMkLst>
            <pc:docMk/>
            <pc:sldMk cId="4274043429" sldId="746"/>
            <ac:spMk id="25" creationId="{CBC4F608-B4B8-48C3-9572-C0F061B1CD99}"/>
          </ac:spMkLst>
        </pc:spChg>
        <pc:spChg chg="add del">
          <ac:chgData name="Rebecca Cogneau" userId="e1689453-3c26-4598-b797-581b00a30ef0" providerId="ADAL" clId="{69E37A55-2749-407B-AD36-0F4825CA7F51}" dt="2020-12-14T16:47:31.894" v="856" actId="26606"/>
          <ac:spMkLst>
            <pc:docMk/>
            <pc:sldMk cId="4274043429" sldId="746"/>
            <ac:spMk id="26" creationId="{1382A32C-5B0C-4B1C-A074-76C6DBCC9F87}"/>
          </ac:spMkLst>
        </pc:spChg>
        <pc:spChg chg="add del">
          <ac:chgData name="Rebecca Cogneau" userId="e1689453-3c26-4598-b797-581b00a30ef0" providerId="ADAL" clId="{69E37A55-2749-407B-AD36-0F4825CA7F51}" dt="2020-12-14T16:48:43.965" v="920" actId="26606"/>
          <ac:spMkLst>
            <pc:docMk/>
            <pc:sldMk cId="4274043429" sldId="746"/>
            <ac:spMk id="27" creationId="{49CD2D09-B1BB-4DF5-9E1C-3D21B21EDEFD}"/>
          </ac:spMkLst>
        </pc:spChg>
        <pc:spChg chg="add del">
          <ac:chgData name="Rebecca Cogneau" userId="e1689453-3c26-4598-b797-581b00a30ef0" providerId="ADAL" clId="{69E37A55-2749-407B-AD36-0F4825CA7F51}" dt="2020-12-14T16:47:37.457" v="858" actId="26606"/>
          <ac:spMkLst>
            <pc:docMk/>
            <pc:sldMk cId="4274043429" sldId="746"/>
            <ac:spMk id="28" creationId="{F56F5174-31D9-4DBB-AAB7-A1FD7BDB1352}"/>
          </ac:spMkLst>
        </pc:spChg>
        <pc:spChg chg="add del">
          <ac:chgData name="Rebecca Cogneau" userId="e1689453-3c26-4598-b797-581b00a30ef0" providerId="ADAL" clId="{69E37A55-2749-407B-AD36-0F4825CA7F51}" dt="2020-12-14T16:48:43.965" v="920" actId="26606"/>
          <ac:spMkLst>
            <pc:docMk/>
            <pc:sldMk cId="4274043429" sldId="746"/>
            <ac:spMk id="31" creationId="{967C29FE-FD32-4AFB-AD20-DBDF5864B2D8}"/>
          </ac:spMkLst>
        </pc:spChg>
        <pc:spChg chg="add del">
          <ac:chgData name="Rebecca Cogneau" userId="e1689453-3c26-4598-b797-581b00a30ef0" providerId="ADAL" clId="{69E37A55-2749-407B-AD36-0F4825CA7F51}" dt="2020-12-14T16:47:43.486" v="860" actId="26606"/>
          <ac:spMkLst>
            <pc:docMk/>
            <pc:sldMk cId="4274043429" sldId="746"/>
            <ac:spMk id="33" creationId="{48CAE4AE-A9DF-45AF-9A9C-1712BC63418E}"/>
          </ac:spMkLst>
        </pc:spChg>
        <pc:spChg chg="add del">
          <ac:chgData name="Rebecca Cogneau" userId="e1689453-3c26-4598-b797-581b00a30ef0" providerId="ADAL" clId="{69E37A55-2749-407B-AD36-0F4825CA7F51}" dt="2020-12-14T16:47:43.486" v="860" actId="26606"/>
          <ac:spMkLst>
            <pc:docMk/>
            <pc:sldMk cId="4274043429" sldId="746"/>
            <ac:spMk id="34" creationId="{E972DE0D-2E53-4159-ABD3-C601524262C2}"/>
          </ac:spMkLst>
        </pc:spChg>
        <pc:spChg chg="add del">
          <ac:chgData name="Rebecca Cogneau" userId="e1689453-3c26-4598-b797-581b00a30ef0" providerId="ADAL" clId="{69E37A55-2749-407B-AD36-0F4825CA7F51}" dt="2020-12-14T16:48:52.849" v="922" actId="26606"/>
          <ac:spMkLst>
            <pc:docMk/>
            <pc:sldMk cId="4274043429" sldId="746"/>
            <ac:spMk id="36" creationId="{F56F5174-31D9-4DBB-AAB7-A1FD7BDB1352}"/>
          </ac:spMkLst>
        </pc:spChg>
        <pc:spChg chg="add del">
          <ac:chgData name="Rebecca Cogneau" userId="e1689453-3c26-4598-b797-581b00a30ef0" providerId="ADAL" clId="{69E37A55-2749-407B-AD36-0F4825CA7F51}" dt="2020-12-14T16:48:52.849" v="922" actId="26606"/>
          <ac:spMkLst>
            <pc:docMk/>
            <pc:sldMk cId="4274043429" sldId="746"/>
            <ac:spMk id="38" creationId="{F9A95BEE-6BB1-4A28-A8E6-A34B2E42EF87}"/>
          </ac:spMkLst>
        </pc:spChg>
        <pc:spChg chg="add del">
          <ac:chgData name="Rebecca Cogneau" userId="e1689453-3c26-4598-b797-581b00a30ef0" providerId="ADAL" clId="{69E37A55-2749-407B-AD36-0F4825CA7F51}" dt="2020-12-14T16:48:55.806" v="924" actId="26606"/>
          <ac:spMkLst>
            <pc:docMk/>
            <pc:sldMk cId="4274043429" sldId="746"/>
            <ac:spMk id="40" creationId="{8108D317-7CBD-4897-BD1F-959436D2A3BE}"/>
          </ac:spMkLst>
        </pc:spChg>
        <pc:spChg chg="add del">
          <ac:chgData name="Rebecca Cogneau" userId="e1689453-3c26-4598-b797-581b00a30ef0" providerId="ADAL" clId="{69E37A55-2749-407B-AD36-0F4825CA7F51}" dt="2020-12-14T16:48:55.806" v="924" actId="26606"/>
          <ac:spMkLst>
            <pc:docMk/>
            <pc:sldMk cId="4274043429" sldId="746"/>
            <ac:spMk id="41" creationId="{D6297641-8B9F-4767-9606-8A11313227BF}"/>
          </ac:spMkLst>
        </pc:spChg>
        <pc:spChg chg="add del">
          <ac:chgData name="Rebecca Cogneau" userId="e1689453-3c26-4598-b797-581b00a30ef0" providerId="ADAL" clId="{69E37A55-2749-407B-AD36-0F4825CA7F51}" dt="2020-12-14T16:48:55.806" v="924" actId="26606"/>
          <ac:spMkLst>
            <pc:docMk/>
            <pc:sldMk cId="4274043429" sldId="746"/>
            <ac:spMk id="42" creationId="{D8F3CA65-EA00-46B4-9616-39E6853F7BED}"/>
          </ac:spMkLst>
        </pc:spChg>
        <pc:spChg chg="add del">
          <ac:chgData name="Rebecca Cogneau" userId="e1689453-3c26-4598-b797-581b00a30ef0" providerId="ADAL" clId="{69E37A55-2749-407B-AD36-0F4825CA7F51}" dt="2020-12-14T16:47:58.737" v="907" actId="26606"/>
          <ac:spMkLst>
            <pc:docMk/>
            <pc:sldMk cId="4274043429" sldId="746"/>
            <ac:spMk id="47" creationId="{F56F5174-31D9-4DBB-AAB7-A1FD7BDB1352}"/>
          </ac:spMkLst>
        </pc:spChg>
        <pc:spChg chg="add del">
          <ac:chgData name="Rebecca Cogneau" userId="e1689453-3c26-4598-b797-581b00a30ef0" providerId="ADAL" clId="{69E37A55-2749-407B-AD36-0F4825CA7F51}" dt="2020-12-14T16:47:58.737" v="907" actId="26606"/>
          <ac:spMkLst>
            <pc:docMk/>
            <pc:sldMk cId="4274043429" sldId="746"/>
            <ac:spMk id="49" creationId="{F9A95BEE-6BB1-4A28-A8E6-A34B2E42EF87}"/>
          </ac:spMkLst>
        </pc:spChg>
        <pc:spChg chg="add del">
          <ac:chgData name="Rebecca Cogneau" userId="e1689453-3c26-4598-b797-581b00a30ef0" providerId="ADAL" clId="{69E37A55-2749-407B-AD36-0F4825CA7F51}" dt="2020-12-14T16:50:15.538" v="944" actId="26606"/>
          <ac:spMkLst>
            <pc:docMk/>
            <pc:sldMk cId="4274043429" sldId="746"/>
            <ac:spMk id="52" creationId="{201CC55D-ED54-4C5C-95E6-10947BD1103B}"/>
          </ac:spMkLst>
        </pc:spChg>
        <pc:spChg chg="add del">
          <ac:chgData name="Rebecca Cogneau" userId="e1689453-3c26-4598-b797-581b00a30ef0" providerId="ADAL" clId="{69E37A55-2749-407B-AD36-0F4825CA7F51}" dt="2020-12-14T16:49:48.219" v="940" actId="26606"/>
          <ac:spMkLst>
            <pc:docMk/>
            <pc:sldMk cId="4274043429" sldId="746"/>
            <ac:spMk id="55" creationId="{F56F5174-31D9-4DBB-AAB7-A1FD7BDB1352}"/>
          </ac:spMkLst>
        </pc:spChg>
        <pc:spChg chg="add del">
          <ac:chgData name="Rebecca Cogneau" userId="e1689453-3c26-4598-b797-581b00a30ef0" providerId="ADAL" clId="{69E37A55-2749-407B-AD36-0F4825CA7F51}" dt="2020-12-14T16:49:48.219" v="940" actId="26606"/>
          <ac:spMkLst>
            <pc:docMk/>
            <pc:sldMk cId="4274043429" sldId="746"/>
            <ac:spMk id="59" creationId="{F9A95BEE-6BB1-4A28-A8E6-A34B2E42EF87}"/>
          </ac:spMkLst>
        </pc:spChg>
        <pc:spChg chg="add del">
          <ac:chgData name="Rebecca Cogneau" userId="e1689453-3c26-4598-b797-581b00a30ef0" providerId="ADAL" clId="{69E37A55-2749-407B-AD36-0F4825CA7F51}" dt="2020-12-14T16:50:15.538" v="944" actId="26606"/>
          <ac:spMkLst>
            <pc:docMk/>
            <pc:sldMk cId="4274043429" sldId="746"/>
            <ac:spMk id="61" creationId="{3873B707-463F-40B0-8227-E8CC6C67EB25}"/>
          </ac:spMkLst>
        </pc:spChg>
        <pc:spChg chg="add del">
          <ac:chgData name="Rebecca Cogneau" userId="e1689453-3c26-4598-b797-581b00a30ef0" providerId="ADAL" clId="{69E37A55-2749-407B-AD36-0F4825CA7F51}" dt="2020-12-14T16:50:15.538" v="944" actId="26606"/>
          <ac:spMkLst>
            <pc:docMk/>
            <pc:sldMk cId="4274043429" sldId="746"/>
            <ac:spMk id="63" creationId="{C13237C8-E62C-4F0D-A318-BD6FB6C2D138}"/>
          </ac:spMkLst>
        </pc:spChg>
        <pc:spChg chg="add del">
          <ac:chgData name="Rebecca Cogneau" userId="e1689453-3c26-4598-b797-581b00a30ef0" providerId="ADAL" clId="{69E37A55-2749-407B-AD36-0F4825CA7F51}" dt="2020-12-14T16:50:15.538" v="944" actId="26606"/>
          <ac:spMkLst>
            <pc:docMk/>
            <pc:sldMk cId="4274043429" sldId="746"/>
            <ac:spMk id="65" creationId="{19C9EAEA-39D0-4B0E-A0EB-51E7B26740B1}"/>
          </ac:spMkLst>
        </pc:spChg>
        <pc:spChg chg="add">
          <ac:chgData name="Rebecca Cogneau" userId="e1689453-3c26-4598-b797-581b00a30ef0" providerId="ADAL" clId="{69E37A55-2749-407B-AD36-0F4825CA7F51}" dt="2020-12-14T16:50:15.538" v="944" actId="26606"/>
          <ac:spMkLst>
            <pc:docMk/>
            <pc:sldMk cId="4274043429" sldId="746"/>
            <ac:spMk id="70" creationId="{3756B343-807D-456E-AA26-80E96B75D13B}"/>
          </ac:spMkLst>
        </pc:spChg>
        <pc:spChg chg="add">
          <ac:chgData name="Rebecca Cogneau" userId="e1689453-3c26-4598-b797-581b00a30ef0" providerId="ADAL" clId="{69E37A55-2749-407B-AD36-0F4825CA7F51}" dt="2020-12-14T16:50:15.538" v="944" actId="26606"/>
          <ac:spMkLst>
            <pc:docMk/>
            <pc:sldMk cId="4274043429" sldId="746"/>
            <ac:spMk id="72" creationId="{08980754-6F4B-43C9-B9BE-127B6BED6586}"/>
          </ac:spMkLst>
        </pc:spChg>
        <pc:spChg chg="add">
          <ac:chgData name="Rebecca Cogneau" userId="e1689453-3c26-4598-b797-581b00a30ef0" providerId="ADAL" clId="{69E37A55-2749-407B-AD36-0F4825CA7F51}" dt="2020-12-14T16:50:15.538" v="944" actId="26606"/>
          <ac:spMkLst>
            <pc:docMk/>
            <pc:sldMk cId="4274043429" sldId="746"/>
            <ac:spMk id="74" creationId="{2C1BBA94-3F40-40AA-8BB9-E69E25E537C1}"/>
          </ac:spMkLst>
        </pc:spChg>
        <pc:spChg chg="add">
          <ac:chgData name="Rebecca Cogneau" userId="e1689453-3c26-4598-b797-581b00a30ef0" providerId="ADAL" clId="{69E37A55-2749-407B-AD36-0F4825CA7F51}" dt="2020-12-14T16:50:15.538" v="944" actId="26606"/>
          <ac:spMkLst>
            <pc:docMk/>
            <pc:sldMk cId="4274043429" sldId="746"/>
            <ac:spMk id="76" creationId="{169CC832-2974-4E8D-90ED-3E2941BA7336}"/>
          </ac:spMkLst>
        </pc:spChg>
        <pc:spChg chg="add">
          <ac:chgData name="Rebecca Cogneau" userId="e1689453-3c26-4598-b797-581b00a30ef0" providerId="ADAL" clId="{69E37A55-2749-407B-AD36-0F4825CA7F51}" dt="2020-12-14T16:50:15.538" v="944" actId="26606"/>
          <ac:spMkLst>
            <pc:docMk/>
            <pc:sldMk cId="4274043429" sldId="746"/>
            <ac:spMk id="78" creationId="{55222F96-971A-4F90-B841-6BAB416C7AC1}"/>
          </ac:spMkLst>
        </pc:spChg>
        <pc:grpChg chg="add del">
          <ac:chgData name="Rebecca Cogneau" userId="e1689453-3c26-4598-b797-581b00a30ef0" providerId="ADAL" clId="{69E37A55-2749-407B-AD36-0F4825CA7F51}" dt="2020-12-14T16:47:30.236" v="854" actId="26606"/>
          <ac:grpSpMkLst>
            <pc:docMk/>
            <pc:sldMk cId="4274043429" sldId="746"/>
            <ac:grpSpMk id="11" creationId="{1DE889C7-FAD6-4397-98E2-05D503484459}"/>
          </ac:grpSpMkLst>
        </pc:grpChg>
        <pc:grpChg chg="add del">
          <ac:chgData name="Rebecca Cogneau" userId="e1689453-3c26-4598-b797-581b00a30ef0" providerId="ADAL" clId="{69E37A55-2749-407B-AD36-0F4825CA7F51}" dt="2020-12-14T16:47:31.894" v="856" actId="26606"/>
          <ac:grpSpMkLst>
            <pc:docMk/>
            <pc:sldMk cId="4274043429" sldId="746"/>
            <ac:grpSpMk id="22" creationId="{1C559108-BBAE-426C-8564-051D2BA6DDC8}"/>
          </ac:grpSpMkLst>
        </pc:grpChg>
        <pc:grpChg chg="add del">
          <ac:chgData name="Rebecca Cogneau" userId="e1689453-3c26-4598-b797-581b00a30ef0" providerId="ADAL" clId="{69E37A55-2749-407B-AD36-0F4825CA7F51}" dt="2020-12-14T16:47:43.486" v="860" actId="26606"/>
          <ac:grpSpMkLst>
            <pc:docMk/>
            <pc:sldMk cId="4274043429" sldId="746"/>
            <ac:grpSpMk id="35" creationId="{6C272060-BC98-4C91-A58F-4DFEC566CF7F}"/>
          </ac:grpSpMkLst>
        </pc:grpChg>
        <pc:grpChg chg="add del">
          <ac:chgData name="Rebecca Cogneau" userId="e1689453-3c26-4598-b797-581b00a30ef0" providerId="ADAL" clId="{69E37A55-2749-407B-AD36-0F4825CA7F51}" dt="2020-12-14T16:50:15.538" v="944" actId="26606"/>
          <ac:grpSpMkLst>
            <pc:docMk/>
            <pc:sldMk cId="4274043429" sldId="746"/>
            <ac:grpSpMk id="53" creationId="{1DE889C7-FAD6-4397-98E2-05D503484459}"/>
          </ac:grpSpMkLst>
        </pc:grpChg>
        <pc:picChg chg="del mod ord">
          <ac:chgData name="Rebecca Cogneau" userId="e1689453-3c26-4598-b797-581b00a30ef0" providerId="ADAL" clId="{69E37A55-2749-407B-AD36-0F4825CA7F51}" dt="2020-12-14T16:49:19.503" v="932" actId="478"/>
          <ac:picMkLst>
            <pc:docMk/>
            <pc:sldMk cId="4274043429" sldId="746"/>
            <ac:picMk id="2" creationId="{44D5BC22-053C-4930-9B2B-3A79D4DF8EE1}"/>
          </ac:picMkLst>
        </pc:picChg>
        <pc:picChg chg="add del">
          <ac:chgData name="Rebecca Cogneau" userId="e1689453-3c26-4598-b797-581b00a30ef0" providerId="ADAL" clId="{69E37A55-2749-407B-AD36-0F4825CA7F51}" dt="2020-12-14T16:48:15.805" v="914" actId="26606"/>
          <ac:picMkLst>
            <pc:docMk/>
            <pc:sldMk cId="4274043429" sldId="746"/>
            <ac:picMk id="7" creationId="{83355637-BA71-4F63-94C9-E77BF81BDFC0}"/>
          </ac:picMkLst>
        </pc:picChg>
        <pc:picChg chg="add del">
          <ac:chgData name="Rebecca Cogneau" userId="e1689453-3c26-4598-b797-581b00a30ef0" providerId="ADAL" clId="{69E37A55-2749-407B-AD36-0F4825CA7F51}" dt="2020-12-14T16:49:49.065" v="941" actId="26606"/>
          <ac:picMkLst>
            <pc:docMk/>
            <pc:sldMk cId="4274043429" sldId="746"/>
            <ac:picMk id="12" creationId="{AE113210-7872-481A-ADE6-3A05CCAF5EB2}"/>
          </ac:picMkLst>
        </pc:picChg>
        <pc:picChg chg="add del">
          <ac:chgData name="Rebecca Cogneau" userId="e1689453-3c26-4598-b797-581b00a30ef0" providerId="ADAL" clId="{69E37A55-2749-407B-AD36-0F4825CA7F51}" dt="2020-12-14T16:48:40.989" v="918" actId="26606"/>
          <ac:picMkLst>
            <pc:docMk/>
            <pc:sldMk cId="4274043429" sldId="746"/>
            <ac:picMk id="18" creationId="{AE113210-7872-481A-ADE6-3A05CCAF5EB2}"/>
          </ac:picMkLst>
        </pc:picChg>
        <pc:picChg chg="add del">
          <ac:chgData name="Rebecca Cogneau" userId="e1689453-3c26-4598-b797-581b00a30ef0" providerId="ADAL" clId="{69E37A55-2749-407B-AD36-0F4825CA7F51}" dt="2020-12-14T16:47:37.457" v="858" actId="26606"/>
          <ac:picMkLst>
            <pc:docMk/>
            <pc:sldMk cId="4274043429" sldId="746"/>
            <ac:picMk id="29" creationId="{AE113210-7872-481A-ADE6-3A05CCAF5EB2}"/>
          </ac:picMkLst>
        </pc:picChg>
        <pc:picChg chg="add del">
          <ac:chgData name="Rebecca Cogneau" userId="e1689453-3c26-4598-b797-581b00a30ef0" providerId="ADAL" clId="{69E37A55-2749-407B-AD36-0F4825CA7F51}" dt="2020-12-14T16:48:43.965" v="920" actId="26606"/>
          <ac:picMkLst>
            <pc:docMk/>
            <pc:sldMk cId="4274043429" sldId="746"/>
            <ac:picMk id="30" creationId="{83355637-BA71-4F63-94C9-E77BF81BDFC0}"/>
          </ac:picMkLst>
        </pc:picChg>
        <pc:picChg chg="add del">
          <ac:chgData name="Rebecca Cogneau" userId="e1689453-3c26-4598-b797-581b00a30ef0" providerId="ADAL" clId="{69E37A55-2749-407B-AD36-0F4825CA7F51}" dt="2020-12-14T16:48:52.849" v="922" actId="26606"/>
          <ac:picMkLst>
            <pc:docMk/>
            <pc:sldMk cId="4274043429" sldId="746"/>
            <ac:picMk id="37" creationId="{AE113210-7872-481A-ADE6-3A05CCAF5EB2}"/>
          </ac:picMkLst>
        </pc:picChg>
        <pc:picChg chg="add del">
          <ac:chgData name="Rebecca Cogneau" userId="e1689453-3c26-4598-b797-581b00a30ef0" providerId="ADAL" clId="{69E37A55-2749-407B-AD36-0F4825CA7F51}" dt="2020-12-14T16:47:58.737" v="907" actId="26606"/>
          <ac:picMkLst>
            <pc:docMk/>
            <pc:sldMk cId="4274043429" sldId="746"/>
            <ac:picMk id="48" creationId="{AE113210-7872-481A-ADE6-3A05CCAF5EB2}"/>
          </ac:picMkLst>
        </pc:picChg>
        <pc:picChg chg="add mod ord">
          <ac:chgData name="Rebecca Cogneau" userId="e1689453-3c26-4598-b797-581b00a30ef0" providerId="ADAL" clId="{69E37A55-2749-407B-AD36-0F4825CA7F51}" dt="2020-12-14T16:50:15.538" v="944" actId="26606"/>
          <ac:picMkLst>
            <pc:docMk/>
            <pc:sldMk cId="4274043429" sldId="746"/>
            <ac:picMk id="50" creationId="{3E9E0AA0-A5EC-4E7F-83D8-A853CA10AAD9}"/>
          </ac:picMkLst>
        </pc:picChg>
        <pc:picChg chg="add del">
          <ac:chgData name="Rebecca Cogneau" userId="e1689453-3c26-4598-b797-581b00a30ef0" providerId="ADAL" clId="{69E37A55-2749-407B-AD36-0F4825CA7F51}" dt="2020-12-14T16:49:48.219" v="940" actId="26606"/>
          <ac:picMkLst>
            <pc:docMk/>
            <pc:sldMk cId="4274043429" sldId="746"/>
            <ac:picMk id="57" creationId="{AE113210-7872-481A-ADE6-3A05CCAF5EB2}"/>
          </ac:picMkLst>
        </pc:picChg>
      </pc:sldChg>
      <pc:sldChg chg="addSp delSp modSp mod ord setBg setClrOvrMap">
        <pc:chgData name="Rebecca Cogneau" userId="e1689453-3c26-4598-b797-581b00a30ef0" providerId="ADAL" clId="{69E37A55-2749-407B-AD36-0F4825CA7F51}" dt="2020-12-17T10:47:17.680" v="2078" actId="27614"/>
        <pc:sldMkLst>
          <pc:docMk/>
          <pc:sldMk cId="616606576" sldId="748"/>
        </pc:sldMkLst>
        <pc:spChg chg="mod ord">
          <ac:chgData name="Rebecca Cogneau" userId="e1689453-3c26-4598-b797-581b00a30ef0" providerId="ADAL" clId="{69E37A55-2749-407B-AD36-0F4825CA7F51}" dt="2020-12-17T10:46:43.980" v="2077" actId="26606"/>
          <ac:spMkLst>
            <pc:docMk/>
            <pc:sldMk cId="616606576" sldId="748"/>
            <ac:spMk id="2" creationId="{67E37A65-1A56-4DBC-BB87-30013865EE41}"/>
          </ac:spMkLst>
        </pc:spChg>
        <pc:spChg chg="del">
          <ac:chgData name="Rebecca Cogneau" userId="e1689453-3c26-4598-b797-581b00a30ef0" providerId="ADAL" clId="{69E37A55-2749-407B-AD36-0F4825CA7F51}" dt="2020-12-17T10:43:25.799" v="1975" actId="478"/>
          <ac:spMkLst>
            <pc:docMk/>
            <pc:sldMk cId="616606576" sldId="748"/>
            <ac:spMk id="3" creationId="{7E4734FC-9330-4DC7-AFF4-9A5AA6D49CFF}"/>
          </ac:spMkLst>
        </pc:spChg>
        <pc:spChg chg="add del mod">
          <ac:chgData name="Rebecca Cogneau" userId="e1689453-3c26-4598-b797-581b00a30ef0" providerId="ADAL" clId="{69E37A55-2749-407B-AD36-0F4825CA7F51}" dt="2020-12-17T10:44:46.477" v="2012" actId="26606"/>
          <ac:spMkLst>
            <pc:docMk/>
            <pc:sldMk cId="616606576" sldId="748"/>
            <ac:spMk id="7" creationId="{099026ED-85FC-4D2A-8052-80C9CE688E9B}"/>
          </ac:spMkLst>
        </pc:spChg>
        <pc:spChg chg="add del">
          <ac:chgData name="Rebecca Cogneau" userId="e1689453-3c26-4598-b797-581b00a30ef0" providerId="ADAL" clId="{69E37A55-2749-407B-AD36-0F4825CA7F51}" dt="2020-12-17T10:44:08.975" v="1979" actId="26606"/>
          <ac:spMkLst>
            <pc:docMk/>
            <pc:sldMk cId="616606576" sldId="748"/>
            <ac:spMk id="12" creationId="{707744A9-B1DD-4F76-B3B2-02A51E6DF412}"/>
          </ac:spMkLst>
        </pc:spChg>
        <pc:spChg chg="add del">
          <ac:chgData name="Rebecca Cogneau" userId="e1689453-3c26-4598-b797-581b00a30ef0" providerId="ADAL" clId="{69E37A55-2749-407B-AD36-0F4825CA7F51}" dt="2020-12-17T10:44:08.975" v="1979" actId="26606"/>
          <ac:spMkLst>
            <pc:docMk/>
            <pc:sldMk cId="616606576" sldId="748"/>
            <ac:spMk id="14" creationId="{09F52C97-D8A0-4C58-9D04-B8733EE38B7B}"/>
          </ac:spMkLst>
        </pc:spChg>
        <pc:spChg chg="add del">
          <ac:chgData name="Rebecca Cogneau" userId="e1689453-3c26-4598-b797-581b00a30ef0" providerId="ADAL" clId="{69E37A55-2749-407B-AD36-0F4825CA7F51}" dt="2020-12-17T10:44:09.912" v="1981" actId="26606"/>
          <ac:spMkLst>
            <pc:docMk/>
            <pc:sldMk cId="616606576" sldId="748"/>
            <ac:spMk id="16" creationId="{5F79CFC8-9CB6-4FB1-96EE-B4FF3ABEE5EF}"/>
          </ac:spMkLst>
        </pc:spChg>
        <pc:spChg chg="add del">
          <ac:chgData name="Rebecca Cogneau" userId="e1689453-3c26-4598-b797-581b00a30ef0" providerId="ADAL" clId="{69E37A55-2749-407B-AD36-0F4825CA7F51}" dt="2020-12-17T10:44:13.246" v="1983" actId="26606"/>
          <ac:spMkLst>
            <pc:docMk/>
            <pc:sldMk cId="616606576" sldId="748"/>
            <ac:spMk id="18" creationId="{0549372C-0458-4141-B7F6-01A81E2A7F57}"/>
          </ac:spMkLst>
        </pc:spChg>
        <pc:spChg chg="add del">
          <ac:chgData name="Rebecca Cogneau" userId="e1689453-3c26-4598-b797-581b00a30ef0" providerId="ADAL" clId="{69E37A55-2749-407B-AD36-0F4825CA7F51}" dt="2020-12-17T10:44:17.351" v="1985" actId="26606"/>
          <ac:spMkLst>
            <pc:docMk/>
            <pc:sldMk cId="616606576" sldId="748"/>
            <ac:spMk id="20" creationId="{5A92BC41-5AE1-432E-87C7-12BF9E03D928}"/>
          </ac:spMkLst>
        </pc:spChg>
        <pc:spChg chg="add del">
          <ac:chgData name="Rebecca Cogneau" userId="e1689453-3c26-4598-b797-581b00a30ef0" providerId="ADAL" clId="{69E37A55-2749-407B-AD36-0F4825CA7F51}" dt="2020-12-17T10:44:19.564" v="1987" actId="26606"/>
          <ac:spMkLst>
            <pc:docMk/>
            <pc:sldMk cId="616606576" sldId="748"/>
            <ac:spMk id="23" creationId="{F9BB45BB-875C-46C4-8EB3-116E695470F8}"/>
          </ac:spMkLst>
        </pc:spChg>
        <pc:spChg chg="add del">
          <ac:chgData name="Rebecca Cogneau" userId="e1689453-3c26-4598-b797-581b00a30ef0" providerId="ADAL" clId="{69E37A55-2749-407B-AD36-0F4825CA7F51}" dt="2020-12-17T10:44:19.564" v="1987" actId="26606"/>
          <ac:spMkLst>
            <pc:docMk/>
            <pc:sldMk cId="616606576" sldId="748"/>
            <ac:spMk id="24" creationId="{8B3694B1-1312-4B28-814F-D678F40ECCC6}"/>
          </ac:spMkLst>
        </pc:spChg>
        <pc:spChg chg="add del">
          <ac:chgData name="Rebecca Cogneau" userId="e1689453-3c26-4598-b797-581b00a30ef0" providerId="ADAL" clId="{69E37A55-2749-407B-AD36-0F4825CA7F51}" dt="2020-12-17T10:44:19.564" v="1987" actId="26606"/>
          <ac:spMkLst>
            <pc:docMk/>
            <pc:sldMk cId="616606576" sldId="748"/>
            <ac:spMk id="25" creationId="{7D129406-7638-4F06-A449-C61BF912F7DD}"/>
          </ac:spMkLst>
        </pc:spChg>
        <pc:spChg chg="add del">
          <ac:chgData name="Rebecca Cogneau" userId="e1689453-3c26-4598-b797-581b00a30ef0" providerId="ADAL" clId="{69E37A55-2749-407B-AD36-0F4825CA7F51}" dt="2020-12-17T10:44:20.866" v="1989" actId="26606"/>
          <ac:spMkLst>
            <pc:docMk/>
            <pc:sldMk cId="616606576" sldId="748"/>
            <ac:spMk id="27" creationId="{5A92BC41-5AE1-432E-87C7-12BF9E03D928}"/>
          </ac:spMkLst>
        </pc:spChg>
        <pc:spChg chg="add del">
          <ac:chgData name="Rebecca Cogneau" userId="e1689453-3c26-4598-b797-581b00a30ef0" providerId="ADAL" clId="{69E37A55-2749-407B-AD36-0F4825CA7F51}" dt="2020-12-17T10:44:22.353" v="1991" actId="26606"/>
          <ac:spMkLst>
            <pc:docMk/>
            <pc:sldMk cId="616606576" sldId="748"/>
            <ac:spMk id="30" creationId="{6F66A575-7835-4400-BEDE-89F2EF034034}"/>
          </ac:spMkLst>
        </pc:spChg>
        <pc:spChg chg="add del">
          <ac:chgData name="Rebecca Cogneau" userId="e1689453-3c26-4598-b797-581b00a30ef0" providerId="ADAL" clId="{69E37A55-2749-407B-AD36-0F4825CA7F51}" dt="2020-12-17T10:44:23.957" v="1993" actId="26606"/>
          <ac:spMkLst>
            <pc:docMk/>
            <pc:sldMk cId="616606576" sldId="748"/>
            <ac:spMk id="32" creationId="{81F7DB48-D9B4-4192-BE55-EE3FC8F89D69}"/>
          </ac:spMkLst>
        </pc:spChg>
        <pc:spChg chg="add del">
          <ac:chgData name="Rebecca Cogneau" userId="e1689453-3c26-4598-b797-581b00a30ef0" providerId="ADAL" clId="{69E37A55-2749-407B-AD36-0F4825CA7F51}" dt="2020-12-17T10:44:33.342" v="1995" actId="26606"/>
          <ac:spMkLst>
            <pc:docMk/>
            <pc:sldMk cId="616606576" sldId="748"/>
            <ac:spMk id="34" creationId="{F9BB45BB-875C-46C4-8EB3-116E695470F8}"/>
          </ac:spMkLst>
        </pc:spChg>
        <pc:spChg chg="add del">
          <ac:chgData name="Rebecca Cogneau" userId="e1689453-3c26-4598-b797-581b00a30ef0" providerId="ADAL" clId="{69E37A55-2749-407B-AD36-0F4825CA7F51}" dt="2020-12-17T10:44:33.342" v="1995" actId="26606"/>
          <ac:spMkLst>
            <pc:docMk/>
            <pc:sldMk cId="616606576" sldId="748"/>
            <ac:spMk id="35" creationId="{8B3694B1-1312-4B28-814F-D678F40ECCC6}"/>
          </ac:spMkLst>
        </pc:spChg>
        <pc:spChg chg="add del">
          <ac:chgData name="Rebecca Cogneau" userId="e1689453-3c26-4598-b797-581b00a30ef0" providerId="ADAL" clId="{69E37A55-2749-407B-AD36-0F4825CA7F51}" dt="2020-12-17T10:44:33.342" v="1995" actId="26606"/>
          <ac:spMkLst>
            <pc:docMk/>
            <pc:sldMk cId="616606576" sldId="748"/>
            <ac:spMk id="36" creationId="{7D129406-7638-4F06-A449-C61BF912F7DD}"/>
          </ac:spMkLst>
        </pc:spChg>
        <pc:spChg chg="add del">
          <ac:chgData name="Rebecca Cogneau" userId="e1689453-3c26-4598-b797-581b00a30ef0" providerId="ADAL" clId="{69E37A55-2749-407B-AD36-0F4825CA7F51}" dt="2020-12-17T10:44:36.739" v="1997" actId="26606"/>
          <ac:spMkLst>
            <pc:docMk/>
            <pc:sldMk cId="616606576" sldId="748"/>
            <ac:spMk id="38" creationId="{5A92BC41-5AE1-432E-87C7-12BF9E03D928}"/>
          </ac:spMkLst>
        </pc:spChg>
        <pc:spChg chg="add del">
          <ac:chgData name="Rebecca Cogneau" userId="e1689453-3c26-4598-b797-581b00a30ef0" providerId="ADAL" clId="{69E37A55-2749-407B-AD36-0F4825CA7F51}" dt="2020-12-17T10:44:38.105" v="1999" actId="26606"/>
          <ac:spMkLst>
            <pc:docMk/>
            <pc:sldMk cId="616606576" sldId="748"/>
            <ac:spMk id="41" creationId="{6F66A575-7835-4400-BEDE-89F2EF034034}"/>
          </ac:spMkLst>
        </pc:spChg>
        <pc:spChg chg="add del">
          <ac:chgData name="Rebecca Cogneau" userId="e1689453-3c26-4598-b797-581b00a30ef0" providerId="ADAL" clId="{69E37A55-2749-407B-AD36-0F4825CA7F51}" dt="2020-12-17T10:44:38.834" v="2001" actId="26606"/>
          <ac:spMkLst>
            <pc:docMk/>
            <pc:sldMk cId="616606576" sldId="748"/>
            <ac:spMk id="43" creationId="{5A92BC41-5AE1-432E-87C7-12BF9E03D928}"/>
          </ac:spMkLst>
        </pc:spChg>
        <pc:spChg chg="add del">
          <ac:chgData name="Rebecca Cogneau" userId="e1689453-3c26-4598-b797-581b00a30ef0" providerId="ADAL" clId="{69E37A55-2749-407B-AD36-0F4825CA7F51}" dt="2020-12-17T10:44:39.978" v="2003" actId="26606"/>
          <ac:spMkLst>
            <pc:docMk/>
            <pc:sldMk cId="616606576" sldId="748"/>
            <ac:spMk id="46" creationId="{F9BB45BB-875C-46C4-8EB3-116E695470F8}"/>
          </ac:spMkLst>
        </pc:spChg>
        <pc:spChg chg="add del">
          <ac:chgData name="Rebecca Cogneau" userId="e1689453-3c26-4598-b797-581b00a30ef0" providerId="ADAL" clId="{69E37A55-2749-407B-AD36-0F4825CA7F51}" dt="2020-12-17T10:44:39.978" v="2003" actId="26606"/>
          <ac:spMkLst>
            <pc:docMk/>
            <pc:sldMk cId="616606576" sldId="748"/>
            <ac:spMk id="47" creationId="{8B3694B1-1312-4B28-814F-D678F40ECCC6}"/>
          </ac:spMkLst>
        </pc:spChg>
        <pc:spChg chg="add del">
          <ac:chgData name="Rebecca Cogneau" userId="e1689453-3c26-4598-b797-581b00a30ef0" providerId="ADAL" clId="{69E37A55-2749-407B-AD36-0F4825CA7F51}" dt="2020-12-17T10:44:39.978" v="2003" actId="26606"/>
          <ac:spMkLst>
            <pc:docMk/>
            <pc:sldMk cId="616606576" sldId="748"/>
            <ac:spMk id="48" creationId="{7D129406-7638-4F06-A449-C61BF912F7DD}"/>
          </ac:spMkLst>
        </pc:spChg>
        <pc:spChg chg="add del">
          <ac:chgData name="Rebecca Cogneau" userId="e1689453-3c26-4598-b797-581b00a30ef0" providerId="ADAL" clId="{69E37A55-2749-407B-AD36-0F4825CA7F51}" dt="2020-12-17T10:44:41.172" v="2005" actId="26606"/>
          <ac:spMkLst>
            <pc:docMk/>
            <pc:sldMk cId="616606576" sldId="748"/>
            <ac:spMk id="50" creationId="{6F66A575-7835-4400-BEDE-89F2EF034034}"/>
          </ac:spMkLst>
        </pc:spChg>
        <pc:spChg chg="add del">
          <ac:chgData name="Rebecca Cogneau" userId="e1689453-3c26-4598-b797-581b00a30ef0" providerId="ADAL" clId="{69E37A55-2749-407B-AD36-0F4825CA7F51}" dt="2020-12-17T10:44:44.532" v="2007" actId="26606"/>
          <ac:spMkLst>
            <pc:docMk/>
            <pc:sldMk cId="616606576" sldId="748"/>
            <ac:spMk id="52" creationId="{81F7DB48-D9B4-4192-BE55-EE3FC8F89D69}"/>
          </ac:spMkLst>
        </pc:spChg>
        <pc:spChg chg="add del">
          <ac:chgData name="Rebecca Cogneau" userId="e1689453-3c26-4598-b797-581b00a30ef0" providerId="ADAL" clId="{69E37A55-2749-407B-AD36-0F4825CA7F51}" dt="2020-12-17T10:44:45.248" v="2009" actId="26606"/>
          <ac:spMkLst>
            <pc:docMk/>
            <pc:sldMk cId="616606576" sldId="748"/>
            <ac:spMk id="54" creationId="{5F79CFC8-9CB6-4FB1-96EE-B4FF3ABEE5EF}"/>
          </ac:spMkLst>
        </pc:spChg>
        <pc:spChg chg="add del">
          <ac:chgData name="Rebecca Cogneau" userId="e1689453-3c26-4598-b797-581b00a30ef0" providerId="ADAL" clId="{69E37A55-2749-407B-AD36-0F4825CA7F51}" dt="2020-12-17T10:44:46.470" v="2011" actId="26606"/>
          <ac:spMkLst>
            <pc:docMk/>
            <pc:sldMk cId="616606576" sldId="748"/>
            <ac:spMk id="56" creationId="{8F58EDD9-0685-44E6-9B72-108BB10E1AB0}"/>
          </ac:spMkLst>
        </pc:spChg>
        <pc:spChg chg="add del">
          <ac:chgData name="Rebecca Cogneau" userId="e1689453-3c26-4598-b797-581b00a30ef0" providerId="ADAL" clId="{69E37A55-2749-407B-AD36-0F4825CA7F51}" dt="2020-12-17T10:45:43.137" v="2055" actId="26606"/>
          <ac:spMkLst>
            <pc:docMk/>
            <pc:sldMk cId="616606576" sldId="748"/>
            <ac:spMk id="58" creationId="{707744A9-B1DD-4F76-B3B2-02A51E6DF412}"/>
          </ac:spMkLst>
        </pc:spChg>
        <pc:spChg chg="add del">
          <ac:chgData name="Rebecca Cogneau" userId="e1689453-3c26-4598-b797-581b00a30ef0" providerId="ADAL" clId="{69E37A55-2749-407B-AD36-0F4825CA7F51}" dt="2020-12-17T10:45:43.137" v="2055" actId="26606"/>
          <ac:spMkLst>
            <pc:docMk/>
            <pc:sldMk cId="616606576" sldId="748"/>
            <ac:spMk id="59" creationId="{09F52C97-D8A0-4C58-9D04-B8733EE38B7B}"/>
          </ac:spMkLst>
        </pc:spChg>
        <pc:spChg chg="add del">
          <ac:chgData name="Rebecca Cogneau" userId="e1689453-3c26-4598-b797-581b00a30ef0" providerId="ADAL" clId="{69E37A55-2749-407B-AD36-0F4825CA7F51}" dt="2020-12-17T10:45:20.650" v="2042" actId="26606"/>
          <ac:spMkLst>
            <pc:docMk/>
            <pc:sldMk cId="616606576" sldId="748"/>
            <ac:spMk id="64" creationId="{707744A9-B1DD-4F76-B3B2-02A51E6DF412}"/>
          </ac:spMkLst>
        </pc:spChg>
        <pc:spChg chg="add del">
          <ac:chgData name="Rebecca Cogneau" userId="e1689453-3c26-4598-b797-581b00a30ef0" providerId="ADAL" clId="{69E37A55-2749-407B-AD36-0F4825CA7F51}" dt="2020-12-17T10:45:20.650" v="2042" actId="26606"/>
          <ac:spMkLst>
            <pc:docMk/>
            <pc:sldMk cId="616606576" sldId="748"/>
            <ac:spMk id="66" creationId="{09F52C97-D8A0-4C58-9D04-B8733EE38B7B}"/>
          </ac:spMkLst>
        </pc:spChg>
        <pc:spChg chg="add del">
          <ac:chgData name="Rebecca Cogneau" userId="e1689453-3c26-4598-b797-581b00a30ef0" providerId="ADAL" clId="{69E37A55-2749-407B-AD36-0F4825CA7F51}" dt="2020-12-17T10:45:43.130" v="2054" actId="26606"/>
          <ac:spMkLst>
            <pc:docMk/>
            <pc:sldMk cId="616606576" sldId="748"/>
            <ac:spMk id="71" creationId="{19C9EAEA-39D0-4B0E-A0EB-51E7B26740B1}"/>
          </ac:spMkLst>
        </pc:spChg>
        <pc:spChg chg="add del">
          <ac:chgData name="Rebecca Cogneau" userId="e1689453-3c26-4598-b797-581b00a30ef0" providerId="ADAL" clId="{69E37A55-2749-407B-AD36-0F4825CA7F51}" dt="2020-12-17T10:45:29.775" v="2044" actId="26606"/>
          <ac:spMkLst>
            <pc:docMk/>
            <pc:sldMk cId="616606576" sldId="748"/>
            <ac:spMk id="72" creationId="{EF666E30-6F0A-449A-BEC2-DF59127354DF}"/>
          </ac:spMkLst>
        </pc:spChg>
        <pc:spChg chg="add del">
          <ac:chgData name="Rebecca Cogneau" userId="e1689453-3c26-4598-b797-581b00a30ef0" providerId="ADAL" clId="{69E37A55-2749-407B-AD36-0F4825CA7F51}" dt="2020-12-17T10:45:29.775" v="2044" actId="26606"/>
          <ac:spMkLst>
            <pc:docMk/>
            <pc:sldMk cId="616606576" sldId="748"/>
            <ac:spMk id="74" creationId="{CE3C5560-7A9C-489F-9148-18C5E1D0F0B2}"/>
          </ac:spMkLst>
        </pc:spChg>
        <pc:spChg chg="add del">
          <ac:chgData name="Rebecca Cogneau" userId="e1689453-3c26-4598-b797-581b00a30ef0" providerId="ADAL" clId="{69E37A55-2749-407B-AD36-0F4825CA7F51}" dt="2020-12-17T10:45:33.782" v="2046" actId="26606"/>
          <ac:spMkLst>
            <pc:docMk/>
            <pc:sldMk cId="616606576" sldId="748"/>
            <ac:spMk id="76" creationId="{2C6334C2-F73F-4B3B-A626-DD5F69DF6ED0}"/>
          </ac:spMkLst>
        </pc:spChg>
        <pc:spChg chg="add del">
          <ac:chgData name="Rebecca Cogneau" userId="e1689453-3c26-4598-b797-581b00a30ef0" providerId="ADAL" clId="{69E37A55-2749-407B-AD36-0F4825CA7F51}" dt="2020-12-17T10:45:34.841" v="2048" actId="26606"/>
          <ac:spMkLst>
            <pc:docMk/>
            <pc:sldMk cId="616606576" sldId="748"/>
            <ac:spMk id="78" creationId="{5A92BC41-5AE1-432E-87C7-12BF9E03D928}"/>
          </ac:spMkLst>
        </pc:spChg>
        <pc:spChg chg="add del">
          <ac:chgData name="Rebecca Cogneau" userId="e1689453-3c26-4598-b797-581b00a30ef0" providerId="ADAL" clId="{69E37A55-2749-407B-AD36-0F4825CA7F51}" dt="2020-12-17T10:45:36.329" v="2050" actId="26606"/>
          <ac:spMkLst>
            <pc:docMk/>
            <pc:sldMk cId="616606576" sldId="748"/>
            <ac:spMk id="81" creationId="{CC263FCC-695F-4994-AFE7-65D70BD0EBE0}"/>
          </ac:spMkLst>
        </pc:spChg>
        <pc:spChg chg="add del">
          <ac:chgData name="Rebecca Cogneau" userId="e1689453-3c26-4598-b797-581b00a30ef0" providerId="ADAL" clId="{69E37A55-2749-407B-AD36-0F4825CA7F51}" dt="2020-12-17T10:45:38.836" v="2052" actId="26606"/>
          <ac:spMkLst>
            <pc:docMk/>
            <pc:sldMk cId="616606576" sldId="748"/>
            <ac:spMk id="83" creationId="{5A92BC41-5AE1-432E-87C7-12BF9E03D928}"/>
          </ac:spMkLst>
        </pc:spChg>
        <pc:spChg chg="add del">
          <ac:chgData name="Rebecca Cogneau" userId="e1689453-3c26-4598-b797-581b00a30ef0" providerId="ADAL" clId="{69E37A55-2749-407B-AD36-0F4825CA7F51}" dt="2020-12-17T10:45:43.130" v="2054" actId="26606"/>
          <ac:spMkLst>
            <pc:docMk/>
            <pc:sldMk cId="616606576" sldId="748"/>
            <ac:spMk id="86" creationId="{42C138A0-F8A6-4698-8710-6453CC230F98}"/>
          </ac:spMkLst>
        </pc:spChg>
        <pc:spChg chg="add del">
          <ac:chgData name="Rebecca Cogneau" userId="e1689453-3c26-4598-b797-581b00a30ef0" providerId="ADAL" clId="{69E37A55-2749-407B-AD36-0F4825CA7F51}" dt="2020-12-17T10:45:43.130" v="2054" actId="26606"/>
          <ac:spMkLst>
            <pc:docMk/>
            <pc:sldMk cId="616606576" sldId="748"/>
            <ac:spMk id="89" creationId="{3873B707-463F-40B0-8227-E8CC6C67EB25}"/>
          </ac:spMkLst>
        </pc:spChg>
        <pc:spChg chg="add del">
          <ac:chgData name="Rebecca Cogneau" userId="e1689453-3c26-4598-b797-581b00a30ef0" providerId="ADAL" clId="{69E37A55-2749-407B-AD36-0F4825CA7F51}" dt="2020-12-17T10:45:59.194" v="2063" actId="26606"/>
          <ac:spMkLst>
            <pc:docMk/>
            <pc:sldMk cId="616606576" sldId="748"/>
            <ac:spMk id="91" creationId="{5A92BC41-5AE1-432E-87C7-12BF9E03D928}"/>
          </ac:spMkLst>
        </pc:spChg>
        <pc:spChg chg="add del">
          <ac:chgData name="Rebecca Cogneau" userId="e1689453-3c26-4598-b797-581b00a30ef0" providerId="ADAL" clId="{69E37A55-2749-407B-AD36-0F4825CA7F51}" dt="2020-12-17T10:45:54.402" v="2058" actId="26606"/>
          <ac:spMkLst>
            <pc:docMk/>
            <pc:sldMk cId="616606576" sldId="748"/>
            <ac:spMk id="97" creationId="{EF666E30-6F0A-449A-BEC2-DF59127354DF}"/>
          </ac:spMkLst>
        </pc:spChg>
        <pc:spChg chg="add del">
          <ac:chgData name="Rebecca Cogneau" userId="e1689453-3c26-4598-b797-581b00a30ef0" providerId="ADAL" clId="{69E37A55-2749-407B-AD36-0F4825CA7F51}" dt="2020-12-17T10:45:54.402" v="2058" actId="26606"/>
          <ac:spMkLst>
            <pc:docMk/>
            <pc:sldMk cId="616606576" sldId="748"/>
            <ac:spMk id="99" creationId="{CE3C5560-7A9C-489F-9148-18C5E1D0F0B2}"/>
          </ac:spMkLst>
        </pc:spChg>
        <pc:spChg chg="add del">
          <ac:chgData name="Rebecca Cogneau" userId="e1689453-3c26-4598-b797-581b00a30ef0" providerId="ADAL" clId="{69E37A55-2749-407B-AD36-0F4825CA7F51}" dt="2020-12-17T10:45:57.170" v="2060" actId="26606"/>
          <ac:spMkLst>
            <pc:docMk/>
            <pc:sldMk cId="616606576" sldId="748"/>
            <ac:spMk id="108" creationId="{5A92BC41-5AE1-432E-87C7-12BF9E03D928}"/>
          </ac:spMkLst>
        </pc:spChg>
        <pc:spChg chg="add del">
          <ac:chgData name="Rebecca Cogneau" userId="e1689453-3c26-4598-b797-581b00a30ef0" providerId="ADAL" clId="{69E37A55-2749-407B-AD36-0F4825CA7F51}" dt="2020-12-17T10:45:59.188" v="2062" actId="26606"/>
          <ac:spMkLst>
            <pc:docMk/>
            <pc:sldMk cId="616606576" sldId="748"/>
            <ac:spMk id="111" creationId="{8F58EDD9-0685-44E6-9B72-108BB10E1AB0}"/>
          </ac:spMkLst>
        </pc:spChg>
        <pc:spChg chg="add del">
          <ac:chgData name="Rebecca Cogneau" userId="e1689453-3c26-4598-b797-581b00a30ef0" providerId="ADAL" clId="{69E37A55-2749-407B-AD36-0F4825CA7F51}" dt="2020-12-17T10:46:43.980" v="2077" actId="26606"/>
          <ac:spMkLst>
            <pc:docMk/>
            <pc:sldMk cId="616606576" sldId="748"/>
            <ac:spMk id="113" creationId="{707744A9-B1DD-4F76-B3B2-02A51E6DF412}"/>
          </ac:spMkLst>
        </pc:spChg>
        <pc:spChg chg="add del">
          <ac:chgData name="Rebecca Cogneau" userId="e1689453-3c26-4598-b797-581b00a30ef0" providerId="ADAL" clId="{69E37A55-2749-407B-AD36-0F4825CA7F51}" dt="2020-12-17T10:46:43.980" v="2077" actId="26606"/>
          <ac:spMkLst>
            <pc:docMk/>
            <pc:sldMk cId="616606576" sldId="748"/>
            <ac:spMk id="114" creationId="{09F52C97-D8A0-4C58-9D04-B8733EE38B7B}"/>
          </ac:spMkLst>
        </pc:spChg>
        <pc:spChg chg="add del">
          <ac:chgData name="Rebecca Cogneau" userId="e1689453-3c26-4598-b797-581b00a30ef0" providerId="ADAL" clId="{69E37A55-2749-407B-AD36-0F4825CA7F51}" dt="2020-12-17T10:46:43.972" v="2076" actId="26606"/>
          <ac:spMkLst>
            <pc:docMk/>
            <pc:sldMk cId="616606576" sldId="748"/>
            <ac:spMk id="119" creationId="{5A92BC41-5AE1-432E-87C7-12BF9E03D928}"/>
          </ac:spMkLst>
        </pc:spChg>
        <pc:spChg chg="add">
          <ac:chgData name="Rebecca Cogneau" userId="e1689453-3c26-4598-b797-581b00a30ef0" providerId="ADAL" clId="{69E37A55-2749-407B-AD36-0F4825CA7F51}" dt="2020-12-17T10:46:43.980" v="2077" actId="26606"/>
          <ac:spMkLst>
            <pc:docMk/>
            <pc:sldMk cId="616606576" sldId="748"/>
            <ac:spMk id="123" creationId="{9B7AD9F6-8CE7-4299-8FC6-328F4DCD3FF9}"/>
          </ac:spMkLst>
        </pc:spChg>
        <pc:spChg chg="add">
          <ac:chgData name="Rebecca Cogneau" userId="e1689453-3c26-4598-b797-581b00a30ef0" providerId="ADAL" clId="{69E37A55-2749-407B-AD36-0F4825CA7F51}" dt="2020-12-17T10:46:43.980" v="2077" actId="26606"/>
          <ac:spMkLst>
            <pc:docMk/>
            <pc:sldMk cId="616606576" sldId="748"/>
            <ac:spMk id="124" creationId="{F49775AF-8896-43EE-92C6-83497D6DC56F}"/>
          </ac:spMkLst>
        </pc:spChg>
        <pc:grpChg chg="add del">
          <ac:chgData name="Rebecca Cogneau" userId="e1689453-3c26-4598-b797-581b00a30ef0" providerId="ADAL" clId="{69E37A55-2749-407B-AD36-0F4825CA7F51}" dt="2020-12-17T10:45:29.775" v="2044" actId="26606"/>
          <ac:grpSpMkLst>
            <pc:docMk/>
            <pc:sldMk cId="616606576" sldId="748"/>
            <ac:grpSpMk id="68" creationId="{F922E01E-AEA7-4E04-B3AF-10DE5CF279D1}"/>
          </ac:grpSpMkLst>
        </pc:grpChg>
        <pc:grpChg chg="add del">
          <ac:chgData name="Rebecca Cogneau" userId="e1689453-3c26-4598-b797-581b00a30ef0" providerId="ADAL" clId="{69E37A55-2749-407B-AD36-0F4825CA7F51}" dt="2020-12-17T10:45:43.130" v="2054" actId="26606"/>
          <ac:grpSpMkLst>
            <pc:docMk/>
            <pc:sldMk cId="616606576" sldId="748"/>
            <ac:grpSpMk id="87" creationId="{032D8612-31EB-44CF-A1D0-14FD4C705424}"/>
          </ac:grpSpMkLst>
        </pc:grpChg>
        <pc:grpChg chg="add del">
          <ac:chgData name="Rebecca Cogneau" userId="e1689453-3c26-4598-b797-581b00a30ef0" providerId="ADAL" clId="{69E37A55-2749-407B-AD36-0F4825CA7F51}" dt="2020-12-17T10:45:54.402" v="2058" actId="26606"/>
          <ac:grpSpMkLst>
            <pc:docMk/>
            <pc:sldMk cId="616606576" sldId="748"/>
            <ac:grpSpMk id="101" creationId="{F922E01E-AEA7-4E04-B3AF-10DE5CF279D1}"/>
          </ac:grpSpMkLst>
        </pc:grpChg>
        <pc:picChg chg="add mod">
          <ac:chgData name="Rebecca Cogneau" userId="e1689453-3c26-4598-b797-581b00a30ef0" providerId="ADAL" clId="{69E37A55-2749-407B-AD36-0F4825CA7F51}" dt="2020-12-17T10:47:17.680" v="2078" actId="27614"/>
          <ac:picMkLst>
            <pc:docMk/>
            <pc:sldMk cId="616606576" sldId="748"/>
            <ac:picMk id="5" creationId="{6119986E-F827-4731-865F-B4EB82FCC12D}"/>
          </ac:picMkLst>
        </pc:picChg>
        <pc:cxnChg chg="add del">
          <ac:chgData name="Rebecca Cogneau" userId="e1689453-3c26-4598-b797-581b00a30ef0" providerId="ADAL" clId="{69E37A55-2749-407B-AD36-0F4825CA7F51}" dt="2020-12-17T10:44:17.351" v="1985" actId="26606"/>
          <ac:cxnSpMkLst>
            <pc:docMk/>
            <pc:sldMk cId="616606576" sldId="748"/>
            <ac:cxnSpMk id="21" creationId="{DC0E1208-0B30-4396-AE7C-AEBFFAEE66DB}"/>
          </ac:cxnSpMkLst>
        </pc:cxnChg>
        <pc:cxnChg chg="add del">
          <ac:chgData name="Rebecca Cogneau" userId="e1689453-3c26-4598-b797-581b00a30ef0" providerId="ADAL" clId="{69E37A55-2749-407B-AD36-0F4825CA7F51}" dt="2020-12-17T10:44:20.866" v="1989" actId="26606"/>
          <ac:cxnSpMkLst>
            <pc:docMk/>
            <pc:sldMk cId="616606576" sldId="748"/>
            <ac:cxnSpMk id="28" creationId="{DC0E1208-0B30-4396-AE7C-AEBFFAEE66DB}"/>
          </ac:cxnSpMkLst>
        </pc:cxnChg>
        <pc:cxnChg chg="add del">
          <ac:chgData name="Rebecca Cogneau" userId="e1689453-3c26-4598-b797-581b00a30ef0" providerId="ADAL" clId="{69E37A55-2749-407B-AD36-0F4825CA7F51}" dt="2020-12-17T10:44:36.739" v="1997" actId="26606"/>
          <ac:cxnSpMkLst>
            <pc:docMk/>
            <pc:sldMk cId="616606576" sldId="748"/>
            <ac:cxnSpMk id="39" creationId="{DC0E1208-0B30-4396-AE7C-AEBFFAEE66DB}"/>
          </ac:cxnSpMkLst>
        </pc:cxnChg>
        <pc:cxnChg chg="add del">
          <ac:chgData name="Rebecca Cogneau" userId="e1689453-3c26-4598-b797-581b00a30ef0" providerId="ADAL" clId="{69E37A55-2749-407B-AD36-0F4825CA7F51}" dt="2020-12-17T10:44:38.834" v="2001" actId="26606"/>
          <ac:cxnSpMkLst>
            <pc:docMk/>
            <pc:sldMk cId="616606576" sldId="748"/>
            <ac:cxnSpMk id="44" creationId="{DC0E1208-0B30-4396-AE7C-AEBFFAEE66DB}"/>
          </ac:cxnSpMkLst>
        </pc:cxnChg>
        <pc:cxnChg chg="add del">
          <ac:chgData name="Rebecca Cogneau" userId="e1689453-3c26-4598-b797-581b00a30ef0" providerId="ADAL" clId="{69E37A55-2749-407B-AD36-0F4825CA7F51}" dt="2020-12-17T10:45:29.775" v="2044" actId="26606"/>
          <ac:cxnSpMkLst>
            <pc:docMk/>
            <pc:sldMk cId="616606576" sldId="748"/>
            <ac:cxnSpMk id="73" creationId="{56020367-4FD5-4596-8E10-C5F095CD8DBF}"/>
          </ac:cxnSpMkLst>
        </pc:cxnChg>
        <pc:cxnChg chg="add del">
          <ac:chgData name="Rebecca Cogneau" userId="e1689453-3c26-4598-b797-581b00a30ef0" providerId="ADAL" clId="{69E37A55-2749-407B-AD36-0F4825CA7F51}" dt="2020-12-17T10:45:34.841" v="2048" actId="26606"/>
          <ac:cxnSpMkLst>
            <pc:docMk/>
            <pc:sldMk cId="616606576" sldId="748"/>
            <ac:cxnSpMk id="79" creationId="{DC0E1208-0B30-4396-AE7C-AEBFFAEE66DB}"/>
          </ac:cxnSpMkLst>
        </pc:cxnChg>
        <pc:cxnChg chg="add del">
          <ac:chgData name="Rebecca Cogneau" userId="e1689453-3c26-4598-b797-581b00a30ef0" providerId="ADAL" clId="{69E37A55-2749-407B-AD36-0F4825CA7F51}" dt="2020-12-17T10:45:38.836" v="2052" actId="26606"/>
          <ac:cxnSpMkLst>
            <pc:docMk/>
            <pc:sldMk cId="616606576" sldId="748"/>
            <ac:cxnSpMk id="84" creationId="{DC0E1208-0B30-4396-AE7C-AEBFFAEE66DB}"/>
          </ac:cxnSpMkLst>
        </pc:cxnChg>
        <pc:cxnChg chg="add del">
          <ac:chgData name="Rebecca Cogneau" userId="e1689453-3c26-4598-b797-581b00a30ef0" providerId="ADAL" clId="{69E37A55-2749-407B-AD36-0F4825CA7F51}" dt="2020-12-17T10:45:59.194" v="2063" actId="26606"/>
          <ac:cxnSpMkLst>
            <pc:docMk/>
            <pc:sldMk cId="616606576" sldId="748"/>
            <ac:cxnSpMk id="92" creationId="{DC0E1208-0B30-4396-AE7C-AEBFFAEE66DB}"/>
          </ac:cxnSpMkLst>
        </pc:cxnChg>
        <pc:cxnChg chg="add del">
          <ac:chgData name="Rebecca Cogneau" userId="e1689453-3c26-4598-b797-581b00a30ef0" providerId="ADAL" clId="{69E37A55-2749-407B-AD36-0F4825CA7F51}" dt="2020-12-17T10:45:54.402" v="2058" actId="26606"/>
          <ac:cxnSpMkLst>
            <pc:docMk/>
            <pc:sldMk cId="616606576" sldId="748"/>
            <ac:cxnSpMk id="106" creationId="{56020367-4FD5-4596-8E10-C5F095CD8DBF}"/>
          </ac:cxnSpMkLst>
        </pc:cxnChg>
        <pc:cxnChg chg="add del">
          <ac:chgData name="Rebecca Cogneau" userId="e1689453-3c26-4598-b797-581b00a30ef0" providerId="ADAL" clId="{69E37A55-2749-407B-AD36-0F4825CA7F51}" dt="2020-12-17T10:45:57.170" v="2060" actId="26606"/>
          <ac:cxnSpMkLst>
            <pc:docMk/>
            <pc:sldMk cId="616606576" sldId="748"/>
            <ac:cxnSpMk id="109" creationId="{DC0E1208-0B30-4396-AE7C-AEBFFAEE66DB}"/>
          </ac:cxnSpMkLst>
        </pc:cxnChg>
        <pc:cxnChg chg="add del">
          <ac:chgData name="Rebecca Cogneau" userId="e1689453-3c26-4598-b797-581b00a30ef0" providerId="ADAL" clId="{69E37A55-2749-407B-AD36-0F4825CA7F51}" dt="2020-12-17T10:46:43.972" v="2076" actId="26606"/>
          <ac:cxnSpMkLst>
            <pc:docMk/>
            <pc:sldMk cId="616606576" sldId="748"/>
            <ac:cxnSpMk id="121" creationId="{DC0E1208-0B30-4396-AE7C-AEBFFAEE66DB}"/>
          </ac:cxnSpMkLst>
        </pc:cxnChg>
      </pc:sldChg>
    </pc:docChg>
  </pc:docChgLst>
  <pc:docChgLst>
    <pc:chgData name="Christa Vercruysse" userId="S::christa.vercruysse@vrijclbnetwerk.be::4200ecb0-f1ab-4090-bbe4-209ba0ca2e7f" providerId="AD" clId="Web-{DD5CEE2B-0390-47E4-A6E7-40E13A45D52E}"/>
    <pc:docChg chg="addSld modSld sldOrd">
      <pc:chgData name="Christa Vercruysse" userId="S::christa.vercruysse@vrijclbnetwerk.be::4200ecb0-f1ab-4090-bbe4-209ba0ca2e7f" providerId="AD" clId="Web-{DD5CEE2B-0390-47E4-A6E7-40E13A45D52E}" dt="2020-12-15T15:03:39.247" v="996"/>
      <pc:docMkLst>
        <pc:docMk/>
      </pc:docMkLst>
      <pc:sldChg chg="addSp delSp modSp mod ord setBg setClrOvrMap">
        <pc:chgData name="Christa Vercruysse" userId="S::christa.vercruysse@vrijclbnetwerk.be::4200ecb0-f1ab-4090-bbe4-209ba0ca2e7f" providerId="AD" clId="Web-{DD5CEE2B-0390-47E4-A6E7-40E13A45D52E}" dt="2020-12-15T13:51:04.003" v="730"/>
        <pc:sldMkLst>
          <pc:docMk/>
          <pc:sldMk cId="2726320177" sldId="341"/>
        </pc:sldMkLst>
        <pc:spChg chg="mod">
          <ac:chgData name="Christa Vercruysse" userId="S::christa.vercruysse@vrijclbnetwerk.be::4200ecb0-f1ab-4090-bbe4-209ba0ca2e7f" providerId="AD" clId="Web-{DD5CEE2B-0390-47E4-A6E7-40E13A45D52E}" dt="2020-12-15T13:50:37.017" v="729" actId="1076"/>
          <ac:spMkLst>
            <pc:docMk/>
            <pc:sldMk cId="2726320177" sldId="341"/>
            <ac:spMk id="2" creationId="{50629DC4-4627-49BD-A9E6-647815EA291F}"/>
          </ac:spMkLst>
        </pc:spChg>
        <pc:spChg chg="del mod">
          <ac:chgData name="Christa Vercruysse" userId="S::christa.vercruysse@vrijclbnetwerk.be::4200ecb0-f1ab-4090-bbe4-209ba0ca2e7f" providerId="AD" clId="Web-{DD5CEE2B-0390-47E4-A6E7-40E13A45D52E}" dt="2020-12-15T13:48:51.389" v="721"/>
          <ac:spMkLst>
            <pc:docMk/>
            <pc:sldMk cId="2726320177" sldId="341"/>
            <ac:spMk id="3" creationId="{BEBBBF38-0D07-460F-AC6E-D1F7F6552273}"/>
          </ac:spMkLst>
        </pc:spChg>
        <pc:spChg chg="ord">
          <ac:chgData name="Christa Vercruysse" userId="S::christa.vercruysse@vrijclbnetwerk.be::4200ecb0-f1ab-4090-bbe4-209ba0ca2e7f" providerId="AD" clId="Web-{DD5CEE2B-0390-47E4-A6E7-40E13A45D52E}" dt="2020-12-15T13:49:43.110" v="725"/>
          <ac:spMkLst>
            <pc:docMk/>
            <pc:sldMk cId="2726320177" sldId="341"/>
            <ac:spMk id="4" creationId="{3F0D7F16-E5D5-4329-95DE-6BEA21E343B8}"/>
          </ac:spMkLst>
        </pc:spChg>
        <pc:spChg chg="add">
          <ac:chgData name="Christa Vercruysse" userId="S::christa.vercruysse@vrijclbnetwerk.be::4200ecb0-f1ab-4090-bbe4-209ba0ca2e7f" providerId="AD" clId="Web-{DD5CEE2B-0390-47E4-A6E7-40E13A45D52E}" dt="2020-12-15T13:49:43.110" v="725"/>
          <ac:spMkLst>
            <pc:docMk/>
            <pc:sldMk cId="2726320177" sldId="341"/>
            <ac:spMk id="7" creationId="{E49CC64F-7275-4E33-961B-0C5CDC439875}"/>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10" creationId="{07322A9E-F1EC-405E-8971-BA906EFFCCB8}"/>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12" creationId="{A5704422-1118-4FD1-95AD-29A064EB80D9}"/>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14" creationId="{A88B2AAA-B805-498E-A9E6-98B885855498}"/>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16" creationId="{9B8051E0-19D7-43E1-BFD9-E6DBFEB3A3F1}"/>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18" creationId="{4EDB2B02-86A2-46F5-A4BE-B7D9B10411D6}"/>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20" creationId="{43954639-FB5D-41F4-9560-6F6DFE778425}"/>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22" creationId="{E898931C-0323-41FA-A036-20F818B1FF81}"/>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24" creationId="{89AFE9DD-0792-4B98-B4EB-97ACA17E6AA8}"/>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26" creationId="{3981F5C4-9AE1-404E-AF44-A4E6DB374F9D}"/>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28" creationId="{763C1781-8726-4FAC-8C45-FF40376BE409}"/>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30" creationId="{301491B5-56C7-43DC-A3D9-861EECCA056A}"/>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32" creationId="{237E2353-22DF-46E0-A200-FB30F8F394E2}"/>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34" creationId="{DD6138DB-057B-45F7-A5F4-E7BFDA20D02C}"/>
          </ac:spMkLst>
        </pc:spChg>
        <pc:spChg chg="add del">
          <ac:chgData name="Christa Vercruysse" userId="S::christa.vercruysse@vrijclbnetwerk.be::4200ecb0-f1ab-4090-bbe4-209ba0ca2e7f" providerId="AD" clId="Web-{DD5CEE2B-0390-47E4-A6E7-40E13A45D52E}" dt="2020-12-15T13:49:43.110" v="724"/>
          <ac:spMkLst>
            <pc:docMk/>
            <pc:sldMk cId="2726320177" sldId="341"/>
            <ac:spMk id="36" creationId="{79A54AB1-B64F-4843-BFAB-81CB74E66B65}"/>
          </ac:spMkLst>
        </pc:spChg>
        <pc:picChg chg="add mod">
          <ac:chgData name="Christa Vercruysse" userId="S::christa.vercruysse@vrijclbnetwerk.be::4200ecb0-f1ab-4090-bbe4-209ba0ca2e7f" providerId="AD" clId="Web-{DD5CEE2B-0390-47E4-A6E7-40E13A45D52E}" dt="2020-12-15T13:49:43.110" v="725"/>
          <ac:picMkLst>
            <pc:docMk/>
            <pc:sldMk cId="2726320177" sldId="341"/>
            <ac:picMk id="5" creationId="{C8CE5495-99E0-417D-B811-06213CBFB752}"/>
          </ac:picMkLst>
        </pc:picChg>
        <pc:picChg chg="del">
          <ac:chgData name="Christa Vercruysse" userId="S::christa.vercruysse@vrijclbnetwerk.be::4200ecb0-f1ab-4090-bbe4-209ba0ca2e7f" providerId="AD" clId="Web-{DD5CEE2B-0390-47E4-A6E7-40E13A45D52E}" dt="2020-12-15T13:48:49.436" v="720"/>
          <ac:picMkLst>
            <pc:docMk/>
            <pc:sldMk cId="2726320177" sldId="341"/>
            <ac:picMk id="1026" creationId="{EE42AEBB-5DE6-4DBE-A01E-6453AAF583C9}"/>
          </ac:picMkLst>
        </pc:picChg>
      </pc:sldChg>
      <pc:sldChg chg="addSp delSp modSp mod setBg addAnim modAnim setClrOvrMap modNotes">
        <pc:chgData name="Christa Vercruysse" userId="S::christa.vercruysse@vrijclbnetwerk.be::4200ecb0-f1ab-4090-bbe4-209ba0ca2e7f" providerId="AD" clId="Web-{DD5CEE2B-0390-47E4-A6E7-40E13A45D52E}" dt="2020-12-15T14:43:46.385" v="769"/>
        <pc:sldMkLst>
          <pc:docMk/>
          <pc:sldMk cId="144496981" sldId="355"/>
        </pc:sldMkLst>
        <pc:spChg chg="mod">
          <ac:chgData name="Christa Vercruysse" userId="S::christa.vercruysse@vrijclbnetwerk.be::4200ecb0-f1ab-4090-bbe4-209ba0ca2e7f" providerId="AD" clId="Web-{DD5CEE2B-0390-47E4-A6E7-40E13A45D52E}" dt="2020-12-15T14:43:46.385" v="769"/>
          <ac:spMkLst>
            <pc:docMk/>
            <pc:sldMk cId="144496981" sldId="355"/>
            <ac:spMk id="2" creationId="{50629DC4-4627-49BD-A9E6-647815EA291F}"/>
          </ac:spMkLst>
        </pc:spChg>
        <pc:spChg chg="mod ord">
          <ac:chgData name="Christa Vercruysse" userId="S::christa.vercruysse@vrijclbnetwerk.be::4200ecb0-f1ab-4090-bbe4-209ba0ca2e7f" providerId="AD" clId="Web-{DD5CEE2B-0390-47E4-A6E7-40E13A45D52E}" dt="2020-12-15T14:43:46.385" v="769"/>
          <ac:spMkLst>
            <pc:docMk/>
            <pc:sldMk cId="144496981" sldId="355"/>
            <ac:spMk id="3" creationId="{BEBBBF38-0D07-460F-AC6E-D1F7F6552273}"/>
          </ac:spMkLst>
        </pc:spChg>
        <pc:spChg chg="ord">
          <ac:chgData name="Christa Vercruysse" userId="S::christa.vercruysse@vrijclbnetwerk.be::4200ecb0-f1ab-4090-bbe4-209ba0ca2e7f" providerId="AD" clId="Web-{DD5CEE2B-0390-47E4-A6E7-40E13A45D52E}" dt="2020-12-15T14:43:46.385" v="769"/>
          <ac:spMkLst>
            <pc:docMk/>
            <pc:sldMk cId="144496981" sldId="355"/>
            <ac:spMk id="4" creationId="{3F0D7F16-E5D5-4329-95DE-6BEA21E343B8}"/>
          </ac:spMkLst>
        </pc:spChg>
        <pc:spChg chg="add">
          <ac:chgData name="Christa Vercruysse" userId="S::christa.vercruysse@vrijclbnetwerk.be::4200ecb0-f1ab-4090-bbe4-209ba0ca2e7f" providerId="AD" clId="Web-{DD5CEE2B-0390-47E4-A6E7-40E13A45D52E}" dt="2020-12-15T14:43:46.385" v="769"/>
          <ac:spMkLst>
            <pc:docMk/>
            <pc:sldMk cId="144496981" sldId="355"/>
            <ac:spMk id="13" creationId="{0ED52484-C939-4951-85D6-79046BBC644D}"/>
          </ac:spMkLst>
        </pc:spChg>
        <pc:spChg chg="add">
          <ac:chgData name="Christa Vercruysse" userId="S::christa.vercruysse@vrijclbnetwerk.be::4200ecb0-f1ab-4090-bbe4-209ba0ca2e7f" providerId="AD" clId="Web-{DD5CEE2B-0390-47E4-A6E7-40E13A45D52E}" dt="2020-12-15T14:43:46.385" v="769"/>
          <ac:spMkLst>
            <pc:docMk/>
            <pc:sldMk cId="144496981" sldId="355"/>
            <ac:spMk id="15" creationId="{123AC743-1CAC-4594-8F81-8E5C1E45BA7B}"/>
          </ac:spMkLst>
        </pc:spChg>
        <pc:spChg chg="add">
          <ac:chgData name="Christa Vercruysse" userId="S::christa.vercruysse@vrijclbnetwerk.be::4200ecb0-f1ab-4090-bbe4-209ba0ca2e7f" providerId="AD" clId="Web-{DD5CEE2B-0390-47E4-A6E7-40E13A45D52E}" dt="2020-12-15T14:43:46.385" v="769"/>
          <ac:spMkLst>
            <pc:docMk/>
            <pc:sldMk cId="144496981" sldId="355"/>
            <ac:spMk id="17" creationId="{3DF8EA8C-4EAB-49EE-BBAB-78BE910D2232}"/>
          </ac:spMkLst>
        </pc:spChg>
        <pc:spChg chg="add">
          <ac:chgData name="Christa Vercruysse" userId="S::christa.vercruysse@vrijclbnetwerk.be::4200ecb0-f1ab-4090-bbe4-209ba0ca2e7f" providerId="AD" clId="Web-{DD5CEE2B-0390-47E4-A6E7-40E13A45D52E}" dt="2020-12-15T14:43:46.385" v="769"/>
          <ac:spMkLst>
            <pc:docMk/>
            <pc:sldMk cId="144496981" sldId="355"/>
            <ac:spMk id="19" creationId="{9973AF05-1CBD-4B57-BB0F-EAEF9F8FB679}"/>
          </ac:spMkLst>
        </pc:spChg>
        <pc:picChg chg="add mod ord">
          <ac:chgData name="Christa Vercruysse" userId="S::christa.vercruysse@vrijclbnetwerk.be::4200ecb0-f1ab-4090-bbe4-209ba0ca2e7f" providerId="AD" clId="Web-{DD5CEE2B-0390-47E4-A6E7-40E13A45D52E}" dt="2020-12-15T14:43:46.385" v="769"/>
          <ac:picMkLst>
            <pc:docMk/>
            <pc:sldMk cId="144496981" sldId="355"/>
            <ac:picMk id="5" creationId="{02B0945A-A346-44CC-BFF6-8DC0C187D890}"/>
          </ac:picMkLst>
        </pc:picChg>
        <pc:picChg chg="add mod ord">
          <ac:chgData name="Christa Vercruysse" userId="S::christa.vercruysse@vrijclbnetwerk.be::4200ecb0-f1ab-4090-bbe4-209ba0ca2e7f" providerId="AD" clId="Web-{DD5CEE2B-0390-47E4-A6E7-40E13A45D52E}" dt="2020-12-15T14:43:46.385" v="769"/>
          <ac:picMkLst>
            <pc:docMk/>
            <pc:sldMk cId="144496981" sldId="355"/>
            <ac:picMk id="6" creationId="{5758230B-CABC-421F-931A-9173B60B43E2}"/>
          </ac:picMkLst>
        </pc:picChg>
        <pc:picChg chg="add mod">
          <ac:chgData name="Christa Vercruysse" userId="S::christa.vercruysse@vrijclbnetwerk.be::4200ecb0-f1ab-4090-bbe4-209ba0ca2e7f" providerId="AD" clId="Web-{DD5CEE2B-0390-47E4-A6E7-40E13A45D52E}" dt="2020-12-15T14:43:46.385" v="769"/>
          <ac:picMkLst>
            <pc:docMk/>
            <pc:sldMk cId="144496981" sldId="355"/>
            <ac:picMk id="7" creationId="{3CEC52A4-B2F9-45F9-8D9A-327D8AC0C951}"/>
          </ac:picMkLst>
        </pc:picChg>
        <pc:picChg chg="add mod">
          <ac:chgData name="Christa Vercruysse" userId="S::christa.vercruysse@vrijclbnetwerk.be::4200ecb0-f1ab-4090-bbe4-209ba0ca2e7f" providerId="AD" clId="Web-{DD5CEE2B-0390-47E4-A6E7-40E13A45D52E}" dt="2020-12-15T14:43:46.385" v="769"/>
          <ac:picMkLst>
            <pc:docMk/>
            <pc:sldMk cId="144496981" sldId="355"/>
            <ac:picMk id="8" creationId="{FB0AF1C0-A190-45C5-9F62-FA245F1EC3A1}"/>
          </ac:picMkLst>
        </pc:picChg>
        <pc:picChg chg="del">
          <ac:chgData name="Christa Vercruysse" userId="S::christa.vercruysse@vrijclbnetwerk.be::4200ecb0-f1ab-4090-bbe4-209ba0ca2e7f" providerId="AD" clId="Web-{DD5CEE2B-0390-47E4-A6E7-40E13A45D52E}" dt="2020-12-15T14:39:24.396" v="752"/>
          <ac:picMkLst>
            <pc:docMk/>
            <pc:sldMk cId="144496981" sldId="355"/>
            <ac:picMk id="5122" creationId="{82878ACE-BC39-4ED0-A123-7A28F6A7416A}"/>
          </ac:picMkLst>
        </pc:picChg>
      </pc:sldChg>
      <pc:sldChg chg="modNotes">
        <pc:chgData name="Christa Vercruysse" userId="S::christa.vercruysse@vrijclbnetwerk.be::4200ecb0-f1ab-4090-bbe4-209ba0ca2e7f" providerId="AD" clId="Web-{DD5CEE2B-0390-47E4-A6E7-40E13A45D52E}" dt="2020-12-15T14:45:58.105" v="874"/>
        <pc:sldMkLst>
          <pc:docMk/>
          <pc:sldMk cId="2402494945" sldId="356"/>
        </pc:sldMkLst>
      </pc:sldChg>
      <pc:sldChg chg="addSp delSp modSp mod setBg addAnim modAnim setClrOvrMap modNotes">
        <pc:chgData name="Christa Vercruysse" userId="S::christa.vercruysse@vrijclbnetwerk.be::4200ecb0-f1ab-4090-bbe4-209ba0ca2e7f" providerId="AD" clId="Web-{DD5CEE2B-0390-47E4-A6E7-40E13A45D52E}" dt="2020-12-15T15:03:39.247" v="996"/>
        <pc:sldMkLst>
          <pc:docMk/>
          <pc:sldMk cId="2069074303" sldId="357"/>
        </pc:sldMkLst>
        <pc:spChg chg="mod">
          <ac:chgData name="Christa Vercruysse" userId="S::christa.vercruysse@vrijclbnetwerk.be::4200ecb0-f1ab-4090-bbe4-209ba0ca2e7f" providerId="AD" clId="Web-{DD5CEE2B-0390-47E4-A6E7-40E13A45D52E}" dt="2020-12-15T15:03:39.232" v="995"/>
          <ac:spMkLst>
            <pc:docMk/>
            <pc:sldMk cId="2069074303" sldId="357"/>
            <ac:spMk id="2" creationId="{50629DC4-4627-49BD-A9E6-647815EA291F}"/>
          </ac:spMkLst>
        </pc:spChg>
        <pc:spChg chg="ord">
          <ac:chgData name="Christa Vercruysse" userId="S::christa.vercruysse@vrijclbnetwerk.be::4200ecb0-f1ab-4090-bbe4-209ba0ca2e7f" providerId="AD" clId="Web-{DD5CEE2B-0390-47E4-A6E7-40E13A45D52E}" dt="2020-12-15T15:01:53.277" v="916"/>
          <ac:spMkLst>
            <pc:docMk/>
            <pc:sldMk cId="2069074303" sldId="357"/>
            <ac:spMk id="4" creationId="{3F0D7F16-E5D5-4329-95DE-6BEA21E343B8}"/>
          </ac:spMkLst>
        </pc:spChg>
        <pc:spChg chg="del mod">
          <ac:chgData name="Christa Vercruysse" userId="S::christa.vercruysse@vrijclbnetwerk.be::4200ecb0-f1ab-4090-bbe4-209ba0ca2e7f" providerId="AD" clId="Web-{DD5CEE2B-0390-47E4-A6E7-40E13A45D52E}" dt="2020-12-15T15:00:33.901" v="903"/>
          <ac:spMkLst>
            <pc:docMk/>
            <pc:sldMk cId="2069074303" sldId="357"/>
            <ac:spMk id="6" creationId="{00B3702A-D53A-4176-A28C-5D050AF52186}"/>
          </ac:spMkLst>
        </pc:spChg>
        <pc:spChg chg="add del">
          <ac:chgData name="Christa Vercruysse" userId="S::christa.vercruysse@vrijclbnetwerk.be::4200ecb0-f1ab-4090-bbe4-209ba0ca2e7f" providerId="AD" clId="Web-{DD5CEE2B-0390-47E4-A6E7-40E13A45D52E}" dt="2020-12-15T15:03:39.247" v="996"/>
          <ac:spMkLst>
            <pc:docMk/>
            <pc:sldMk cId="2069074303" sldId="357"/>
            <ac:spMk id="15" creationId="{F6E384F5-137A-40B1-97F0-694CC6ECD59C}"/>
          </ac:spMkLst>
        </pc:spChg>
        <pc:spChg chg="add del">
          <ac:chgData name="Christa Vercruysse" userId="S::christa.vercruysse@vrijclbnetwerk.be::4200ecb0-f1ab-4090-bbe4-209ba0ca2e7f" providerId="AD" clId="Web-{DD5CEE2B-0390-47E4-A6E7-40E13A45D52E}" dt="2020-12-15T15:03:39.247" v="996"/>
          <ac:spMkLst>
            <pc:docMk/>
            <pc:sldMk cId="2069074303" sldId="357"/>
            <ac:spMk id="17" creationId="{9DBC4630-03DA-474F-BBCB-BA3AE6B317A4}"/>
          </ac:spMkLst>
        </pc:spChg>
        <pc:spChg chg="add del">
          <ac:chgData name="Christa Vercruysse" userId="S::christa.vercruysse@vrijclbnetwerk.be::4200ecb0-f1ab-4090-bbe4-209ba0ca2e7f" providerId="AD" clId="Web-{DD5CEE2B-0390-47E4-A6E7-40E13A45D52E}" dt="2020-12-15T15:03:39.247" v="996"/>
          <ac:spMkLst>
            <pc:docMk/>
            <pc:sldMk cId="2069074303" sldId="357"/>
            <ac:spMk id="19" creationId="{78418A25-6EAC-4140-BFE6-284E1925B5EE}"/>
          </ac:spMkLst>
        </pc:spChg>
        <pc:spChg chg="add del">
          <ac:chgData name="Christa Vercruysse" userId="S::christa.vercruysse@vrijclbnetwerk.be::4200ecb0-f1ab-4090-bbe4-209ba0ca2e7f" providerId="AD" clId="Web-{DD5CEE2B-0390-47E4-A6E7-40E13A45D52E}" dt="2020-12-15T15:03:39.247" v="996"/>
          <ac:spMkLst>
            <pc:docMk/>
            <pc:sldMk cId="2069074303" sldId="357"/>
            <ac:spMk id="21" creationId="{C20267F5-D4E6-477A-A590-81F2ABD1B862}"/>
          </ac:spMkLst>
        </pc:spChg>
        <pc:spChg chg="add del">
          <ac:chgData name="Christa Vercruysse" userId="S::christa.vercruysse@vrijclbnetwerk.be::4200ecb0-f1ab-4090-bbe4-209ba0ca2e7f" providerId="AD" clId="Web-{DD5CEE2B-0390-47E4-A6E7-40E13A45D52E}" dt="2020-12-15T15:03:39.247" v="996"/>
          <ac:spMkLst>
            <pc:docMk/>
            <pc:sldMk cId="2069074303" sldId="357"/>
            <ac:spMk id="23" creationId="{6B9D64DB-4D5C-4A91-B45F-F301E3174F9F}"/>
          </ac:spMkLst>
        </pc:spChg>
        <pc:spChg chg="add del">
          <ac:chgData name="Christa Vercruysse" userId="S::christa.vercruysse@vrijclbnetwerk.be::4200ecb0-f1ab-4090-bbe4-209ba0ca2e7f" providerId="AD" clId="Web-{DD5CEE2B-0390-47E4-A6E7-40E13A45D52E}" dt="2020-12-15T15:03:39.247" v="996"/>
          <ac:spMkLst>
            <pc:docMk/>
            <pc:sldMk cId="2069074303" sldId="357"/>
            <ac:spMk id="25" creationId="{CB14CE1B-4BC5-4EF2-BE3D-05E4F580B3DB}"/>
          </ac:spMkLst>
        </pc:spChg>
        <pc:spChg chg="add">
          <ac:chgData name="Christa Vercruysse" userId="S::christa.vercruysse@vrijclbnetwerk.be::4200ecb0-f1ab-4090-bbe4-209ba0ca2e7f" providerId="AD" clId="Web-{DD5CEE2B-0390-47E4-A6E7-40E13A45D52E}" dt="2020-12-15T15:03:39.247" v="996"/>
          <ac:spMkLst>
            <pc:docMk/>
            <pc:sldMk cId="2069074303" sldId="357"/>
            <ac:spMk id="27" creationId="{F6E384F5-137A-40B1-97F0-694CC6ECD59C}"/>
          </ac:spMkLst>
        </pc:spChg>
        <pc:spChg chg="add">
          <ac:chgData name="Christa Vercruysse" userId="S::christa.vercruysse@vrijclbnetwerk.be::4200ecb0-f1ab-4090-bbe4-209ba0ca2e7f" providerId="AD" clId="Web-{DD5CEE2B-0390-47E4-A6E7-40E13A45D52E}" dt="2020-12-15T15:03:39.247" v="996"/>
          <ac:spMkLst>
            <pc:docMk/>
            <pc:sldMk cId="2069074303" sldId="357"/>
            <ac:spMk id="28" creationId="{9DBC4630-03DA-474F-BBCB-BA3AE6B317A4}"/>
          </ac:spMkLst>
        </pc:spChg>
        <pc:spChg chg="add del">
          <ac:chgData name="Christa Vercruysse" userId="S::christa.vercruysse@vrijclbnetwerk.be::4200ecb0-f1ab-4090-bbe4-209ba0ca2e7f" providerId="AD" clId="Web-{DD5CEE2B-0390-47E4-A6E7-40E13A45D52E}" dt="2020-12-15T15:03:39.232" v="995"/>
          <ac:spMkLst>
            <pc:docMk/>
            <pc:sldMk cId="2069074303" sldId="357"/>
            <ac:spMk id="30" creationId="{928F64C6-FE22-4FC1-A763-DFCC514811BD}"/>
          </ac:spMkLst>
        </pc:spChg>
        <pc:spChg chg="add">
          <ac:chgData name="Christa Vercruysse" userId="S::christa.vercruysse@vrijclbnetwerk.be::4200ecb0-f1ab-4090-bbe4-209ba0ca2e7f" providerId="AD" clId="Web-{DD5CEE2B-0390-47E4-A6E7-40E13A45D52E}" dt="2020-12-15T15:03:39.247" v="996"/>
          <ac:spMkLst>
            <pc:docMk/>
            <pc:sldMk cId="2069074303" sldId="357"/>
            <ac:spMk id="34" creationId="{78418A25-6EAC-4140-BFE6-284E1925B5EE}"/>
          </ac:spMkLst>
        </pc:spChg>
        <pc:spChg chg="add">
          <ac:chgData name="Christa Vercruysse" userId="S::christa.vercruysse@vrijclbnetwerk.be::4200ecb0-f1ab-4090-bbe4-209ba0ca2e7f" providerId="AD" clId="Web-{DD5CEE2B-0390-47E4-A6E7-40E13A45D52E}" dt="2020-12-15T15:03:39.247" v="996"/>
          <ac:spMkLst>
            <pc:docMk/>
            <pc:sldMk cId="2069074303" sldId="357"/>
            <ac:spMk id="36" creationId="{C20267F5-D4E6-477A-A590-81F2ABD1B862}"/>
          </ac:spMkLst>
        </pc:spChg>
        <pc:spChg chg="add">
          <ac:chgData name="Christa Vercruysse" userId="S::christa.vercruysse@vrijclbnetwerk.be::4200ecb0-f1ab-4090-bbe4-209ba0ca2e7f" providerId="AD" clId="Web-{DD5CEE2B-0390-47E4-A6E7-40E13A45D52E}" dt="2020-12-15T15:03:39.247" v="996"/>
          <ac:spMkLst>
            <pc:docMk/>
            <pc:sldMk cId="2069074303" sldId="357"/>
            <ac:spMk id="38" creationId="{6B9D64DB-4D5C-4A91-B45F-F301E3174F9F}"/>
          </ac:spMkLst>
        </pc:spChg>
        <pc:spChg chg="add">
          <ac:chgData name="Christa Vercruysse" userId="S::christa.vercruysse@vrijclbnetwerk.be::4200ecb0-f1ab-4090-bbe4-209ba0ca2e7f" providerId="AD" clId="Web-{DD5CEE2B-0390-47E4-A6E7-40E13A45D52E}" dt="2020-12-15T15:03:39.247" v="996"/>
          <ac:spMkLst>
            <pc:docMk/>
            <pc:sldMk cId="2069074303" sldId="357"/>
            <ac:spMk id="40" creationId="{CB14CE1B-4BC5-4EF2-BE3D-05E4F580B3DB}"/>
          </ac:spMkLst>
        </pc:spChg>
        <pc:picChg chg="add mod ord">
          <ac:chgData name="Christa Vercruysse" userId="S::christa.vercruysse@vrijclbnetwerk.be::4200ecb0-f1ab-4090-bbe4-209ba0ca2e7f" providerId="AD" clId="Web-{DD5CEE2B-0390-47E4-A6E7-40E13A45D52E}" dt="2020-12-15T15:03:39.232" v="995"/>
          <ac:picMkLst>
            <pc:docMk/>
            <pc:sldMk cId="2069074303" sldId="357"/>
            <ac:picMk id="3" creationId="{FD127D94-26F7-46EA-A61C-4CEC8889B7B1}"/>
          </ac:picMkLst>
        </pc:picChg>
        <pc:picChg chg="add mod ord">
          <ac:chgData name="Christa Vercruysse" userId="S::christa.vercruysse@vrijclbnetwerk.be::4200ecb0-f1ab-4090-bbe4-209ba0ca2e7f" providerId="AD" clId="Web-{DD5CEE2B-0390-47E4-A6E7-40E13A45D52E}" dt="2020-12-15T15:03:39.232" v="995"/>
          <ac:picMkLst>
            <pc:docMk/>
            <pc:sldMk cId="2069074303" sldId="357"/>
            <ac:picMk id="5" creationId="{0D0564AA-0B92-49D0-9002-385B09730FE9}"/>
          </ac:picMkLst>
        </pc:picChg>
        <pc:picChg chg="add mod ord">
          <ac:chgData name="Christa Vercruysse" userId="S::christa.vercruysse@vrijclbnetwerk.be::4200ecb0-f1ab-4090-bbe4-209ba0ca2e7f" providerId="AD" clId="Web-{DD5CEE2B-0390-47E4-A6E7-40E13A45D52E}" dt="2020-12-15T15:03:39.232" v="995"/>
          <ac:picMkLst>
            <pc:docMk/>
            <pc:sldMk cId="2069074303" sldId="357"/>
            <ac:picMk id="7" creationId="{D4F45493-DE3C-490E-AFE2-AD18D200CF85}"/>
          </ac:picMkLst>
        </pc:picChg>
        <pc:picChg chg="add mod ord">
          <ac:chgData name="Christa Vercruysse" userId="S::christa.vercruysse@vrijclbnetwerk.be::4200ecb0-f1ab-4090-bbe4-209ba0ca2e7f" providerId="AD" clId="Web-{DD5CEE2B-0390-47E4-A6E7-40E13A45D52E}" dt="2020-12-15T15:03:39.232" v="995"/>
          <ac:picMkLst>
            <pc:docMk/>
            <pc:sldMk cId="2069074303" sldId="357"/>
            <ac:picMk id="8" creationId="{7C4911E3-6D99-4756-9A51-4324BDFA4265}"/>
          </ac:picMkLst>
        </pc:picChg>
        <pc:picChg chg="add mod">
          <ac:chgData name="Christa Vercruysse" userId="S::christa.vercruysse@vrijclbnetwerk.be::4200ecb0-f1ab-4090-bbe4-209ba0ca2e7f" providerId="AD" clId="Web-{DD5CEE2B-0390-47E4-A6E7-40E13A45D52E}" dt="2020-12-15T15:03:39.232" v="995"/>
          <ac:picMkLst>
            <pc:docMk/>
            <pc:sldMk cId="2069074303" sldId="357"/>
            <ac:picMk id="9" creationId="{FAFB439E-CB79-4A98-95EF-F18A2467A8F1}"/>
          </ac:picMkLst>
        </pc:picChg>
        <pc:picChg chg="add mod ord">
          <ac:chgData name="Christa Vercruysse" userId="S::christa.vercruysse@vrijclbnetwerk.be::4200ecb0-f1ab-4090-bbe4-209ba0ca2e7f" providerId="AD" clId="Web-{DD5CEE2B-0390-47E4-A6E7-40E13A45D52E}" dt="2020-12-15T15:03:39.247" v="996"/>
          <ac:picMkLst>
            <pc:docMk/>
            <pc:sldMk cId="2069074303" sldId="357"/>
            <ac:picMk id="10" creationId="{6E564331-1A09-4E65-9768-AE9330F4D141}"/>
          </ac:picMkLst>
        </pc:picChg>
        <pc:cxnChg chg="add del">
          <ac:chgData name="Christa Vercruysse" userId="S::christa.vercruysse@vrijclbnetwerk.be::4200ecb0-f1ab-4090-bbe4-209ba0ca2e7f" providerId="AD" clId="Web-{DD5CEE2B-0390-47E4-A6E7-40E13A45D52E}" dt="2020-12-15T15:03:39.232" v="995"/>
          <ac:cxnSpMkLst>
            <pc:docMk/>
            <pc:sldMk cId="2069074303" sldId="357"/>
            <ac:cxnSpMk id="32" creationId="{5C34627B-48E6-4F4D-B843-97717A86B490}"/>
          </ac:cxnSpMkLst>
        </pc:cxnChg>
      </pc:sldChg>
      <pc:sldChg chg="modNotes">
        <pc:chgData name="Christa Vercruysse" userId="S::christa.vercruysse@vrijclbnetwerk.be::4200ecb0-f1ab-4090-bbe4-209ba0ca2e7f" providerId="AD" clId="Web-{DD5CEE2B-0390-47E4-A6E7-40E13A45D52E}" dt="2020-12-15T14:45:24.105" v="851"/>
        <pc:sldMkLst>
          <pc:docMk/>
          <pc:sldMk cId="2830827653" sldId="358"/>
        </pc:sldMkLst>
      </pc:sldChg>
      <pc:sldChg chg="modNotes">
        <pc:chgData name="Christa Vercruysse" userId="S::christa.vercruysse@vrijclbnetwerk.be::4200ecb0-f1ab-4090-bbe4-209ba0ca2e7f" providerId="AD" clId="Web-{DD5CEE2B-0390-47E4-A6E7-40E13A45D52E}" dt="2020-12-15T14:45:47.152" v="870"/>
        <pc:sldMkLst>
          <pc:docMk/>
          <pc:sldMk cId="1317195551" sldId="360"/>
        </pc:sldMkLst>
      </pc:sldChg>
      <pc:sldChg chg="modSp">
        <pc:chgData name="Christa Vercruysse" userId="S::christa.vercruysse@vrijclbnetwerk.be::4200ecb0-f1ab-4090-bbe4-209ba0ca2e7f" providerId="AD" clId="Web-{DD5CEE2B-0390-47E4-A6E7-40E13A45D52E}" dt="2020-12-15T13:43:02.972" v="714" actId="20577"/>
        <pc:sldMkLst>
          <pc:docMk/>
          <pc:sldMk cId="443018674" sldId="361"/>
        </pc:sldMkLst>
        <pc:spChg chg="mod">
          <ac:chgData name="Christa Vercruysse" userId="S::christa.vercruysse@vrijclbnetwerk.be::4200ecb0-f1ab-4090-bbe4-209ba0ca2e7f" providerId="AD" clId="Web-{DD5CEE2B-0390-47E4-A6E7-40E13A45D52E}" dt="2020-12-15T13:43:02.972" v="714" actId="20577"/>
          <ac:spMkLst>
            <pc:docMk/>
            <pc:sldMk cId="443018674" sldId="361"/>
            <ac:spMk id="6" creationId="{7DFBE404-DE6E-4259-BA72-AEB9B1D9153C}"/>
          </ac:spMkLst>
        </pc:spChg>
      </pc:sldChg>
      <pc:sldChg chg="addSp delSp modSp mod setBg">
        <pc:chgData name="Christa Vercruysse" userId="S::christa.vercruysse@vrijclbnetwerk.be::4200ecb0-f1ab-4090-bbe4-209ba0ca2e7f" providerId="AD" clId="Web-{DD5CEE2B-0390-47E4-A6E7-40E13A45D52E}" dt="2020-12-15T13:52:04.098" v="742" actId="1076"/>
        <pc:sldMkLst>
          <pc:docMk/>
          <pc:sldMk cId="1961297876" sldId="718"/>
        </pc:sldMkLst>
        <pc:spChg chg="mod">
          <ac:chgData name="Christa Vercruysse" userId="S::christa.vercruysse@vrijclbnetwerk.be::4200ecb0-f1ab-4090-bbe4-209ba0ca2e7f" providerId="AD" clId="Web-{DD5CEE2B-0390-47E4-A6E7-40E13A45D52E}" dt="2020-12-15T13:51:56.942" v="738"/>
          <ac:spMkLst>
            <pc:docMk/>
            <pc:sldMk cId="1961297876" sldId="718"/>
            <ac:spMk id="2" creationId="{7C3290B5-D8B9-47DE-808A-46AAEA2FF372}"/>
          </ac:spMkLst>
        </pc:spChg>
        <pc:spChg chg="add del">
          <ac:chgData name="Christa Vercruysse" userId="S::christa.vercruysse@vrijclbnetwerk.be::4200ecb0-f1ab-4090-bbe4-209ba0ca2e7f" providerId="AD" clId="Web-{DD5CEE2B-0390-47E4-A6E7-40E13A45D52E}" dt="2020-12-15T13:51:56.942" v="738"/>
          <ac:spMkLst>
            <pc:docMk/>
            <pc:sldMk cId="1961297876" sldId="718"/>
            <ac:spMk id="6" creationId="{53F29798-D584-4792-9B62-3F5F5C36D619}"/>
          </ac:spMkLst>
        </pc:spChg>
        <pc:spChg chg="add del">
          <ac:chgData name="Christa Vercruysse" userId="S::christa.vercruysse@vrijclbnetwerk.be::4200ecb0-f1ab-4090-bbe4-209ba0ca2e7f" providerId="AD" clId="Web-{DD5CEE2B-0390-47E4-A6E7-40E13A45D52E}" dt="2020-12-15T13:51:44.551" v="736"/>
          <ac:spMkLst>
            <pc:docMk/>
            <pc:sldMk cId="1961297876" sldId="718"/>
            <ac:spMk id="8" creationId="{16C5FA50-8D52-4617-AF91-5C7B1C8352F1}"/>
          </ac:spMkLst>
        </pc:spChg>
        <pc:spChg chg="add del">
          <ac:chgData name="Christa Vercruysse" userId="S::christa.vercruysse@vrijclbnetwerk.be::4200ecb0-f1ab-4090-bbe4-209ba0ca2e7f" providerId="AD" clId="Web-{DD5CEE2B-0390-47E4-A6E7-40E13A45D52E}" dt="2020-12-15T13:51:44.551" v="736"/>
          <ac:spMkLst>
            <pc:docMk/>
            <pc:sldMk cId="1961297876" sldId="718"/>
            <ac:spMk id="10" creationId="{E223798C-12AD-4B0C-A50C-D676347D67CF}"/>
          </ac:spMkLst>
        </pc:spChg>
        <pc:spChg chg="add del">
          <ac:chgData name="Christa Vercruysse" userId="S::christa.vercruysse@vrijclbnetwerk.be::4200ecb0-f1ab-4090-bbe4-209ba0ca2e7f" providerId="AD" clId="Web-{DD5CEE2B-0390-47E4-A6E7-40E13A45D52E}" dt="2020-12-15T13:51:56.942" v="738"/>
          <ac:spMkLst>
            <pc:docMk/>
            <pc:sldMk cId="1961297876" sldId="718"/>
            <ac:spMk id="12" creationId="{86295E7F-EA66-480B-B001-C8BE7CD61903}"/>
          </ac:spMkLst>
        </pc:spChg>
        <pc:picChg chg="mod">
          <ac:chgData name="Christa Vercruysse" userId="S::christa.vercruysse@vrijclbnetwerk.be::4200ecb0-f1ab-4090-bbe4-209ba0ca2e7f" providerId="AD" clId="Web-{DD5CEE2B-0390-47E4-A6E7-40E13A45D52E}" dt="2020-12-15T13:52:04.098" v="742" actId="1076"/>
          <ac:picMkLst>
            <pc:docMk/>
            <pc:sldMk cId="1961297876" sldId="718"/>
            <ac:picMk id="4" creationId="{21968059-B9C5-45E8-B920-61693C435B70}"/>
          </ac:picMkLst>
        </pc:picChg>
        <pc:cxnChg chg="add del">
          <ac:chgData name="Christa Vercruysse" userId="S::christa.vercruysse@vrijclbnetwerk.be::4200ecb0-f1ab-4090-bbe4-209ba0ca2e7f" providerId="AD" clId="Web-{DD5CEE2B-0390-47E4-A6E7-40E13A45D52E}" dt="2020-12-15T13:51:56.942" v="738"/>
          <ac:cxnSpMkLst>
            <pc:docMk/>
            <pc:sldMk cId="1961297876" sldId="718"/>
            <ac:cxnSpMk id="14" creationId="{E126E481-B945-4179-BD79-05E96E9B29E1}"/>
          </ac:cxnSpMkLst>
        </pc:cxnChg>
      </pc:sldChg>
      <pc:sldChg chg="ord">
        <pc:chgData name="Christa Vercruysse" userId="S::christa.vercruysse@vrijclbnetwerk.be::4200ecb0-f1ab-4090-bbe4-209ba0ca2e7f" providerId="AD" clId="Web-{DD5CEE2B-0390-47E4-A6E7-40E13A45D52E}" dt="2020-12-15T13:25:10.456" v="2"/>
        <pc:sldMkLst>
          <pc:docMk/>
          <pc:sldMk cId="616606576" sldId="748"/>
        </pc:sldMkLst>
      </pc:sldChg>
      <pc:sldChg chg="addSp modSp">
        <pc:chgData name="Christa Vercruysse" userId="S::christa.vercruysse@vrijclbnetwerk.be::4200ecb0-f1ab-4090-bbe4-209ba0ca2e7f" providerId="AD" clId="Web-{DD5CEE2B-0390-47E4-A6E7-40E13A45D52E}" dt="2020-12-15T13:25:00.658" v="1"/>
        <pc:sldMkLst>
          <pc:docMk/>
          <pc:sldMk cId="3363708488" sldId="749"/>
        </pc:sldMkLst>
        <pc:picChg chg="add mod">
          <ac:chgData name="Christa Vercruysse" userId="S::christa.vercruysse@vrijclbnetwerk.be::4200ecb0-f1ab-4090-bbe4-209ba0ca2e7f" providerId="AD" clId="Web-{DD5CEE2B-0390-47E4-A6E7-40E13A45D52E}" dt="2020-12-15T13:25:00.658" v="1"/>
          <ac:picMkLst>
            <pc:docMk/>
            <pc:sldMk cId="3363708488" sldId="749"/>
            <ac:picMk id="2" creationId="{9C0196B5-13DA-4120-943C-0098A03DB308}"/>
          </ac:picMkLst>
        </pc:picChg>
      </pc:sldChg>
      <pc:sldChg chg="addSp delSp modSp new mod setBg setClrOvrMap">
        <pc:chgData name="Christa Vercruysse" userId="S::christa.vercruysse@vrijclbnetwerk.be::4200ecb0-f1ab-4090-bbe4-209ba0ca2e7f" providerId="AD" clId="Web-{DD5CEE2B-0390-47E4-A6E7-40E13A45D52E}" dt="2020-12-15T13:29:15.494" v="94"/>
        <pc:sldMkLst>
          <pc:docMk/>
          <pc:sldMk cId="1726992060" sldId="750"/>
        </pc:sldMkLst>
        <pc:spChg chg="add mod">
          <ac:chgData name="Christa Vercruysse" userId="S::christa.vercruysse@vrijclbnetwerk.be::4200ecb0-f1ab-4090-bbe4-209ba0ca2e7f" providerId="AD" clId="Web-{DD5CEE2B-0390-47E4-A6E7-40E13A45D52E}" dt="2020-12-15T13:29:15.494" v="94"/>
          <ac:spMkLst>
            <pc:docMk/>
            <pc:sldMk cId="1726992060" sldId="750"/>
            <ac:spMk id="3" creationId="{00C09042-6476-4A7F-A191-AA5BD2981560}"/>
          </ac:spMkLst>
        </pc:spChg>
        <pc:spChg chg="add del">
          <ac:chgData name="Christa Vercruysse" userId="S::christa.vercruysse@vrijclbnetwerk.be::4200ecb0-f1ab-4090-bbe4-209ba0ca2e7f" providerId="AD" clId="Web-{DD5CEE2B-0390-47E4-A6E7-40E13A45D52E}" dt="2020-12-15T13:26:02.285" v="10"/>
          <ac:spMkLst>
            <pc:docMk/>
            <pc:sldMk cId="1726992060" sldId="750"/>
            <ac:spMk id="4" creationId="{9C6777B5-64F4-4200-B099-34168B69FE53}"/>
          </ac:spMkLst>
        </pc:spChg>
        <pc:spChg chg="add del">
          <ac:chgData name="Christa Vercruysse" userId="S::christa.vercruysse@vrijclbnetwerk.be::4200ecb0-f1ab-4090-bbe4-209ba0ca2e7f" providerId="AD" clId="Web-{DD5CEE2B-0390-47E4-A6E7-40E13A45D52E}" dt="2020-12-15T13:26:03.442" v="12"/>
          <ac:spMkLst>
            <pc:docMk/>
            <pc:sldMk cId="1726992060" sldId="750"/>
            <ac:spMk id="6" creationId="{32BC26D8-82FB-445E-AA49-62A77D7C1EE0}"/>
          </ac:spMkLst>
        </pc:spChg>
        <pc:spChg chg="add del">
          <ac:chgData name="Christa Vercruysse" userId="S::christa.vercruysse@vrijclbnetwerk.be::4200ecb0-f1ab-4090-bbe4-209ba0ca2e7f" providerId="AD" clId="Web-{DD5CEE2B-0390-47E4-A6E7-40E13A45D52E}" dt="2020-12-15T13:25:57.441" v="6"/>
          <ac:spMkLst>
            <pc:docMk/>
            <pc:sldMk cId="1726992060" sldId="750"/>
            <ac:spMk id="7" creationId="{AB8C311F-7253-4AED-9701-7FC0708C41C7}"/>
          </ac:spMkLst>
        </pc:spChg>
        <pc:spChg chg="add del">
          <ac:chgData name="Christa Vercruysse" userId="S::christa.vercruysse@vrijclbnetwerk.be::4200ecb0-f1ab-4090-bbe4-209ba0ca2e7f" providerId="AD" clId="Web-{DD5CEE2B-0390-47E4-A6E7-40E13A45D52E}" dt="2020-12-15T13:26:03.442" v="12"/>
          <ac:spMkLst>
            <pc:docMk/>
            <pc:sldMk cId="1726992060" sldId="750"/>
            <ac:spMk id="8" creationId="{CB44330D-EA18-4254-AA95-EB49948539B8}"/>
          </ac:spMkLst>
        </pc:spChg>
        <pc:spChg chg="add del">
          <ac:chgData name="Christa Vercruysse" userId="S::christa.vercruysse@vrijclbnetwerk.be::4200ecb0-f1ab-4090-bbe4-209ba0ca2e7f" providerId="AD" clId="Web-{DD5CEE2B-0390-47E4-A6E7-40E13A45D52E}" dt="2020-12-15T13:25:57.441" v="6"/>
          <ac:spMkLst>
            <pc:docMk/>
            <pc:sldMk cId="1726992060" sldId="750"/>
            <ac:spMk id="9" creationId="{E2384209-CB15-4CDF-9D31-C44FD9A3F20D}"/>
          </ac:spMkLst>
        </pc:spChg>
        <pc:spChg chg="add">
          <ac:chgData name="Christa Vercruysse" userId="S::christa.vercruysse@vrijclbnetwerk.be::4200ecb0-f1ab-4090-bbe4-209ba0ca2e7f" providerId="AD" clId="Web-{DD5CEE2B-0390-47E4-A6E7-40E13A45D52E}" dt="2020-12-15T13:26:05.895" v="15"/>
          <ac:spMkLst>
            <pc:docMk/>
            <pc:sldMk cId="1726992060" sldId="750"/>
            <ac:spMk id="10" creationId="{53BB5D57-6178-4F62-B472-0312F6D95A85}"/>
          </ac:spMkLst>
        </pc:spChg>
        <pc:spChg chg="add del">
          <ac:chgData name="Christa Vercruysse" userId="S::christa.vercruysse@vrijclbnetwerk.be::4200ecb0-f1ab-4090-bbe4-209ba0ca2e7f" providerId="AD" clId="Web-{DD5CEE2B-0390-47E4-A6E7-40E13A45D52E}" dt="2020-12-15T13:25:57.441" v="6"/>
          <ac:spMkLst>
            <pc:docMk/>
            <pc:sldMk cId="1726992060" sldId="750"/>
            <ac:spMk id="11" creationId="{2633B3B5-CC90-43F0-8714-D31D1F3F0209}"/>
          </ac:spMkLst>
        </pc:spChg>
        <pc:spChg chg="add">
          <ac:chgData name="Christa Vercruysse" userId="S::christa.vercruysse@vrijclbnetwerk.be::4200ecb0-f1ab-4090-bbe4-209ba0ca2e7f" providerId="AD" clId="Web-{DD5CEE2B-0390-47E4-A6E7-40E13A45D52E}" dt="2020-12-15T13:26:05.895" v="15"/>
          <ac:spMkLst>
            <pc:docMk/>
            <pc:sldMk cId="1726992060" sldId="750"/>
            <ac:spMk id="12" creationId="{4C61BD32-7542-4D52-BA5A-3ADE869BF8AC}"/>
          </ac:spMkLst>
        </pc:spChg>
        <pc:spChg chg="add del">
          <ac:chgData name="Christa Vercruysse" userId="S::christa.vercruysse@vrijclbnetwerk.be::4200ecb0-f1ab-4090-bbe4-209ba0ca2e7f" providerId="AD" clId="Web-{DD5CEE2B-0390-47E4-A6E7-40E13A45D52E}" dt="2020-12-15T13:25:57.441" v="6"/>
          <ac:spMkLst>
            <pc:docMk/>
            <pc:sldMk cId="1726992060" sldId="750"/>
            <ac:spMk id="13" creationId="{A8D57A06-A426-446D-B02C-A2DC6B62E45E}"/>
          </ac:spMkLst>
        </pc:spChg>
        <pc:spChg chg="add del">
          <ac:chgData name="Christa Vercruysse" userId="S::christa.vercruysse@vrijclbnetwerk.be::4200ecb0-f1ab-4090-bbe4-209ba0ca2e7f" providerId="AD" clId="Web-{DD5CEE2B-0390-47E4-A6E7-40E13A45D52E}" dt="2020-12-15T13:27:18.194" v="31"/>
          <ac:spMkLst>
            <pc:docMk/>
            <pc:sldMk cId="1726992060" sldId="750"/>
            <ac:spMk id="14" creationId="{C71FAE76-B5A2-443D-9140-7959DFBCFF04}"/>
          </ac:spMkLst>
        </pc:spChg>
        <pc:spChg chg="add del">
          <ac:chgData name="Christa Vercruysse" userId="S::christa.vercruysse@vrijclbnetwerk.be::4200ecb0-f1ab-4090-bbe4-209ba0ca2e7f" providerId="AD" clId="Web-{DD5CEE2B-0390-47E4-A6E7-40E13A45D52E}" dt="2020-12-15T13:27:10.209" v="23"/>
          <ac:spMkLst>
            <pc:docMk/>
            <pc:sldMk cId="1726992060" sldId="750"/>
            <ac:spMk id="15" creationId="{366B1157-192A-43E8-B3FE-E1DF066B41E9}"/>
          </ac:spMkLst>
        </pc:spChg>
        <pc:spChg chg="add del mod">
          <ac:chgData name="Christa Vercruysse" userId="S::christa.vercruysse@vrijclbnetwerk.be::4200ecb0-f1ab-4090-bbe4-209ba0ca2e7f" providerId="AD" clId="Web-{DD5CEE2B-0390-47E4-A6E7-40E13A45D52E}" dt="2020-12-15T13:27:16.663" v="30"/>
          <ac:spMkLst>
            <pc:docMk/>
            <pc:sldMk cId="1726992060" sldId="750"/>
            <ac:spMk id="16" creationId="{49F64AF2-5349-4FE8-B969-266A9A39F916}"/>
          </ac:spMkLst>
        </pc:spChg>
        <pc:grpChg chg="add del">
          <ac:chgData name="Christa Vercruysse" userId="S::christa.vercruysse@vrijclbnetwerk.be::4200ecb0-f1ab-4090-bbe4-209ba0ca2e7f" providerId="AD" clId="Web-{DD5CEE2B-0390-47E4-A6E7-40E13A45D52E}" dt="2020-12-15T13:26:02.285" v="10"/>
          <ac:grpSpMkLst>
            <pc:docMk/>
            <pc:sldMk cId="1726992060" sldId="750"/>
            <ac:grpSpMk id="5" creationId="{4252769E-B9F0-4068-A645-5BBEF16E9C28}"/>
          </ac:grpSpMkLst>
        </pc:grpChg>
        <pc:picChg chg="add mod">
          <ac:chgData name="Christa Vercruysse" userId="S::christa.vercruysse@vrijclbnetwerk.be::4200ecb0-f1ab-4090-bbe4-209ba0ca2e7f" providerId="AD" clId="Web-{DD5CEE2B-0390-47E4-A6E7-40E13A45D52E}" dt="2020-12-15T13:26:15.708" v="17" actId="1076"/>
          <ac:picMkLst>
            <pc:docMk/>
            <pc:sldMk cId="1726992060" sldId="750"/>
            <ac:picMk id="2" creationId="{9681023B-C322-45D0-9DCB-10F251270865}"/>
          </ac:picMkLst>
        </pc:picChg>
      </pc:sldChg>
      <pc:sldChg chg="addSp delSp modSp new mod modClrScheme chgLayout">
        <pc:chgData name="Christa Vercruysse" userId="S::christa.vercruysse@vrijclbnetwerk.be::4200ecb0-f1ab-4090-bbe4-209ba0ca2e7f" providerId="AD" clId="Web-{DD5CEE2B-0390-47E4-A6E7-40E13A45D52E}" dt="2020-12-15T13:30:10.543" v="110"/>
        <pc:sldMkLst>
          <pc:docMk/>
          <pc:sldMk cId="1500873486" sldId="751"/>
        </pc:sldMkLst>
        <pc:spChg chg="mod ord">
          <ac:chgData name="Christa Vercruysse" userId="S::christa.vercruysse@vrijclbnetwerk.be::4200ecb0-f1ab-4090-bbe4-209ba0ca2e7f" providerId="AD" clId="Web-{DD5CEE2B-0390-47E4-A6E7-40E13A45D52E}" dt="2020-12-15T13:30:10.543" v="110"/>
          <ac:spMkLst>
            <pc:docMk/>
            <pc:sldMk cId="1500873486" sldId="751"/>
            <ac:spMk id="2" creationId="{D434E887-AD2D-49B5-9783-BBCA84EB616E}"/>
          </ac:spMkLst>
        </pc:spChg>
        <pc:spChg chg="add del mod ord">
          <ac:chgData name="Christa Vercruysse" userId="S::christa.vercruysse@vrijclbnetwerk.be::4200ecb0-f1ab-4090-bbe4-209ba0ca2e7f" providerId="AD" clId="Web-{DD5CEE2B-0390-47E4-A6E7-40E13A45D52E}" dt="2020-12-15T13:30:10.543" v="110"/>
          <ac:spMkLst>
            <pc:docMk/>
            <pc:sldMk cId="1500873486" sldId="751"/>
            <ac:spMk id="3" creationId="{9E030FBE-5C5C-4A79-B305-5A77784A2483}"/>
          </ac:spMkLst>
        </pc:spChg>
      </pc:sldChg>
      <pc:sldChg chg="modSp new modNotes">
        <pc:chgData name="Christa Vercruysse" userId="S::christa.vercruysse@vrijclbnetwerk.be::4200ecb0-f1ab-4090-bbe4-209ba0ca2e7f" providerId="AD" clId="Web-{DD5CEE2B-0390-47E4-A6E7-40E13A45D52E}" dt="2020-12-15T13:32:51.313" v="164"/>
        <pc:sldMkLst>
          <pc:docMk/>
          <pc:sldMk cId="27700094" sldId="752"/>
        </pc:sldMkLst>
        <pc:spChg chg="mod">
          <ac:chgData name="Christa Vercruysse" userId="S::christa.vercruysse@vrijclbnetwerk.be::4200ecb0-f1ab-4090-bbe4-209ba0ca2e7f" providerId="AD" clId="Web-{DD5CEE2B-0390-47E4-A6E7-40E13A45D52E}" dt="2020-12-15T13:31:07.357" v="127" actId="20577"/>
          <ac:spMkLst>
            <pc:docMk/>
            <pc:sldMk cId="27700094" sldId="752"/>
            <ac:spMk id="2" creationId="{ED1DFDEE-C696-4698-8595-9031E114F6CC}"/>
          </ac:spMkLst>
        </pc:spChg>
        <pc:spChg chg="mod">
          <ac:chgData name="Christa Vercruysse" userId="S::christa.vercruysse@vrijclbnetwerk.be::4200ecb0-f1ab-4090-bbe4-209ba0ca2e7f" providerId="AD" clId="Web-{DD5CEE2B-0390-47E4-A6E7-40E13A45D52E}" dt="2020-12-15T13:32:16.797" v="161" actId="20577"/>
          <ac:spMkLst>
            <pc:docMk/>
            <pc:sldMk cId="27700094" sldId="752"/>
            <ac:spMk id="3" creationId="{F18F2D10-749C-4ECF-852F-D92CD92AE75B}"/>
          </ac:spMkLst>
        </pc:spChg>
      </pc:sldChg>
      <pc:sldChg chg="modSp new">
        <pc:chgData name="Christa Vercruysse" userId="S::christa.vercruysse@vrijclbnetwerk.be::4200ecb0-f1ab-4090-bbe4-209ba0ca2e7f" providerId="AD" clId="Web-{DD5CEE2B-0390-47E4-A6E7-40E13A45D52E}" dt="2020-12-15T13:35:22.912" v="210" actId="20577"/>
        <pc:sldMkLst>
          <pc:docMk/>
          <pc:sldMk cId="4022607043" sldId="753"/>
        </pc:sldMkLst>
        <pc:spChg chg="mod">
          <ac:chgData name="Christa Vercruysse" userId="S::christa.vercruysse@vrijclbnetwerk.be::4200ecb0-f1ab-4090-bbe4-209ba0ca2e7f" providerId="AD" clId="Web-{DD5CEE2B-0390-47E4-A6E7-40E13A45D52E}" dt="2020-12-15T13:35:22.912" v="210" actId="20577"/>
          <ac:spMkLst>
            <pc:docMk/>
            <pc:sldMk cId="4022607043" sldId="753"/>
            <ac:spMk id="2" creationId="{9511E6FF-43CD-4147-A096-CE7A0F29C218}"/>
          </ac:spMkLst>
        </pc:spChg>
        <pc:spChg chg="mod">
          <ac:chgData name="Christa Vercruysse" userId="S::christa.vercruysse@vrijclbnetwerk.be::4200ecb0-f1ab-4090-bbe4-209ba0ca2e7f" providerId="AD" clId="Web-{DD5CEE2B-0390-47E4-A6E7-40E13A45D52E}" dt="2020-12-15T13:34:15.956" v="197" actId="20577"/>
          <ac:spMkLst>
            <pc:docMk/>
            <pc:sldMk cId="4022607043" sldId="753"/>
            <ac:spMk id="3" creationId="{FFB4A459-D24D-4DAC-A997-9A0228D00D84}"/>
          </ac:spMkLst>
        </pc:spChg>
      </pc:sldChg>
      <pc:sldChg chg="modSp new">
        <pc:chgData name="Christa Vercruysse" userId="S::christa.vercruysse@vrijclbnetwerk.be::4200ecb0-f1ab-4090-bbe4-209ba0ca2e7f" providerId="AD" clId="Web-{DD5CEE2B-0390-47E4-A6E7-40E13A45D52E}" dt="2020-12-15T13:36:24.617" v="243" actId="20577"/>
        <pc:sldMkLst>
          <pc:docMk/>
          <pc:sldMk cId="706389623" sldId="754"/>
        </pc:sldMkLst>
        <pc:spChg chg="mod">
          <ac:chgData name="Christa Vercruysse" userId="S::christa.vercruysse@vrijclbnetwerk.be::4200ecb0-f1ab-4090-bbe4-209ba0ca2e7f" providerId="AD" clId="Web-{DD5CEE2B-0390-47E4-A6E7-40E13A45D52E}" dt="2020-12-15T13:35:28.506" v="213" actId="20577"/>
          <ac:spMkLst>
            <pc:docMk/>
            <pc:sldMk cId="706389623" sldId="754"/>
            <ac:spMk id="2" creationId="{B24D0C65-9B94-4E29-AE0F-9E37A41F1781}"/>
          </ac:spMkLst>
        </pc:spChg>
        <pc:spChg chg="mod">
          <ac:chgData name="Christa Vercruysse" userId="S::christa.vercruysse@vrijclbnetwerk.be::4200ecb0-f1ab-4090-bbe4-209ba0ca2e7f" providerId="AD" clId="Web-{DD5CEE2B-0390-47E4-A6E7-40E13A45D52E}" dt="2020-12-15T13:36:24.617" v="243" actId="20577"/>
          <ac:spMkLst>
            <pc:docMk/>
            <pc:sldMk cId="706389623" sldId="754"/>
            <ac:spMk id="3" creationId="{F3CBACAC-0B0B-475A-82EF-2760D9177452}"/>
          </ac:spMkLst>
        </pc:spChg>
      </pc:sldChg>
      <pc:sldChg chg="addSp delSp modSp new">
        <pc:chgData name="Christa Vercruysse" userId="S::christa.vercruysse@vrijclbnetwerk.be::4200ecb0-f1ab-4090-bbe4-209ba0ca2e7f" providerId="AD" clId="Web-{DD5CEE2B-0390-47E4-A6E7-40E13A45D52E}" dt="2020-12-15T13:38:11.042" v="270" actId="1076"/>
        <pc:sldMkLst>
          <pc:docMk/>
          <pc:sldMk cId="2782439947" sldId="755"/>
        </pc:sldMkLst>
        <pc:spChg chg="mod">
          <ac:chgData name="Christa Vercruysse" userId="S::christa.vercruysse@vrijclbnetwerk.be::4200ecb0-f1ab-4090-bbe4-209ba0ca2e7f" providerId="AD" clId="Web-{DD5CEE2B-0390-47E4-A6E7-40E13A45D52E}" dt="2020-12-15T13:37:03.337" v="252" actId="20577"/>
          <ac:spMkLst>
            <pc:docMk/>
            <pc:sldMk cId="2782439947" sldId="755"/>
            <ac:spMk id="2" creationId="{E87C666A-1CDF-4A4A-8F01-785015238066}"/>
          </ac:spMkLst>
        </pc:spChg>
        <pc:spChg chg="del">
          <ac:chgData name="Christa Vercruysse" userId="S::christa.vercruysse@vrijclbnetwerk.be::4200ecb0-f1ab-4090-bbe4-209ba0ca2e7f" providerId="AD" clId="Web-{DD5CEE2B-0390-47E4-A6E7-40E13A45D52E}" dt="2020-12-15T13:37:13.509" v="255"/>
          <ac:spMkLst>
            <pc:docMk/>
            <pc:sldMk cId="2782439947" sldId="755"/>
            <ac:spMk id="3" creationId="{7E63FA60-53A2-4D1A-9B64-FAB6EB0CF6D7}"/>
          </ac:spMkLst>
        </pc:spChg>
        <pc:spChg chg="add mod">
          <ac:chgData name="Christa Vercruysse" userId="S::christa.vercruysse@vrijclbnetwerk.be::4200ecb0-f1ab-4090-bbe4-209ba0ca2e7f" providerId="AD" clId="Web-{DD5CEE2B-0390-47E4-A6E7-40E13A45D52E}" dt="2020-12-15T13:37:53.541" v="266" actId="20577"/>
          <ac:spMkLst>
            <pc:docMk/>
            <pc:sldMk cId="2782439947" sldId="755"/>
            <ac:spMk id="5" creationId="{5E334486-6527-460D-B0BC-9D3F36DA6154}"/>
          </ac:spMkLst>
        </pc:spChg>
        <pc:picChg chg="add mod ord">
          <ac:chgData name="Christa Vercruysse" userId="S::christa.vercruysse@vrijclbnetwerk.be::4200ecb0-f1ab-4090-bbe4-209ba0ca2e7f" providerId="AD" clId="Web-{DD5CEE2B-0390-47E4-A6E7-40E13A45D52E}" dt="2020-12-15T13:37:17.321" v="256" actId="1076"/>
          <ac:picMkLst>
            <pc:docMk/>
            <pc:sldMk cId="2782439947" sldId="755"/>
            <ac:picMk id="4" creationId="{C781194C-5F87-4B9C-B429-791A41843663}"/>
          </ac:picMkLst>
        </pc:picChg>
        <pc:picChg chg="add mod">
          <ac:chgData name="Christa Vercruysse" userId="S::christa.vercruysse@vrijclbnetwerk.be::4200ecb0-f1ab-4090-bbe4-209ba0ca2e7f" providerId="AD" clId="Web-{DD5CEE2B-0390-47E4-A6E7-40E13A45D52E}" dt="2020-12-15T13:38:11.042" v="270" actId="1076"/>
          <ac:picMkLst>
            <pc:docMk/>
            <pc:sldMk cId="2782439947" sldId="755"/>
            <ac:picMk id="6" creationId="{6CBFCA81-5B56-41BB-8E9E-C696A970024B}"/>
          </ac:picMkLst>
        </pc:picChg>
      </pc:sldChg>
    </pc:docChg>
  </pc:docChgLst>
  <pc:docChgLst>
    <pc:chgData name="Christa Vercruysse" userId="S::christa.vercruysse@vrijclbnetwerk.be::4200ecb0-f1ab-4090-bbe4-209ba0ca2e7f" providerId="AD" clId="Web-{D64BFA1D-1FD5-417B-A3A9-1632071E00F3}"/>
    <pc:docChg chg="modSld">
      <pc:chgData name="Christa Vercruysse" userId="S::christa.vercruysse@vrijclbnetwerk.be::4200ecb0-f1ab-4090-bbe4-209ba0ca2e7f" providerId="AD" clId="Web-{D64BFA1D-1FD5-417B-A3A9-1632071E00F3}" dt="2020-12-16T13:00:53.519" v="24" actId="20577"/>
      <pc:docMkLst>
        <pc:docMk/>
      </pc:docMkLst>
      <pc:sldChg chg="modSp">
        <pc:chgData name="Christa Vercruysse" userId="S::christa.vercruysse@vrijclbnetwerk.be::4200ecb0-f1ab-4090-bbe4-209ba0ca2e7f" providerId="AD" clId="Web-{D64BFA1D-1FD5-417B-A3A9-1632071E00F3}" dt="2020-12-16T13:00:05.346" v="11" actId="20577"/>
        <pc:sldMkLst>
          <pc:docMk/>
          <pc:sldMk cId="1845205512" sldId="643"/>
        </pc:sldMkLst>
        <pc:spChg chg="mod">
          <ac:chgData name="Christa Vercruysse" userId="S::christa.vercruysse@vrijclbnetwerk.be::4200ecb0-f1ab-4090-bbe4-209ba0ca2e7f" providerId="AD" clId="Web-{D64BFA1D-1FD5-417B-A3A9-1632071E00F3}" dt="2020-12-16T13:00:05.346" v="11" actId="20577"/>
          <ac:spMkLst>
            <pc:docMk/>
            <pc:sldMk cId="1845205512" sldId="643"/>
            <ac:spMk id="2" creationId="{500774E6-F76B-4373-8F34-E17049FD091C}"/>
          </ac:spMkLst>
        </pc:spChg>
      </pc:sldChg>
      <pc:sldChg chg="modSp">
        <pc:chgData name="Christa Vercruysse" userId="S::christa.vercruysse@vrijclbnetwerk.be::4200ecb0-f1ab-4090-bbe4-209ba0ca2e7f" providerId="AD" clId="Web-{D64BFA1D-1FD5-417B-A3A9-1632071E00F3}" dt="2020-12-16T13:00:20.627" v="17" actId="20577"/>
        <pc:sldMkLst>
          <pc:docMk/>
          <pc:sldMk cId="4097157029" sldId="679"/>
        </pc:sldMkLst>
        <pc:spChg chg="mod">
          <ac:chgData name="Christa Vercruysse" userId="S::christa.vercruysse@vrijclbnetwerk.be::4200ecb0-f1ab-4090-bbe4-209ba0ca2e7f" providerId="AD" clId="Web-{D64BFA1D-1FD5-417B-A3A9-1632071E00F3}" dt="2020-12-16T13:00:20.627" v="17" actId="20577"/>
          <ac:spMkLst>
            <pc:docMk/>
            <pc:sldMk cId="4097157029" sldId="679"/>
            <ac:spMk id="2" creationId="{9C2FC3C5-072F-4FF2-A811-C8C290FAB189}"/>
          </ac:spMkLst>
        </pc:spChg>
      </pc:sldChg>
      <pc:sldChg chg="modSp">
        <pc:chgData name="Christa Vercruysse" userId="S::christa.vercruysse@vrijclbnetwerk.be::4200ecb0-f1ab-4090-bbe4-209ba0ca2e7f" providerId="AD" clId="Web-{D64BFA1D-1FD5-417B-A3A9-1632071E00F3}" dt="2020-12-16T12:42:29.234" v="6" actId="20577"/>
        <pc:sldMkLst>
          <pc:docMk/>
          <pc:sldMk cId="1144470864" sldId="699"/>
        </pc:sldMkLst>
        <pc:spChg chg="mod">
          <ac:chgData name="Christa Vercruysse" userId="S::christa.vercruysse@vrijclbnetwerk.be::4200ecb0-f1ab-4090-bbe4-209ba0ca2e7f" providerId="AD" clId="Web-{D64BFA1D-1FD5-417B-A3A9-1632071E00F3}" dt="2020-12-16T12:42:29.234" v="6" actId="20577"/>
          <ac:spMkLst>
            <pc:docMk/>
            <pc:sldMk cId="1144470864" sldId="699"/>
            <ac:spMk id="4" creationId="{396F3BBD-CF81-4BD0-A5B0-FD706A27B162}"/>
          </ac:spMkLst>
        </pc:spChg>
      </pc:sldChg>
      <pc:sldChg chg="modSp">
        <pc:chgData name="Christa Vercruysse" userId="S::christa.vercruysse@vrijclbnetwerk.be::4200ecb0-f1ab-4090-bbe4-209ba0ca2e7f" providerId="AD" clId="Web-{D64BFA1D-1FD5-417B-A3A9-1632071E00F3}" dt="2020-12-16T13:00:25.659" v="20" actId="20577"/>
        <pc:sldMkLst>
          <pc:docMk/>
          <pc:sldMk cId="1964892818" sldId="721"/>
        </pc:sldMkLst>
        <pc:spChg chg="mod">
          <ac:chgData name="Christa Vercruysse" userId="S::christa.vercruysse@vrijclbnetwerk.be::4200ecb0-f1ab-4090-bbe4-209ba0ca2e7f" providerId="AD" clId="Web-{D64BFA1D-1FD5-417B-A3A9-1632071E00F3}" dt="2020-12-16T13:00:25.659" v="20" actId="20577"/>
          <ac:spMkLst>
            <pc:docMk/>
            <pc:sldMk cId="1964892818" sldId="721"/>
            <ac:spMk id="2" creationId="{9C2FC3C5-072F-4FF2-A811-C8C290FAB189}"/>
          </ac:spMkLst>
        </pc:spChg>
      </pc:sldChg>
      <pc:sldChg chg="modSp">
        <pc:chgData name="Christa Vercruysse" userId="S::christa.vercruysse@vrijclbnetwerk.be::4200ecb0-f1ab-4090-bbe4-209ba0ca2e7f" providerId="AD" clId="Web-{D64BFA1D-1FD5-417B-A3A9-1632071E00F3}" dt="2020-12-16T13:00:53.519" v="23" actId="20577"/>
        <pc:sldMkLst>
          <pc:docMk/>
          <pc:sldMk cId="3430201427" sldId="722"/>
        </pc:sldMkLst>
        <pc:spChg chg="mod">
          <ac:chgData name="Christa Vercruysse" userId="S::christa.vercruysse@vrijclbnetwerk.be::4200ecb0-f1ab-4090-bbe4-209ba0ca2e7f" providerId="AD" clId="Web-{D64BFA1D-1FD5-417B-A3A9-1632071E00F3}" dt="2020-12-16T13:00:53.519" v="23" actId="20577"/>
          <ac:spMkLst>
            <pc:docMk/>
            <pc:sldMk cId="3430201427" sldId="722"/>
            <ac:spMk id="2" creationId="{9C2FC3C5-072F-4FF2-A811-C8C290FAB189}"/>
          </ac:spMkLst>
        </pc:spChg>
      </pc:sldChg>
      <pc:sldChg chg="modSp">
        <pc:chgData name="Christa Vercruysse" userId="S::christa.vercruysse@vrijclbnetwerk.be::4200ecb0-f1ab-4090-bbe4-209ba0ca2e7f" providerId="AD" clId="Web-{D64BFA1D-1FD5-417B-A3A9-1632071E00F3}" dt="2020-12-16T13:00:11.627" v="14" actId="20577"/>
        <pc:sldMkLst>
          <pc:docMk/>
          <pc:sldMk cId="2364305028" sldId="726"/>
        </pc:sldMkLst>
        <pc:spChg chg="mod">
          <ac:chgData name="Christa Vercruysse" userId="S::christa.vercruysse@vrijclbnetwerk.be::4200ecb0-f1ab-4090-bbe4-209ba0ca2e7f" providerId="AD" clId="Web-{D64BFA1D-1FD5-417B-A3A9-1632071E00F3}" dt="2020-12-16T13:00:11.627" v="14" actId="20577"/>
          <ac:spMkLst>
            <pc:docMk/>
            <pc:sldMk cId="2364305028" sldId="726"/>
            <ac:spMk id="2" creationId="{84D090B7-A22D-4B74-BB98-53C0F580BA46}"/>
          </ac:spMkLst>
        </pc:spChg>
      </pc:sldChg>
      <pc:sldChg chg="modSp">
        <pc:chgData name="Christa Vercruysse" userId="S::christa.vercruysse@vrijclbnetwerk.be::4200ecb0-f1ab-4090-bbe4-209ba0ca2e7f" providerId="AD" clId="Web-{D64BFA1D-1FD5-417B-A3A9-1632071E00F3}" dt="2020-12-16T12:59:58.423" v="8" actId="20577"/>
        <pc:sldMkLst>
          <pc:docMk/>
          <pc:sldMk cId="999850942" sldId="745"/>
        </pc:sldMkLst>
        <pc:spChg chg="mod">
          <ac:chgData name="Christa Vercruysse" userId="S::christa.vercruysse@vrijclbnetwerk.be::4200ecb0-f1ab-4090-bbe4-209ba0ca2e7f" providerId="AD" clId="Web-{D64BFA1D-1FD5-417B-A3A9-1632071E00F3}" dt="2020-12-16T12:59:58.423" v="8" actId="20577"/>
          <ac:spMkLst>
            <pc:docMk/>
            <pc:sldMk cId="999850942" sldId="745"/>
            <ac:spMk id="2" creationId="{95ED7BAD-3F86-46AC-93F0-F4091551B4F2}"/>
          </ac:spMkLst>
        </pc:spChg>
      </pc:sldChg>
    </pc:docChg>
  </pc:docChgLst>
  <pc:docChgLst>
    <pc:chgData name="Christa Vercruysse" userId="S::christa.vercruysse@vrijclbnetwerk.be::4200ecb0-f1ab-4090-bbe4-209ba0ca2e7f" providerId="AD" clId="Web-{F52C432C-98C2-450A-B3B7-BA75E6DFDB73}"/>
    <pc:docChg chg="modSld">
      <pc:chgData name="Christa Vercruysse" userId="S::christa.vercruysse@vrijclbnetwerk.be::4200ecb0-f1ab-4090-bbe4-209ba0ca2e7f" providerId="AD" clId="Web-{F52C432C-98C2-450A-B3B7-BA75E6DFDB73}" dt="2020-12-17T07:22:07.238" v="71"/>
      <pc:docMkLst>
        <pc:docMk/>
      </pc:docMkLst>
      <pc:sldChg chg="modNotes">
        <pc:chgData name="Christa Vercruysse" userId="S::christa.vercruysse@vrijclbnetwerk.be::4200ecb0-f1ab-4090-bbe4-209ba0ca2e7f" providerId="AD" clId="Web-{F52C432C-98C2-450A-B3B7-BA75E6DFDB73}" dt="2020-12-17T07:17:13.327" v="0"/>
        <pc:sldMkLst>
          <pc:docMk/>
          <pc:sldMk cId="443018674" sldId="361"/>
        </pc:sldMkLst>
      </pc:sldChg>
      <pc:sldChg chg="modNotes">
        <pc:chgData name="Christa Vercruysse" userId="S::christa.vercruysse@vrijclbnetwerk.be::4200ecb0-f1ab-4090-bbe4-209ba0ca2e7f" providerId="AD" clId="Web-{F52C432C-98C2-450A-B3B7-BA75E6DFDB73}" dt="2020-12-17T07:21:53.253" v="27"/>
        <pc:sldMkLst>
          <pc:docMk/>
          <pc:sldMk cId="2357561722" sldId="541"/>
        </pc:sldMkLst>
      </pc:sldChg>
      <pc:sldChg chg="modNotes">
        <pc:chgData name="Christa Vercruysse" userId="S::christa.vercruysse@vrijclbnetwerk.be::4200ecb0-f1ab-4090-bbe4-209ba0ca2e7f" providerId="AD" clId="Web-{F52C432C-98C2-450A-B3B7-BA75E6DFDB73}" dt="2020-12-17T07:22:07.238" v="71"/>
        <pc:sldMkLst>
          <pc:docMk/>
          <pc:sldMk cId="2289468119" sldId="708"/>
        </pc:sldMkLst>
      </pc:sldChg>
    </pc:docChg>
  </pc:docChgLst>
  <pc:docChgLst>
    <pc:chgData name="Rebecca Cogneau" userId="S::rebecca.cogneau@vrijclbnetwerk.be::e1689453-3c26-4598-b797-581b00a30ef0" providerId="AD" clId="Web-{17315D70-5DEC-4F1D-A721-82B2083AF43E}"/>
    <pc:docChg chg="modSld">
      <pc:chgData name="Rebecca Cogneau" userId="S::rebecca.cogneau@vrijclbnetwerk.be::e1689453-3c26-4598-b797-581b00a30ef0" providerId="AD" clId="Web-{17315D70-5DEC-4F1D-A721-82B2083AF43E}" dt="2020-12-10T10:40:11.838" v="16" actId="20577"/>
      <pc:docMkLst>
        <pc:docMk/>
      </pc:docMkLst>
      <pc:sldChg chg="modSp">
        <pc:chgData name="Rebecca Cogneau" userId="S::rebecca.cogneau@vrijclbnetwerk.be::e1689453-3c26-4598-b797-581b00a30ef0" providerId="AD" clId="Web-{17315D70-5DEC-4F1D-A721-82B2083AF43E}" dt="2020-12-10T10:40:11.838" v="15" actId="20577"/>
        <pc:sldMkLst>
          <pc:docMk/>
          <pc:sldMk cId="1144470864" sldId="699"/>
        </pc:sldMkLst>
        <pc:spChg chg="mod">
          <ac:chgData name="Rebecca Cogneau" userId="S::rebecca.cogneau@vrijclbnetwerk.be::e1689453-3c26-4598-b797-581b00a30ef0" providerId="AD" clId="Web-{17315D70-5DEC-4F1D-A721-82B2083AF43E}" dt="2020-12-10T10:40:11.838" v="15" actId="20577"/>
          <ac:spMkLst>
            <pc:docMk/>
            <pc:sldMk cId="1144470864" sldId="699"/>
            <ac:spMk id="4" creationId="{396F3BBD-CF81-4BD0-A5B0-FD706A27B162}"/>
          </ac:spMkLst>
        </pc:spChg>
      </pc:sldChg>
    </pc:docChg>
  </pc:docChgLst>
  <pc:docChgLst>
    <pc:chgData name="Christa Vercruysse" userId="S::christa.vercruysse@vrijclbnetwerk.be::4200ecb0-f1ab-4090-bbe4-209ba0ca2e7f" providerId="AD" clId="Web-{FF2F9D62-606A-D381-2D01-48A9D38A2C27}"/>
    <pc:docChg chg="addSld modSld">
      <pc:chgData name="Christa Vercruysse" userId="S::christa.vercruysse@vrijclbnetwerk.be::4200ecb0-f1ab-4090-bbe4-209ba0ca2e7f" providerId="AD" clId="Web-{FF2F9D62-606A-D381-2D01-48A9D38A2C27}" dt="2020-12-15T13:22:43.228" v="9"/>
      <pc:docMkLst>
        <pc:docMk/>
      </pc:docMkLst>
      <pc:sldChg chg="addSp delSp modSp new mod setBg setClrOvrMap">
        <pc:chgData name="Christa Vercruysse" userId="S::christa.vercruysse@vrijclbnetwerk.be::4200ecb0-f1ab-4090-bbe4-209ba0ca2e7f" providerId="AD" clId="Web-{FF2F9D62-606A-D381-2D01-48A9D38A2C27}" dt="2020-12-15T13:22:43.228" v="9"/>
        <pc:sldMkLst>
          <pc:docMk/>
          <pc:sldMk cId="3363708488" sldId="749"/>
        </pc:sldMkLst>
        <pc:spChg chg="add del">
          <ac:chgData name="Christa Vercruysse" userId="S::christa.vercruysse@vrijclbnetwerk.be::4200ecb0-f1ab-4090-bbe4-209ba0ca2e7f" providerId="AD" clId="Web-{FF2F9D62-606A-D381-2D01-48A9D38A2C27}" dt="2020-12-15T13:22:29.915" v="7"/>
          <ac:spMkLst>
            <pc:docMk/>
            <pc:sldMk cId="3363708488" sldId="749"/>
            <ac:spMk id="4" creationId="{42A4FC2C-047E-45A5-965D-8E1E3BF09BC6}"/>
          </ac:spMkLst>
        </pc:spChg>
        <pc:spChg chg="add del">
          <ac:chgData name="Christa Vercruysse" userId="S::christa.vercruysse@vrijclbnetwerk.be::4200ecb0-f1ab-4090-bbe4-209ba0ca2e7f" providerId="AD" clId="Web-{FF2F9D62-606A-D381-2D01-48A9D38A2C27}" dt="2020-12-15T13:22:24.259" v="3"/>
          <ac:spMkLst>
            <pc:docMk/>
            <pc:sldMk cId="3363708488" sldId="749"/>
            <ac:spMk id="7" creationId="{42A4FC2C-047E-45A5-965D-8E1E3BF09BC6}"/>
          </ac:spMkLst>
        </pc:spChg>
        <pc:picChg chg="add del mod">
          <ac:chgData name="Christa Vercruysse" userId="S::christa.vercruysse@vrijclbnetwerk.be::4200ecb0-f1ab-4090-bbe4-209ba0ca2e7f" providerId="AD" clId="Web-{FF2F9D62-606A-D381-2D01-48A9D38A2C27}" dt="2020-12-15T13:22:43.228" v="9"/>
          <ac:picMkLst>
            <pc:docMk/>
            <pc:sldMk cId="3363708488" sldId="749"/>
            <ac:picMk id="2" creationId="{C80AB03E-8DBF-4A5A-A2AD-A065B226199A}"/>
          </ac:picMkLst>
        </pc:picChg>
      </pc:sldChg>
    </pc:docChg>
  </pc:docChgLst>
  <pc:docChgLst>
    <pc:chgData name="Christa Vercruysse" userId="S::christa.vercruysse@vrijclbnetwerk.be::4200ecb0-f1ab-4090-bbe4-209ba0ca2e7f" providerId="AD" clId="Web-{8FE6E938-A5A0-4A9B-2539-3A85D3123AAF}"/>
    <pc:docChg chg="addSld modSld sldOrd">
      <pc:chgData name="Christa Vercruysse" userId="S::christa.vercruysse@vrijclbnetwerk.be::4200ecb0-f1ab-4090-bbe4-209ba0ca2e7f" providerId="AD" clId="Web-{8FE6E938-A5A0-4A9B-2539-3A85D3123AAF}" dt="2020-12-15T14:02:06.658" v="114"/>
      <pc:docMkLst>
        <pc:docMk/>
      </pc:docMkLst>
      <pc:sldChg chg="modNotes">
        <pc:chgData name="Christa Vercruysse" userId="S::christa.vercruysse@vrijclbnetwerk.be::4200ecb0-f1ab-4090-bbe4-209ba0ca2e7f" providerId="AD" clId="Web-{8FE6E938-A5A0-4A9B-2539-3A85D3123AAF}" dt="2020-12-15T14:02:06.658" v="114"/>
        <pc:sldMkLst>
          <pc:docMk/>
          <pc:sldMk cId="144496981" sldId="355"/>
        </pc:sldMkLst>
      </pc:sldChg>
      <pc:sldChg chg="ord">
        <pc:chgData name="Christa Vercruysse" userId="S::christa.vercruysse@vrijclbnetwerk.be::4200ecb0-f1ab-4090-bbe4-209ba0ca2e7f" providerId="AD" clId="Web-{8FE6E938-A5A0-4A9B-2539-3A85D3123AAF}" dt="2020-12-15T14:00:39.150" v="64"/>
        <pc:sldMkLst>
          <pc:docMk/>
          <pc:sldMk cId="2069074303" sldId="357"/>
        </pc:sldMkLst>
      </pc:sldChg>
      <pc:sldChg chg="ord">
        <pc:chgData name="Christa Vercruysse" userId="S::christa.vercruysse@vrijclbnetwerk.be::4200ecb0-f1ab-4090-bbe4-209ba0ca2e7f" providerId="AD" clId="Web-{8FE6E938-A5A0-4A9B-2539-3A85D3123AAF}" dt="2020-12-15T14:00:42.807" v="65"/>
        <pc:sldMkLst>
          <pc:docMk/>
          <pc:sldMk cId="2830827653" sldId="358"/>
        </pc:sldMkLst>
      </pc:sldChg>
      <pc:sldChg chg="modSp">
        <pc:chgData name="Christa Vercruysse" userId="S::christa.vercruysse@vrijclbnetwerk.be::4200ecb0-f1ab-4090-bbe4-209ba0ca2e7f" providerId="AD" clId="Web-{8FE6E938-A5A0-4A9B-2539-3A85D3123AAF}" dt="2020-12-15T13:57:28.539" v="2" actId="20577"/>
        <pc:sldMkLst>
          <pc:docMk/>
          <pc:sldMk cId="706389623" sldId="754"/>
        </pc:sldMkLst>
        <pc:spChg chg="mod">
          <ac:chgData name="Christa Vercruysse" userId="S::christa.vercruysse@vrijclbnetwerk.be::4200ecb0-f1ab-4090-bbe4-209ba0ca2e7f" providerId="AD" clId="Web-{8FE6E938-A5A0-4A9B-2539-3A85D3123AAF}" dt="2020-12-15T13:57:28.539" v="2" actId="20577"/>
          <ac:spMkLst>
            <pc:docMk/>
            <pc:sldMk cId="706389623" sldId="754"/>
            <ac:spMk id="3" creationId="{F3CBACAC-0B0B-475A-82EF-2760D9177452}"/>
          </ac:spMkLst>
        </pc:spChg>
      </pc:sldChg>
      <pc:sldChg chg="modSp new">
        <pc:chgData name="Christa Vercruysse" userId="S::christa.vercruysse@vrijclbnetwerk.be::4200ecb0-f1ab-4090-bbe4-209ba0ca2e7f" providerId="AD" clId="Web-{8FE6E938-A5A0-4A9B-2539-3A85D3123AAF}" dt="2020-12-15T13:59:27.316" v="61" actId="20577"/>
        <pc:sldMkLst>
          <pc:docMk/>
          <pc:sldMk cId="3863793436" sldId="756"/>
        </pc:sldMkLst>
        <pc:spChg chg="mod">
          <ac:chgData name="Christa Vercruysse" userId="S::christa.vercruysse@vrijclbnetwerk.be::4200ecb0-f1ab-4090-bbe4-209ba0ca2e7f" providerId="AD" clId="Web-{8FE6E938-A5A0-4A9B-2539-3A85D3123AAF}" dt="2020-12-15T13:57:44.759" v="5" actId="20577"/>
          <ac:spMkLst>
            <pc:docMk/>
            <pc:sldMk cId="3863793436" sldId="756"/>
            <ac:spMk id="2" creationId="{E47870DA-1D10-48AF-8D33-32275A6ECFE8}"/>
          </ac:spMkLst>
        </pc:spChg>
        <pc:spChg chg="mod">
          <ac:chgData name="Christa Vercruysse" userId="S::christa.vercruysse@vrijclbnetwerk.be::4200ecb0-f1ab-4090-bbe4-209ba0ca2e7f" providerId="AD" clId="Web-{8FE6E938-A5A0-4A9B-2539-3A85D3123AAF}" dt="2020-12-15T13:59:27.316" v="61" actId="20577"/>
          <ac:spMkLst>
            <pc:docMk/>
            <pc:sldMk cId="3863793436" sldId="756"/>
            <ac:spMk id="3" creationId="{A2B7B0E5-EF36-46B1-A1A1-8FE76B417071}"/>
          </ac:spMkLst>
        </pc:spChg>
      </pc:sldChg>
    </pc:docChg>
  </pc:docChgLst>
  <pc:docChgLst>
    <pc:chgData name="Rebecca Cogneau" userId="S::rebecca.cogneau@vrijclbnetwerk.be::e1689453-3c26-4598-b797-581b00a30ef0" providerId="AD" clId="Web-{60883B1F-9D4B-44C4-A973-6642C1377267}"/>
    <pc:docChg chg="addSld modSld sldOrd">
      <pc:chgData name="Rebecca Cogneau" userId="S::rebecca.cogneau@vrijclbnetwerk.be::e1689453-3c26-4598-b797-581b00a30ef0" providerId="AD" clId="Web-{60883B1F-9D4B-44C4-A973-6642C1377267}" dt="2020-12-08T12:46:25.496" v="913" actId="20577"/>
      <pc:docMkLst>
        <pc:docMk/>
      </pc:docMkLst>
      <pc:sldChg chg="modSp add ord replId">
        <pc:chgData name="Rebecca Cogneau" userId="S::rebecca.cogneau@vrijclbnetwerk.be::e1689453-3c26-4598-b797-581b00a30ef0" providerId="AD" clId="Web-{60883B1F-9D4B-44C4-A973-6642C1377267}" dt="2020-12-08T12:46:25.496" v="912" actId="20577"/>
        <pc:sldMkLst>
          <pc:docMk/>
          <pc:sldMk cId="443018674" sldId="361"/>
        </pc:sldMkLst>
        <pc:spChg chg="mod">
          <ac:chgData name="Rebecca Cogneau" userId="S::rebecca.cogneau@vrijclbnetwerk.be::e1689453-3c26-4598-b797-581b00a30ef0" providerId="AD" clId="Web-{60883B1F-9D4B-44C4-A973-6642C1377267}" dt="2020-12-08T12:10:30.078" v="8" actId="20577"/>
          <ac:spMkLst>
            <pc:docMk/>
            <pc:sldMk cId="443018674" sldId="361"/>
            <ac:spMk id="2" creationId="{50629DC4-4627-49BD-A9E6-647815EA291F}"/>
          </ac:spMkLst>
        </pc:spChg>
        <pc:spChg chg="mod">
          <ac:chgData name="Rebecca Cogneau" userId="S::rebecca.cogneau@vrijclbnetwerk.be::e1689453-3c26-4598-b797-581b00a30ef0" providerId="AD" clId="Web-{60883B1F-9D4B-44C4-A973-6642C1377267}" dt="2020-12-08T12:46:25.496" v="912" actId="20577"/>
          <ac:spMkLst>
            <pc:docMk/>
            <pc:sldMk cId="443018674" sldId="361"/>
            <ac:spMk id="6" creationId="{7DFBE404-DE6E-4259-BA72-AEB9B1D9153C}"/>
          </ac:spMkLst>
        </pc:spChg>
      </pc:sldChg>
    </pc:docChg>
  </pc:docChgLst>
  <pc:docChgLst>
    <pc:chgData name="Jasmina Jamil" userId="S::jasmina.jamil@vrijclbnetwerk.be::b2b7d49a-d7bd-460b-80e0-8ba7bf9ffd90" providerId="AD" clId="Web-{787820F0-897B-4FAD-862E-42C707E951F8}"/>
    <pc:docChg chg="addSld delSld modSld sldOrd">
      <pc:chgData name="Jasmina Jamil" userId="S::jasmina.jamil@vrijclbnetwerk.be::b2b7d49a-d7bd-460b-80e0-8ba7bf9ffd90" providerId="AD" clId="Web-{787820F0-897B-4FAD-862E-42C707E951F8}" dt="2020-12-16T14:05:29.872" v="3"/>
      <pc:docMkLst>
        <pc:docMk/>
      </pc:docMkLst>
      <pc:sldChg chg="addSp modSp new del mod ord modClrScheme chgLayout">
        <pc:chgData name="Jasmina Jamil" userId="S::jasmina.jamil@vrijclbnetwerk.be::b2b7d49a-d7bd-460b-80e0-8ba7bf9ffd90" providerId="AD" clId="Web-{787820F0-897B-4FAD-862E-42C707E951F8}" dt="2020-12-16T14:05:29.872" v="3"/>
        <pc:sldMkLst>
          <pc:docMk/>
          <pc:sldMk cId="442610554" sldId="760"/>
        </pc:sldMkLst>
        <pc:spChg chg="add mod">
          <ac:chgData name="Jasmina Jamil" userId="S::jasmina.jamil@vrijclbnetwerk.be::b2b7d49a-d7bd-460b-80e0-8ba7bf9ffd90" providerId="AD" clId="Web-{787820F0-897B-4FAD-862E-42C707E951F8}" dt="2020-12-16T13:59:50.961" v="2"/>
          <ac:spMkLst>
            <pc:docMk/>
            <pc:sldMk cId="442610554" sldId="760"/>
            <ac:spMk id="2" creationId="{497EDA95-B600-4A60-91E5-D87D2F5B7CB6}"/>
          </ac:spMkLst>
        </pc:spChg>
        <pc:spChg chg="add mod">
          <ac:chgData name="Jasmina Jamil" userId="S::jasmina.jamil@vrijclbnetwerk.be::b2b7d49a-d7bd-460b-80e0-8ba7bf9ffd90" providerId="AD" clId="Web-{787820F0-897B-4FAD-862E-42C707E951F8}" dt="2020-12-16T13:59:50.961" v="2"/>
          <ac:spMkLst>
            <pc:docMk/>
            <pc:sldMk cId="442610554" sldId="760"/>
            <ac:spMk id="3" creationId="{E2DBDD49-6D0B-4752-AB9F-572DDE434120}"/>
          </ac:spMkLst>
        </pc:spChg>
      </pc:sldChg>
    </pc:docChg>
  </pc:docChgLst>
  <pc:docChgLst>
    <pc:chgData name="Rebecca Cogneau" userId="S::rebecca.cogneau@vrijclbnetwerk.be::e1689453-3c26-4598-b797-581b00a30ef0" providerId="AD" clId="Web-{E850FCAE-07BE-488F-BF07-28809DA9DA26}"/>
    <pc:docChg chg="modSld">
      <pc:chgData name="Rebecca Cogneau" userId="S::rebecca.cogneau@vrijclbnetwerk.be::e1689453-3c26-4598-b797-581b00a30ef0" providerId="AD" clId="Web-{E850FCAE-07BE-488F-BF07-28809DA9DA26}" dt="2020-12-17T09:38:43.218" v="914"/>
      <pc:docMkLst>
        <pc:docMk/>
      </pc:docMkLst>
      <pc:sldChg chg="modNotes">
        <pc:chgData name="Rebecca Cogneau" userId="S::rebecca.cogneau@vrijclbnetwerk.be::e1689453-3c26-4598-b797-581b00a30ef0" providerId="AD" clId="Web-{E850FCAE-07BE-488F-BF07-28809DA9DA26}" dt="2020-12-17T09:38:43.218" v="914"/>
        <pc:sldMkLst>
          <pc:docMk/>
          <pc:sldMk cId="4274043429" sldId="746"/>
        </pc:sldMkLst>
      </pc:sldChg>
    </pc:docChg>
  </pc:docChgLst>
  <pc:docChgLst>
    <pc:chgData name="Christa Vercruysse" userId="S::christa.vercruysse@vrijclbnetwerk.be::4200ecb0-f1ab-4090-bbe4-209ba0ca2e7f" providerId="AD" clId="Web-{B508B18F-3E34-406A-B60A-DCB8A0EE2A88}"/>
    <pc:docChg chg="modSld">
      <pc:chgData name="Christa Vercruysse" userId="S::christa.vercruysse@vrijclbnetwerk.be::4200ecb0-f1ab-4090-bbe4-209ba0ca2e7f" providerId="AD" clId="Web-{B508B18F-3E34-406A-B60A-DCB8A0EE2A88}" dt="2020-12-17T10:55:43.833" v="10" actId="1076"/>
      <pc:docMkLst>
        <pc:docMk/>
      </pc:docMkLst>
      <pc:sldChg chg="addSp modSp">
        <pc:chgData name="Christa Vercruysse" userId="S::christa.vercruysse@vrijclbnetwerk.be::4200ecb0-f1ab-4090-bbe4-209ba0ca2e7f" providerId="AD" clId="Web-{B508B18F-3E34-406A-B60A-DCB8A0EE2A88}" dt="2020-12-17T10:55:43.833" v="10" actId="1076"/>
        <pc:sldMkLst>
          <pc:docMk/>
          <pc:sldMk cId="53575050" sldId="769"/>
        </pc:sldMkLst>
        <pc:spChg chg="add mod">
          <ac:chgData name="Christa Vercruysse" userId="S::christa.vercruysse@vrijclbnetwerk.be::4200ecb0-f1ab-4090-bbe4-209ba0ca2e7f" providerId="AD" clId="Web-{B508B18F-3E34-406A-B60A-DCB8A0EE2A88}" dt="2020-12-17T10:55:43.833" v="10" actId="1076"/>
          <ac:spMkLst>
            <pc:docMk/>
            <pc:sldMk cId="53575050" sldId="769"/>
            <ac:spMk id="5" creationId="{C7F2B3CC-6965-4EC7-AEDD-31CC680D303E}"/>
          </ac:spMkLst>
        </pc:spChg>
      </pc:sldChg>
    </pc:docChg>
  </pc:docChgLst>
  <pc:docChgLst>
    <pc:chgData name="Christa Vercruysse" userId="S::christa.vercruysse@vrijclbnetwerk.be::4200ecb0-f1ab-4090-bbe4-209ba0ca2e7f" providerId="AD" clId="Web-{414818E9-9D11-42C8-9884-10708FF1F3A0}"/>
    <pc:docChg chg="modSld">
      <pc:chgData name="Christa Vercruysse" userId="S::christa.vercruysse@vrijclbnetwerk.be::4200ecb0-f1ab-4090-bbe4-209ba0ca2e7f" providerId="AD" clId="Web-{414818E9-9D11-42C8-9884-10708FF1F3A0}" dt="2020-12-15T08:24:14.633" v="2"/>
      <pc:docMkLst>
        <pc:docMk/>
      </pc:docMkLst>
      <pc:sldChg chg="delSp">
        <pc:chgData name="Christa Vercruysse" userId="S::christa.vercruysse@vrijclbnetwerk.be::4200ecb0-f1ab-4090-bbe4-209ba0ca2e7f" providerId="AD" clId="Web-{414818E9-9D11-42C8-9884-10708FF1F3A0}" dt="2020-12-15T08:24:14.633" v="2"/>
        <pc:sldMkLst>
          <pc:docMk/>
          <pc:sldMk cId="3495466367" sldId="670"/>
        </pc:sldMkLst>
        <pc:spChg chg="del">
          <ac:chgData name="Christa Vercruysse" userId="S::christa.vercruysse@vrijclbnetwerk.be::4200ecb0-f1ab-4090-bbe4-209ba0ca2e7f" providerId="AD" clId="Web-{414818E9-9D11-42C8-9884-10708FF1F3A0}" dt="2020-12-15T08:24:12.586" v="1"/>
          <ac:spMkLst>
            <pc:docMk/>
            <pc:sldMk cId="3495466367" sldId="670"/>
            <ac:spMk id="2" creationId="{2AF9EE1A-CF67-4755-9E29-9067E1A00021}"/>
          </ac:spMkLst>
        </pc:spChg>
        <pc:spChg chg="del">
          <ac:chgData name="Christa Vercruysse" userId="S::christa.vercruysse@vrijclbnetwerk.be::4200ecb0-f1ab-4090-bbe4-209ba0ca2e7f" providerId="AD" clId="Web-{414818E9-9D11-42C8-9884-10708FF1F3A0}" dt="2020-12-15T08:24:14.633" v="2"/>
          <ac:spMkLst>
            <pc:docMk/>
            <pc:sldMk cId="3495466367" sldId="670"/>
            <ac:spMk id="3" creationId="{EABA57F7-6300-4A8F-96C9-0B875E1E4A22}"/>
          </ac:spMkLst>
        </pc:spChg>
      </pc:sldChg>
      <pc:sldChg chg="delSp">
        <pc:chgData name="Christa Vercruysse" userId="S::christa.vercruysse@vrijclbnetwerk.be::4200ecb0-f1ab-4090-bbe4-209ba0ca2e7f" providerId="AD" clId="Web-{414818E9-9D11-42C8-9884-10708FF1F3A0}" dt="2020-12-15T08:19:56.063" v="0"/>
        <pc:sldMkLst>
          <pc:docMk/>
          <pc:sldMk cId="2293872192" sldId="741"/>
        </pc:sldMkLst>
        <pc:spChg chg="del">
          <ac:chgData name="Christa Vercruysse" userId="S::christa.vercruysse@vrijclbnetwerk.be::4200ecb0-f1ab-4090-bbe4-209ba0ca2e7f" providerId="AD" clId="Web-{414818E9-9D11-42C8-9884-10708FF1F3A0}" dt="2020-12-15T08:19:56.063" v="0"/>
          <ac:spMkLst>
            <pc:docMk/>
            <pc:sldMk cId="2293872192" sldId="741"/>
            <ac:spMk id="25" creationId="{E6444686-7684-4617-A36A-3D0B743341F0}"/>
          </ac:spMkLst>
        </pc:spChg>
      </pc:sldChg>
    </pc:docChg>
  </pc:docChgLst>
  <pc:docChgLst>
    <pc:chgData name="Christa Vercruysse" userId="S::christa.vercruysse@vrijclbnetwerk.be::4200ecb0-f1ab-4090-bbe4-209ba0ca2e7f" providerId="AD" clId="Web-{AB60C8DB-4680-48C9-BACA-318DC9BC1F19}"/>
    <pc:docChg chg="addSld delSld modSld">
      <pc:chgData name="Christa Vercruysse" userId="S::christa.vercruysse@vrijclbnetwerk.be::4200ecb0-f1ab-4090-bbe4-209ba0ca2e7f" providerId="AD" clId="Web-{AB60C8DB-4680-48C9-BACA-318DC9BC1F19}" dt="2020-12-16T09:52:01.274" v="456" actId="20577"/>
      <pc:docMkLst>
        <pc:docMk/>
      </pc:docMkLst>
      <pc:sldChg chg="addSp delSp modSp mod setBg">
        <pc:chgData name="Christa Vercruysse" userId="S::christa.vercruysse@vrijclbnetwerk.be::4200ecb0-f1ab-4090-bbe4-209ba0ca2e7f" providerId="AD" clId="Web-{AB60C8DB-4680-48C9-BACA-318DC9BC1F19}" dt="2020-12-16T09:03:00.415" v="101"/>
        <pc:sldMkLst>
          <pc:docMk/>
          <pc:sldMk cId="2726320177" sldId="341"/>
        </pc:sldMkLst>
        <pc:spChg chg="mod">
          <ac:chgData name="Christa Vercruysse" userId="S::christa.vercruysse@vrijclbnetwerk.be::4200ecb0-f1ab-4090-bbe4-209ba0ca2e7f" providerId="AD" clId="Web-{AB60C8DB-4680-48C9-BACA-318DC9BC1F19}" dt="2020-12-16T09:03:00.415" v="101"/>
          <ac:spMkLst>
            <pc:docMk/>
            <pc:sldMk cId="2726320177" sldId="341"/>
            <ac:spMk id="2" creationId="{50629DC4-4627-49BD-A9E6-647815EA291F}"/>
          </ac:spMkLst>
        </pc:spChg>
        <pc:spChg chg="add del">
          <ac:chgData name="Christa Vercruysse" userId="S::christa.vercruysse@vrijclbnetwerk.be::4200ecb0-f1ab-4090-bbe4-209ba0ca2e7f" providerId="AD" clId="Web-{AB60C8DB-4680-48C9-BACA-318DC9BC1F19}" dt="2020-12-16T09:03:00.415" v="101"/>
          <ac:spMkLst>
            <pc:docMk/>
            <pc:sldMk cId="2726320177" sldId="341"/>
            <ac:spMk id="7" creationId="{E49CC64F-7275-4E33-961B-0C5CDC439875}"/>
          </ac:spMkLst>
        </pc:spChg>
        <pc:spChg chg="add del">
          <ac:chgData name="Christa Vercruysse" userId="S::christa.vercruysse@vrijclbnetwerk.be::4200ecb0-f1ab-4090-bbe4-209ba0ca2e7f" providerId="AD" clId="Web-{AB60C8DB-4680-48C9-BACA-318DC9BC1F19}" dt="2020-12-16T09:03:00.415" v="100"/>
          <ac:spMkLst>
            <pc:docMk/>
            <pc:sldMk cId="2726320177" sldId="341"/>
            <ac:spMk id="9" creationId="{BCC55ACC-A2F6-403C-A3A4-D59B3734D45F}"/>
          </ac:spMkLst>
        </pc:spChg>
        <pc:spChg chg="add">
          <ac:chgData name="Christa Vercruysse" userId="S::christa.vercruysse@vrijclbnetwerk.be::4200ecb0-f1ab-4090-bbe4-209ba0ca2e7f" providerId="AD" clId="Web-{AB60C8DB-4680-48C9-BACA-318DC9BC1F19}" dt="2020-12-16T09:03:00.415" v="101"/>
          <ac:spMkLst>
            <pc:docMk/>
            <pc:sldMk cId="2726320177" sldId="341"/>
            <ac:spMk id="11" creationId="{E49CC64F-7275-4E33-961B-0C5CDC439875}"/>
          </ac:spMkLst>
        </pc:spChg>
        <pc:picChg chg="mod">
          <ac:chgData name="Christa Vercruysse" userId="S::christa.vercruysse@vrijclbnetwerk.be::4200ecb0-f1ab-4090-bbe4-209ba0ca2e7f" providerId="AD" clId="Web-{AB60C8DB-4680-48C9-BACA-318DC9BC1F19}" dt="2020-12-16T09:03:00.415" v="100"/>
          <ac:picMkLst>
            <pc:docMk/>
            <pc:sldMk cId="2726320177" sldId="341"/>
            <ac:picMk id="5" creationId="{C8CE5495-99E0-417D-B811-06213CBFB752}"/>
          </ac:picMkLst>
        </pc:picChg>
      </pc:sldChg>
      <pc:sldChg chg="delSp modSp">
        <pc:chgData name="Christa Vercruysse" userId="S::christa.vercruysse@vrijclbnetwerk.be::4200ecb0-f1ab-4090-bbe4-209ba0ca2e7f" providerId="AD" clId="Web-{AB60C8DB-4680-48C9-BACA-318DC9BC1F19}" dt="2020-12-16T09:01:56.680" v="89"/>
        <pc:sldMkLst>
          <pc:docMk/>
          <pc:sldMk cId="144496981" sldId="355"/>
        </pc:sldMkLst>
        <pc:spChg chg="mod">
          <ac:chgData name="Christa Vercruysse" userId="S::christa.vercruysse@vrijclbnetwerk.be::4200ecb0-f1ab-4090-bbe4-209ba0ca2e7f" providerId="AD" clId="Web-{AB60C8DB-4680-48C9-BACA-318DC9BC1F19}" dt="2020-12-16T09:01:56.680" v="89"/>
          <ac:spMkLst>
            <pc:docMk/>
            <pc:sldMk cId="144496981" sldId="355"/>
            <ac:spMk id="2" creationId="{50629DC4-4627-49BD-A9E6-647815EA291F}"/>
          </ac:spMkLst>
        </pc:spChg>
        <pc:spChg chg="mod">
          <ac:chgData name="Christa Vercruysse" userId="S::christa.vercruysse@vrijclbnetwerk.be::4200ecb0-f1ab-4090-bbe4-209ba0ca2e7f" providerId="AD" clId="Web-{AB60C8DB-4680-48C9-BACA-318DC9BC1F19}" dt="2020-12-16T09:01:56.680" v="89"/>
          <ac:spMkLst>
            <pc:docMk/>
            <pc:sldMk cId="144496981" sldId="355"/>
            <ac:spMk id="3" creationId="{BEBBBF38-0D07-460F-AC6E-D1F7F6552273}"/>
          </ac:spMkLst>
        </pc:spChg>
        <pc:spChg chg="del">
          <ac:chgData name="Christa Vercruysse" userId="S::christa.vercruysse@vrijclbnetwerk.be::4200ecb0-f1ab-4090-bbe4-209ba0ca2e7f" providerId="AD" clId="Web-{AB60C8DB-4680-48C9-BACA-318DC9BC1F19}" dt="2020-12-16T09:01:56.680" v="89"/>
          <ac:spMkLst>
            <pc:docMk/>
            <pc:sldMk cId="144496981" sldId="355"/>
            <ac:spMk id="13" creationId="{0ED52484-C939-4951-85D6-79046BBC644D}"/>
          </ac:spMkLst>
        </pc:spChg>
        <pc:spChg chg="del">
          <ac:chgData name="Christa Vercruysse" userId="S::christa.vercruysse@vrijclbnetwerk.be::4200ecb0-f1ab-4090-bbe4-209ba0ca2e7f" providerId="AD" clId="Web-{AB60C8DB-4680-48C9-BACA-318DC9BC1F19}" dt="2020-12-16T09:01:56.680" v="89"/>
          <ac:spMkLst>
            <pc:docMk/>
            <pc:sldMk cId="144496981" sldId="355"/>
            <ac:spMk id="15" creationId="{123AC743-1CAC-4594-8F81-8E5C1E45BA7B}"/>
          </ac:spMkLst>
        </pc:spChg>
        <pc:spChg chg="del">
          <ac:chgData name="Christa Vercruysse" userId="S::christa.vercruysse@vrijclbnetwerk.be::4200ecb0-f1ab-4090-bbe4-209ba0ca2e7f" providerId="AD" clId="Web-{AB60C8DB-4680-48C9-BACA-318DC9BC1F19}" dt="2020-12-16T09:01:56.680" v="89"/>
          <ac:spMkLst>
            <pc:docMk/>
            <pc:sldMk cId="144496981" sldId="355"/>
            <ac:spMk id="17" creationId="{3DF8EA8C-4EAB-49EE-BBAB-78BE910D2232}"/>
          </ac:spMkLst>
        </pc:spChg>
        <pc:spChg chg="del">
          <ac:chgData name="Christa Vercruysse" userId="S::christa.vercruysse@vrijclbnetwerk.be::4200ecb0-f1ab-4090-bbe4-209ba0ca2e7f" providerId="AD" clId="Web-{AB60C8DB-4680-48C9-BACA-318DC9BC1F19}" dt="2020-12-16T09:01:56.680" v="89"/>
          <ac:spMkLst>
            <pc:docMk/>
            <pc:sldMk cId="144496981" sldId="355"/>
            <ac:spMk id="19" creationId="{9973AF05-1CBD-4B57-BB0F-EAEF9F8FB679}"/>
          </ac:spMkLst>
        </pc:spChg>
        <pc:picChg chg="mod">
          <ac:chgData name="Christa Vercruysse" userId="S::christa.vercruysse@vrijclbnetwerk.be::4200ecb0-f1ab-4090-bbe4-209ba0ca2e7f" providerId="AD" clId="Web-{AB60C8DB-4680-48C9-BACA-318DC9BC1F19}" dt="2020-12-16T09:01:56.680" v="89"/>
          <ac:picMkLst>
            <pc:docMk/>
            <pc:sldMk cId="144496981" sldId="355"/>
            <ac:picMk id="5" creationId="{02B0945A-A346-44CC-BFF6-8DC0C187D890}"/>
          </ac:picMkLst>
        </pc:picChg>
        <pc:picChg chg="mod">
          <ac:chgData name="Christa Vercruysse" userId="S::christa.vercruysse@vrijclbnetwerk.be::4200ecb0-f1ab-4090-bbe4-209ba0ca2e7f" providerId="AD" clId="Web-{AB60C8DB-4680-48C9-BACA-318DC9BC1F19}" dt="2020-12-16T09:01:56.680" v="89"/>
          <ac:picMkLst>
            <pc:docMk/>
            <pc:sldMk cId="144496981" sldId="355"/>
            <ac:picMk id="6" creationId="{5758230B-CABC-421F-931A-9173B60B43E2}"/>
          </ac:picMkLst>
        </pc:picChg>
        <pc:picChg chg="mod ord">
          <ac:chgData name="Christa Vercruysse" userId="S::christa.vercruysse@vrijclbnetwerk.be::4200ecb0-f1ab-4090-bbe4-209ba0ca2e7f" providerId="AD" clId="Web-{AB60C8DB-4680-48C9-BACA-318DC9BC1F19}" dt="2020-12-16T09:01:56.680" v="89"/>
          <ac:picMkLst>
            <pc:docMk/>
            <pc:sldMk cId="144496981" sldId="355"/>
            <ac:picMk id="7" creationId="{3CEC52A4-B2F9-45F9-8D9A-327D8AC0C951}"/>
          </ac:picMkLst>
        </pc:picChg>
        <pc:picChg chg="mod ord">
          <ac:chgData name="Christa Vercruysse" userId="S::christa.vercruysse@vrijclbnetwerk.be::4200ecb0-f1ab-4090-bbe4-209ba0ca2e7f" providerId="AD" clId="Web-{AB60C8DB-4680-48C9-BACA-318DC9BC1F19}" dt="2020-12-16T09:01:56.680" v="89"/>
          <ac:picMkLst>
            <pc:docMk/>
            <pc:sldMk cId="144496981" sldId="355"/>
            <ac:picMk id="8" creationId="{FB0AF1C0-A190-45C5-9F62-FA245F1EC3A1}"/>
          </ac:picMkLst>
        </pc:picChg>
      </pc:sldChg>
      <pc:sldChg chg="addSp delSp modSp mod setBg addAnim modAnim modNotes">
        <pc:chgData name="Christa Vercruysse" userId="S::christa.vercruysse@vrijclbnetwerk.be::4200ecb0-f1ab-4090-bbe4-209ba0ca2e7f" providerId="AD" clId="Web-{AB60C8DB-4680-48C9-BACA-318DC9BC1F19}" dt="2020-12-16T09:02:32.087" v="97"/>
        <pc:sldMkLst>
          <pc:docMk/>
          <pc:sldMk cId="2402494945" sldId="356"/>
        </pc:sldMkLst>
        <pc:spChg chg="mod ord">
          <ac:chgData name="Christa Vercruysse" userId="S::christa.vercruysse@vrijclbnetwerk.be::4200ecb0-f1ab-4090-bbe4-209ba0ca2e7f" providerId="AD" clId="Web-{AB60C8DB-4680-48C9-BACA-318DC9BC1F19}" dt="2020-12-16T08:59:42.740" v="85"/>
          <ac:spMkLst>
            <pc:docMk/>
            <pc:sldMk cId="2402494945" sldId="356"/>
            <ac:spMk id="2" creationId="{50629DC4-4627-49BD-A9E6-647815EA291F}"/>
          </ac:spMkLst>
        </pc:spChg>
        <pc:spChg chg="ord">
          <ac:chgData name="Christa Vercruysse" userId="S::christa.vercruysse@vrijclbnetwerk.be::4200ecb0-f1ab-4090-bbe4-209ba0ca2e7f" providerId="AD" clId="Web-{AB60C8DB-4680-48C9-BACA-318DC9BC1F19}" dt="2020-12-16T08:59:42.740" v="85"/>
          <ac:spMkLst>
            <pc:docMk/>
            <pc:sldMk cId="2402494945" sldId="356"/>
            <ac:spMk id="4" creationId="{3F0D7F16-E5D5-4329-95DE-6BEA21E343B8}"/>
          </ac:spMkLst>
        </pc:spChg>
        <pc:spChg chg="del mod">
          <ac:chgData name="Christa Vercruysse" userId="S::christa.vercruysse@vrijclbnetwerk.be::4200ecb0-f1ab-4090-bbe4-209ba0ca2e7f" providerId="AD" clId="Web-{AB60C8DB-4680-48C9-BACA-318DC9BC1F19}" dt="2020-12-16T08:57:52.848" v="75"/>
          <ac:spMkLst>
            <pc:docMk/>
            <pc:sldMk cId="2402494945" sldId="356"/>
            <ac:spMk id="6" creationId="{7DFBE404-DE6E-4259-BA72-AEB9B1D9153C}"/>
          </ac:spMkLst>
        </pc:spChg>
        <pc:spChg chg="add">
          <ac:chgData name="Christa Vercruysse" userId="S::christa.vercruysse@vrijclbnetwerk.be::4200ecb0-f1ab-4090-bbe4-209ba0ca2e7f" providerId="AD" clId="Web-{AB60C8DB-4680-48C9-BACA-318DC9BC1F19}" dt="2020-12-16T08:59:42.740" v="85"/>
          <ac:spMkLst>
            <pc:docMk/>
            <pc:sldMk cId="2402494945" sldId="356"/>
            <ac:spMk id="13" creationId="{42285737-90EE-47DC-AC80-8AE156B11969}"/>
          </ac:spMkLst>
        </pc:spChg>
        <pc:grpChg chg="add">
          <ac:chgData name="Christa Vercruysse" userId="S::christa.vercruysse@vrijclbnetwerk.be::4200ecb0-f1ab-4090-bbe4-209ba0ca2e7f" providerId="AD" clId="Web-{AB60C8DB-4680-48C9-BACA-318DC9BC1F19}" dt="2020-12-16T08:59:42.740" v="85"/>
          <ac:grpSpMkLst>
            <pc:docMk/>
            <pc:sldMk cId="2402494945" sldId="356"/>
            <ac:grpSpMk id="15" creationId="{B57BDC17-F1B3-455F-BBF1-680AA1F25C06}"/>
          </ac:grpSpMkLst>
        </pc:grpChg>
        <pc:picChg chg="add mod">
          <ac:chgData name="Christa Vercruysse" userId="S::christa.vercruysse@vrijclbnetwerk.be::4200ecb0-f1ab-4090-bbe4-209ba0ca2e7f" providerId="AD" clId="Web-{AB60C8DB-4680-48C9-BACA-318DC9BC1F19}" dt="2020-12-16T08:59:42.740" v="85"/>
          <ac:picMkLst>
            <pc:docMk/>
            <pc:sldMk cId="2402494945" sldId="356"/>
            <ac:picMk id="3" creationId="{8CF747D8-2FBF-4280-8432-559DF9D6FBB5}"/>
          </ac:picMkLst>
        </pc:picChg>
        <pc:picChg chg="add mod ord">
          <ac:chgData name="Christa Vercruysse" userId="S::christa.vercruysse@vrijclbnetwerk.be::4200ecb0-f1ab-4090-bbe4-209ba0ca2e7f" providerId="AD" clId="Web-{AB60C8DB-4680-48C9-BACA-318DC9BC1F19}" dt="2020-12-16T08:59:42.740" v="85"/>
          <ac:picMkLst>
            <pc:docMk/>
            <pc:sldMk cId="2402494945" sldId="356"/>
            <ac:picMk id="5" creationId="{E4BA58DD-D3C5-4CD4-B113-8B325B3C70A3}"/>
          </ac:picMkLst>
        </pc:picChg>
        <pc:picChg chg="add mod">
          <ac:chgData name="Christa Vercruysse" userId="S::christa.vercruysse@vrijclbnetwerk.be::4200ecb0-f1ab-4090-bbe4-209ba0ca2e7f" providerId="AD" clId="Web-{AB60C8DB-4680-48C9-BACA-318DC9BC1F19}" dt="2020-12-16T08:59:42.740" v="85"/>
          <ac:picMkLst>
            <pc:docMk/>
            <pc:sldMk cId="2402494945" sldId="356"/>
            <ac:picMk id="7" creationId="{00506905-FE60-4079-BE6D-3D9A8E2F2AC6}"/>
          </ac:picMkLst>
        </pc:picChg>
        <pc:picChg chg="add mod ord">
          <ac:chgData name="Christa Vercruysse" userId="S::christa.vercruysse@vrijclbnetwerk.be::4200ecb0-f1ab-4090-bbe4-209ba0ca2e7f" providerId="AD" clId="Web-{AB60C8DB-4680-48C9-BACA-318DC9BC1F19}" dt="2020-12-16T08:59:42.740" v="85"/>
          <ac:picMkLst>
            <pc:docMk/>
            <pc:sldMk cId="2402494945" sldId="356"/>
            <ac:picMk id="8" creationId="{CA8811D0-C5B9-4B0C-A507-E851F014BBB4}"/>
          </ac:picMkLst>
        </pc:picChg>
      </pc:sldChg>
      <pc:sldChg chg="addSp delSp modSp mod setBg setClrOvrMap">
        <pc:chgData name="Christa Vercruysse" userId="S::christa.vercruysse@vrijclbnetwerk.be::4200ecb0-f1ab-4090-bbe4-209ba0ca2e7f" providerId="AD" clId="Web-{AB60C8DB-4680-48C9-BACA-318DC9BC1F19}" dt="2020-12-16T09:01:41.476" v="88"/>
        <pc:sldMkLst>
          <pc:docMk/>
          <pc:sldMk cId="2069074303" sldId="357"/>
        </pc:sldMkLst>
        <pc:spChg chg="mod ord">
          <ac:chgData name="Christa Vercruysse" userId="S::christa.vercruysse@vrijclbnetwerk.be::4200ecb0-f1ab-4090-bbe4-209ba0ca2e7f" providerId="AD" clId="Web-{AB60C8DB-4680-48C9-BACA-318DC9BC1F19}" dt="2020-12-16T09:01:41.476" v="88"/>
          <ac:spMkLst>
            <pc:docMk/>
            <pc:sldMk cId="2069074303" sldId="357"/>
            <ac:spMk id="2" creationId="{50629DC4-4627-49BD-A9E6-647815EA291F}"/>
          </ac:spMkLst>
        </pc:spChg>
        <pc:spChg chg="add del">
          <ac:chgData name="Christa Vercruysse" userId="S::christa.vercruysse@vrijclbnetwerk.be::4200ecb0-f1ab-4090-bbe4-209ba0ca2e7f" providerId="AD" clId="Web-{AB60C8DB-4680-48C9-BACA-318DC9BC1F19}" dt="2020-12-16T09:01:41.476" v="88"/>
          <ac:spMkLst>
            <pc:docMk/>
            <pc:sldMk cId="2069074303" sldId="357"/>
            <ac:spMk id="27" creationId="{F6E384F5-137A-40B1-97F0-694CC6ECD59C}"/>
          </ac:spMkLst>
        </pc:spChg>
        <pc:spChg chg="add del">
          <ac:chgData name="Christa Vercruysse" userId="S::christa.vercruysse@vrijclbnetwerk.be::4200ecb0-f1ab-4090-bbe4-209ba0ca2e7f" providerId="AD" clId="Web-{AB60C8DB-4680-48C9-BACA-318DC9BC1F19}" dt="2020-12-16T09:01:41.476" v="88"/>
          <ac:spMkLst>
            <pc:docMk/>
            <pc:sldMk cId="2069074303" sldId="357"/>
            <ac:spMk id="28" creationId="{9DBC4630-03DA-474F-BBCB-BA3AE6B317A4}"/>
          </ac:spMkLst>
        </pc:spChg>
        <pc:spChg chg="add del">
          <ac:chgData name="Christa Vercruysse" userId="S::christa.vercruysse@vrijclbnetwerk.be::4200ecb0-f1ab-4090-bbe4-209ba0ca2e7f" providerId="AD" clId="Web-{AB60C8DB-4680-48C9-BACA-318DC9BC1F19}" dt="2020-12-16T09:01:41.476" v="88"/>
          <ac:spMkLst>
            <pc:docMk/>
            <pc:sldMk cId="2069074303" sldId="357"/>
            <ac:spMk id="34" creationId="{78418A25-6EAC-4140-BFE6-284E1925B5EE}"/>
          </ac:spMkLst>
        </pc:spChg>
        <pc:spChg chg="add del">
          <ac:chgData name="Christa Vercruysse" userId="S::christa.vercruysse@vrijclbnetwerk.be::4200ecb0-f1ab-4090-bbe4-209ba0ca2e7f" providerId="AD" clId="Web-{AB60C8DB-4680-48C9-BACA-318DC9BC1F19}" dt="2020-12-16T09:01:41.476" v="88"/>
          <ac:spMkLst>
            <pc:docMk/>
            <pc:sldMk cId="2069074303" sldId="357"/>
            <ac:spMk id="36" creationId="{C20267F5-D4E6-477A-A590-81F2ABD1B862}"/>
          </ac:spMkLst>
        </pc:spChg>
        <pc:spChg chg="add del">
          <ac:chgData name="Christa Vercruysse" userId="S::christa.vercruysse@vrijclbnetwerk.be::4200ecb0-f1ab-4090-bbe4-209ba0ca2e7f" providerId="AD" clId="Web-{AB60C8DB-4680-48C9-BACA-318DC9BC1F19}" dt="2020-12-16T09:01:41.476" v="88"/>
          <ac:spMkLst>
            <pc:docMk/>
            <pc:sldMk cId="2069074303" sldId="357"/>
            <ac:spMk id="38" creationId="{6B9D64DB-4D5C-4A91-B45F-F301E3174F9F}"/>
          </ac:spMkLst>
        </pc:spChg>
        <pc:spChg chg="add del">
          <ac:chgData name="Christa Vercruysse" userId="S::christa.vercruysse@vrijclbnetwerk.be::4200ecb0-f1ab-4090-bbe4-209ba0ca2e7f" providerId="AD" clId="Web-{AB60C8DB-4680-48C9-BACA-318DC9BC1F19}" dt="2020-12-16T09:01:41.476" v="88"/>
          <ac:spMkLst>
            <pc:docMk/>
            <pc:sldMk cId="2069074303" sldId="357"/>
            <ac:spMk id="40" creationId="{CB14CE1B-4BC5-4EF2-BE3D-05E4F580B3DB}"/>
          </ac:spMkLst>
        </pc:spChg>
        <pc:spChg chg="add">
          <ac:chgData name="Christa Vercruysse" userId="S::christa.vercruysse@vrijclbnetwerk.be::4200ecb0-f1ab-4090-bbe4-209ba0ca2e7f" providerId="AD" clId="Web-{AB60C8DB-4680-48C9-BACA-318DC9BC1F19}" dt="2020-12-16T09:01:41.476" v="88"/>
          <ac:spMkLst>
            <pc:docMk/>
            <pc:sldMk cId="2069074303" sldId="357"/>
            <ac:spMk id="42" creationId="{7A7E6B6D-2F84-4166-9F4D-FFA0E086077B}"/>
          </ac:spMkLst>
        </pc:spChg>
        <pc:spChg chg="add del">
          <ac:chgData name="Christa Vercruysse" userId="S::christa.vercruysse@vrijclbnetwerk.be::4200ecb0-f1ab-4090-bbe4-209ba0ca2e7f" providerId="AD" clId="Web-{AB60C8DB-4680-48C9-BACA-318DC9BC1F19}" dt="2020-12-16T09:01:41.461" v="87"/>
          <ac:spMkLst>
            <pc:docMk/>
            <pc:sldMk cId="2069074303" sldId="357"/>
            <ac:spMk id="45" creationId="{AAD8F19F-4A55-467B-BED0-8837659A90A4}"/>
          </ac:spMkLst>
        </pc:spChg>
        <pc:spChg chg="add">
          <ac:chgData name="Christa Vercruysse" userId="S::christa.vercruysse@vrijclbnetwerk.be::4200ecb0-f1ab-4090-bbe4-209ba0ca2e7f" providerId="AD" clId="Web-{AB60C8DB-4680-48C9-BACA-318DC9BC1F19}" dt="2020-12-16T09:01:41.476" v="88"/>
          <ac:spMkLst>
            <pc:docMk/>
            <pc:sldMk cId="2069074303" sldId="357"/>
            <ac:spMk id="47" creationId="{F540AD87-30B2-4359-A33A-86D9F59E3709}"/>
          </ac:spMkLst>
        </pc:spChg>
        <pc:spChg chg="add">
          <ac:chgData name="Christa Vercruysse" userId="S::christa.vercruysse@vrijclbnetwerk.be::4200ecb0-f1ab-4090-bbe4-209ba0ca2e7f" providerId="AD" clId="Web-{AB60C8DB-4680-48C9-BACA-318DC9BC1F19}" dt="2020-12-16T09:01:41.476" v="88"/>
          <ac:spMkLst>
            <pc:docMk/>
            <pc:sldMk cId="2069074303" sldId="357"/>
            <ac:spMk id="49" creationId="{D411CC74-416E-4F21-A559-C8B7905D9E36}"/>
          </ac:spMkLst>
        </pc:spChg>
        <pc:picChg chg="mod">
          <ac:chgData name="Christa Vercruysse" userId="S::christa.vercruysse@vrijclbnetwerk.be::4200ecb0-f1ab-4090-bbe4-209ba0ca2e7f" providerId="AD" clId="Web-{AB60C8DB-4680-48C9-BACA-318DC9BC1F19}" dt="2020-12-16T09:01:41.476" v="88"/>
          <ac:picMkLst>
            <pc:docMk/>
            <pc:sldMk cId="2069074303" sldId="357"/>
            <ac:picMk id="3" creationId="{FD127D94-26F7-46EA-A61C-4CEC8889B7B1}"/>
          </ac:picMkLst>
        </pc:picChg>
        <pc:picChg chg="mod">
          <ac:chgData name="Christa Vercruysse" userId="S::christa.vercruysse@vrijclbnetwerk.be::4200ecb0-f1ab-4090-bbe4-209ba0ca2e7f" providerId="AD" clId="Web-{AB60C8DB-4680-48C9-BACA-318DC9BC1F19}" dt="2020-12-16T09:01:41.476" v="88"/>
          <ac:picMkLst>
            <pc:docMk/>
            <pc:sldMk cId="2069074303" sldId="357"/>
            <ac:picMk id="5" creationId="{0D0564AA-0B92-49D0-9002-385B09730FE9}"/>
          </ac:picMkLst>
        </pc:picChg>
        <pc:picChg chg="mod ord">
          <ac:chgData name="Christa Vercruysse" userId="S::christa.vercruysse@vrijclbnetwerk.be::4200ecb0-f1ab-4090-bbe4-209ba0ca2e7f" providerId="AD" clId="Web-{AB60C8DB-4680-48C9-BACA-318DC9BC1F19}" dt="2020-12-16T09:01:41.476" v="88"/>
          <ac:picMkLst>
            <pc:docMk/>
            <pc:sldMk cId="2069074303" sldId="357"/>
            <ac:picMk id="7" creationId="{D4F45493-DE3C-490E-AFE2-AD18D200CF85}"/>
          </ac:picMkLst>
        </pc:picChg>
        <pc:picChg chg="mod ord">
          <ac:chgData name="Christa Vercruysse" userId="S::christa.vercruysse@vrijclbnetwerk.be::4200ecb0-f1ab-4090-bbe4-209ba0ca2e7f" providerId="AD" clId="Web-{AB60C8DB-4680-48C9-BACA-318DC9BC1F19}" dt="2020-12-16T09:01:41.476" v="88"/>
          <ac:picMkLst>
            <pc:docMk/>
            <pc:sldMk cId="2069074303" sldId="357"/>
            <ac:picMk id="8" creationId="{7C4911E3-6D99-4756-9A51-4324BDFA4265}"/>
          </ac:picMkLst>
        </pc:picChg>
        <pc:picChg chg="mod ord">
          <ac:chgData name="Christa Vercruysse" userId="S::christa.vercruysse@vrijclbnetwerk.be::4200ecb0-f1ab-4090-bbe4-209ba0ca2e7f" providerId="AD" clId="Web-{AB60C8DB-4680-48C9-BACA-318DC9BC1F19}" dt="2020-12-16T09:01:41.476" v="88"/>
          <ac:picMkLst>
            <pc:docMk/>
            <pc:sldMk cId="2069074303" sldId="357"/>
            <ac:picMk id="9" creationId="{FAFB439E-CB79-4A98-95EF-F18A2467A8F1}"/>
          </ac:picMkLst>
        </pc:picChg>
        <pc:picChg chg="mod ord">
          <ac:chgData name="Christa Vercruysse" userId="S::christa.vercruysse@vrijclbnetwerk.be::4200ecb0-f1ab-4090-bbe4-209ba0ca2e7f" providerId="AD" clId="Web-{AB60C8DB-4680-48C9-BACA-318DC9BC1F19}" dt="2020-12-16T09:01:41.476" v="88"/>
          <ac:picMkLst>
            <pc:docMk/>
            <pc:sldMk cId="2069074303" sldId="357"/>
            <ac:picMk id="10" creationId="{6E564331-1A09-4E65-9768-AE9330F4D141}"/>
          </ac:picMkLst>
        </pc:picChg>
      </pc:sldChg>
      <pc:sldChg chg="addSp delSp modSp mod setBg addAnim modAnim setClrOvrMap modNotes">
        <pc:chgData name="Christa Vercruysse" userId="S::christa.vercruysse@vrijclbnetwerk.be::4200ecb0-f1ab-4090-bbe4-209ba0ca2e7f" providerId="AD" clId="Web-{AB60C8DB-4680-48C9-BACA-318DC9BC1F19}" dt="2020-12-16T08:21:38.182" v="39" actId="14100"/>
        <pc:sldMkLst>
          <pc:docMk/>
          <pc:sldMk cId="2830827653" sldId="358"/>
        </pc:sldMkLst>
        <pc:spChg chg="mod ord">
          <ac:chgData name="Christa Vercruysse" userId="S::christa.vercruysse@vrijclbnetwerk.be::4200ecb0-f1ab-4090-bbe4-209ba0ca2e7f" providerId="AD" clId="Web-{AB60C8DB-4680-48C9-BACA-318DC9BC1F19}" dt="2020-12-16T08:21:13.947" v="30"/>
          <ac:spMkLst>
            <pc:docMk/>
            <pc:sldMk cId="2830827653" sldId="358"/>
            <ac:spMk id="2" creationId="{50629DC4-4627-49BD-A9E6-647815EA291F}"/>
          </ac:spMkLst>
        </pc:spChg>
        <pc:spChg chg="ord">
          <ac:chgData name="Christa Vercruysse" userId="S::christa.vercruysse@vrijclbnetwerk.be::4200ecb0-f1ab-4090-bbe4-209ba0ca2e7f" providerId="AD" clId="Web-{AB60C8DB-4680-48C9-BACA-318DC9BC1F19}" dt="2020-12-16T08:21:13.947" v="30"/>
          <ac:spMkLst>
            <pc:docMk/>
            <pc:sldMk cId="2830827653" sldId="358"/>
            <ac:spMk id="4" creationId="{3F0D7F16-E5D5-4329-95DE-6BEA21E343B8}"/>
          </ac:spMkLst>
        </pc:spChg>
        <pc:spChg chg="add del mod">
          <ac:chgData name="Christa Vercruysse" userId="S::christa.vercruysse@vrijclbnetwerk.be::4200ecb0-f1ab-4090-bbe4-209ba0ca2e7f" providerId="AD" clId="Web-{AB60C8DB-4680-48C9-BACA-318DC9BC1F19}" dt="2020-12-16T08:18:44.367" v="14"/>
          <ac:spMkLst>
            <pc:docMk/>
            <pc:sldMk cId="2830827653" sldId="358"/>
            <ac:spMk id="5" creationId="{A9DEF563-90B6-4BCD-B8E0-45EED47FA461}"/>
          </ac:spMkLst>
        </pc:spChg>
        <pc:spChg chg="del mod">
          <ac:chgData name="Christa Vercruysse" userId="S::christa.vercruysse@vrijclbnetwerk.be::4200ecb0-f1ab-4090-bbe4-209ba0ca2e7f" providerId="AD" clId="Web-{AB60C8DB-4680-48C9-BACA-318DC9BC1F19}" dt="2020-12-16T08:18:19.320" v="13"/>
          <ac:spMkLst>
            <pc:docMk/>
            <pc:sldMk cId="2830827653" sldId="358"/>
            <ac:spMk id="6" creationId="{00B3702A-D53A-4176-A28C-5D050AF52186}"/>
          </ac:spMkLst>
        </pc:spChg>
        <pc:spChg chg="add del">
          <ac:chgData name="Christa Vercruysse" userId="S::christa.vercruysse@vrijclbnetwerk.be::4200ecb0-f1ab-4090-bbe4-209ba0ca2e7f" providerId="AD" clId="Web-{AB60C8DB-4680-48C9-BACA-318DC9BC1F19}" dt="2020-12-16T08:20:59.041" v="27"/>
          <ac:spMkLst>
            <pc:docMk/>
            <pc:sldMk cId="2830827653" sldId="358"/>
            <ac:spMk id="12" creationId="{B497CCB5-5FC2-473C-AFCC-2430CEF1DF71}"/>
          </ac:spMkLst>
        </pc:spChg>
        <pc:spChg chg="add del">
          <ac:chgData name="Christa Vercruysse" userId="S::christa.vercruysse@vrijclbnetwerk.be::4200ecb0-f1ab-4090-bbe4-209ba0ca2e7f" providerId="AD" clId="Web-{AB60C8DB-4680-48C9-BACA-318DC9BC1F19}" dt="2020-12-16T08:20:59.041" v="27"/>
          <ac:spMkLst>
            <pc:docMk/>
            <pc:sldMk cId="2830827653" sldId="358"/>
            <ac:spMk id="13" creationId="{599C8C75-BFDF-44E7-A028-EEB5EDD58817}"/>
          </ac:spMkLst>
        </pc:spChg>
        <pc:spChg chg="add">
          <ac:chgData name="Christa Vercruysse" userId="S::christa.vercruysse@vrijclbnetwerk.be::4200ecb0-f1ab-4090-bbe4-209ba0ca2e7f" providerId="AD" clId="Web-{AB60C8DB-4680-48C9-BACA-318DC9BC1F19}" dt="2020-12-16T08:21:13.947" v="30"/>
          <ac:spMkLst>
            <pc:docMk/>
            <pc:sldMk cId="2830827653" sldId="358"/>
            <ac:spMk id="14" creationId="{42285737-90EE-47DC-AC80-8AE156B11969}"/>
          </ac:spMkLst>
        </pc:spChg>
        <pc:spChg chg="add del">
          <ac:chgData name="Christa Vercruysse" userId="S::christa.vercruysse@vrijclbnetwerk.be::4200ecb0-f1ab-4090-bbe4-209ba0ca2e7f" providerId="AD" clId="Web-{AB60C8DB-4680-48C9-BACA-318DC9BC1F19}" dt="2020-12-16T08:20:41.697" v="25"/>
          <ac:spMkLst>
            <pc:docMk/>
            <pc:sldMk cId="2830827653" sldId="358"/>
            <ac:spMk id="15" creationId="{F6E384F5-137A-40B1-97F0-694CC6ECD59C}"/>
          </ac:spMkLst>
        </pc:spChg>
        <pc:spChg chg="add del">
          <ac:chgData name="Christa Vercruysse" userId="S::christa.vercruysse@vrijclbnetwerk.be::4200ecb0-f1ab-4090-bbe4-209ba0ca2e7f" providerId="AD" clId="Web-{AB60C8DB-4680-48C9-BACA-318DC9BC1F19}" dt="2020-12-16T08:20:41.697" v="25"/>
          <ac:spMkLst>
            <pc:docMk/>
            <pc:sldMk cId="2830827653" sldId="358"/>
            <ac:spMk id="17" creationId="{9DBC4630-03DA-474F-BBCB-BA3AE6B317A4}"/>
          </ac:spMkLst>
        </pc:spChg>
        <pc:spChg chg="add del">
          <ac:chgData name="Christa Vercruysse" userId="S::christa.vercruysse@vrijclbnetwerk.be::4200ecb0-f1ab-4090-bbe4-209ba0ca2e7f" providerId="AD" clId="Web-{AB60C8DB-4680-48C9-BACA-318DC9BC1F19}" dt="2020-12-16T08:20:41.697" v="25"/>
          <ac:spMkLst>
            <pc:docMk/>
            <pc:sldMk cId="2830827653" sldId="358"/>
            <ac:spMk id="19" creationId="{78418A25-6EAC-4140-BFE6-284E1925B5EE}"/>
          </ac:spMkLst>
        </pc:spChg>
        <pc:spChg chg="add del">
          <ac:chgData name="Christa Vercruysse" userId="S::christa.vercruysse@vrijclbnetwerk.be::4200ecb0-f1ab-4090-bbe4-209ba0ca2e7f" providerId="AD" clId="Web-{AB60C8DB-4680-48C9-BACA-318DC9BC1F19}" dt="2020-12-16T08:20:41.697" v="25"/>
          <ac:spMkLst>
            <pc:docMk/>
            <pc:sldMk cId="2830827653" sldId="358"/>
            <ac:spMk id="21" creationId="{31103AB2-C090-458F-B752-294F23AFA8AD}"/>
          </ac:spMkLst>
        </pc:spChg>
        <pc:grpChg chg="add">
          <ac:chgData name="Christa Vercruysse" userId="S::christa.vercruysse@vrijclbnetwerk.be::4200ecb0-f1ab-4090-bbe4-209ba0ca2e7f" providerId="AD" clId="Web-{AB60C8DB-4680-48C9-BACA-318DC9BC1F19}" dt="2020-12-16T08:21:13.947" v="30"/>
          <ac:grpSpMkLst>
            <pc:docMk/>
            <pc:sldMk cId="2830827653" sldId="358"/>
            <ac:grpSpMk id="16" creationId="{B57BDC17-F1B3-455F-BBF1-680AA1F25C06}"/>
          </ac:grpSpMkLst>
        </pc:grpChg>
        <pc:picChg chg="add mod ord">
          <ac:chgData name="Christa Vercruysse" userId="S::christa.vercruysse@vrijclbnetwerk.be::4200ecb0-f1ab-4090-bbe4-209ba0ca2e7f" providerId="AD" clId="Web-{AB60C8DB-4680-48C9-BACA-318DC9BC1F19}" dt="2020-12-16T08:21:13.947" v="30"/>
          <ac:picMkLst>
            <pc:docMk/>
            <pc:sldMk cId="2830827653" sldId="358"/>
            <ac:picMk id="7" creationId="{61E2A850-C740-403B-811E-E0A1F33301E8}"/>
          </ac:picMkLst>
        </pc:picChg>
        <pc:picChg chg="add mod ord">
          <ac:chgData name="Christa Vercruysse" userId="S::christa.vercruysse@vrijclbnetwerk.be::4200ecb0-f1ab-4090-bbe4-209ba0ca2e7f" providerId="AD" clId="Web-{AB60C8DB-4680-48C9-BACA-318DC9BC1F19}" dt="2020-12-16T08:21:13.947" v="30"/>
          <ac:picMkLst>
            <pc:docMk/>
            <pc:sldMk cId="2830827653" sldId="358"/>
            <ac:picMk id="8" creationId="{12B3E2CD-5534-4D17-83EC-DE9DC5BCD7DB}"/>
          </ac:picMkLst>
        </pc:picChg>
        <pc:picChg chg="add mod ord">
          <ac:chgData name="Christa Vercruysse" userId="S::christa.vercruysse@vrijclbnetwerk.be::4200ecb0-f1ab-4090-bbe4-209ba0ca2e7f" providerId="AD" clId="Web-{AB60C8DB-4680-48C9-BACA-318DC9BC1F19}" dt="2020-12-16T08:21:13.947" v="30"/>
          <ac:picMkLst>
            <pc:docMk/>
            <pc:sldMk cId="2830827653" sldId="358"/>
            <ac:picMk id="9" creationId="{538AD1E9-8D93-493F-839D-7B4976E900FA}"/>
          </ac:picMkLst>
        </pc:picChg>
        <pc:picChg chg="add mod">
          <ac:chgData name="Christa Vercruysse" userId="S::christa.vercruysse@vrijclbnetwerk.be::4200ecb0-f1ab-4090-bbe4-209ba0ca2e7f" providerId="AD" clId="Web-{AB60C8DB-4680-48C9-BACA-318DC9BC1F19}" dt="2020-12-16T08:21:38.182" v="39" actId="14100"/>
          <ac:picMkLst>
            <pc:docMk/>
            <pc:sldMk cId="2830827653" sldId="358"/>
            <ac:picMk id="10" creationId="{C6F3F165-1E61-4A72-A624-BEDE7E3242B0}"/>
          </ac:picMkLst>
        </pc:picChg>
      </pc:sldChg>
      <pc:sldChg chg="addSp modSp mod setBg">
        <pc:chgData name="Christa Vercruysse" userId="S::christa.vercruysse@vrijclbnetwerk.be::4200ecb0-f1ab-4090-bbe4-209ba0ca2e7f" providerId="AD" clId="Web-{AB60C8DB-4680-48C9-BACA-318DC9BC1F19}" dt="2020-12-16T09:50:53.179" v="445"/>
        <pc:sldMkLst>
          <pc:docMk/>
          <pc:sldMk cId="1317195551" sldId="360"/>
        </pc:sldMkLst>
        <pc:spChg chg="add">
          <ac:chgData name="Christa Vercruysse" userId="S::christa.vercruysse@vrijclbnetwerk.be::4200ecb0-f1ab-4090-bbe4-209ba0ca2e7f" providerId="AD" clId="Web-{AB60C8DB-4680-48C9-BACA-318DC9BC1F19}" dt="2020-12-16T09:50:53.179" v="445"/>
          <ac:spMkLst>
            <pc:docMk/>
            <pc:sldMk cId="1317195551" sldId="360"/>
            <ac:spMk id="7" creationId="{2D2B266D-3625-4584-A5C3-7D3F672CFF30}"/>
          </ac:spMkLst>
        </pc:spChg>
        <pc:spChg chg="add">
          <ac:chgData name="Christa Vercruysse" userId="S::christa.vercruysse@vrijclbnetwerk.be::4200ecb0-f1ab-4090-bbe4-209ba0ca2e7f" providerId="AD" clId="Web-{AB60C8DB-4680-48C9-BACA-318DC9BC1F19}" dt="2020-12-16T09:50:53.179" v="445"/>
          <ac:spMkLst>
            <pc:docMk/>
            <pc:sldMk cId="1317195551" sldId="360"/>
            <ac:spMk id="9" creationId="{C463B99A-73EE-4FBB-B7C4-F9F9BCC25C65}"/>
          </ac:spMkLst>
        </pc:spChg>
        <pc:spChg chg="add">
          <ac:chgData name="Christa Vercruysse" userId="S::christa.vercruysse@vrijclbnetwerk.be::4200ecb0-f1ab-4090-bbe4-209ba0ca2e7f" providerId="AD" clId="Web-{AB60C8DB-4680-48C9-BACA-318DC9BC1F19}" dt="2020-12-16T09:50:53.179" v="445"/>
          <ac:spMkLst>
            <pc:docMk/>
            <pc:sldMk cId="1317195551" sldId="360"/>
            <ac:spMk id="11" creationId="{A5D2A5D1-BA0D-47D3-B051-DA7743C46E28}"/>
          </ac:spMkLst>
        </pc:spChg>
        <pc:picChg chg="mod">
          <ac:chgData name="Christa Vercruysse" userId="S::christa.vercruysse@vrijclbnetwerk.be::4200ecb0-f1ab-4090-bbe4-209ba0ca2e7f" providerId="AD" clId="Web-{AB60C8DB-4680-48C9-BACA-318DC9BC1F19}" dt="2020-12-16T09:50:53.179" v="445"/>
          <ac:picMkLst>
            <pc:docMk/>
            <pc:sldMk cId="1317195551" sldId="360"/>
            <ac:picMk id="2" creationId="{9A701095-BEAB-4C8A-8851-C9A80288D8B8}"/>
          </ac:picMkLst>
        </pc:picChg>
      </pc:sldChg>
      <pc:sldChg chg="addSp modSp mod setBg">
        <pc:chgData name="Christa Vercruysse" userId="S::christa.vercruysse@vrijclbnetwerk.be::4200ecb0-f1ab-4090-bbe4-209ba0ca2e7f" providerId="AD" clId="Web-{AB60C8DB-4680-48C9-BACA-318DC9BC1F19}" dt="2020-12-16T09:51:54.430" v="452" actId="20577"/>
        <pc:sldMkLst>
          <pc:docMk/>
          <pc:sldMk cId="44209452" sldId="367"/>
        </pc:sldMkLst>
        <pc:spChg chg="mod">
          <ac:chgData name="Christa Vercruysse" userId="S::christa.vercruysse@vrijclbnetwerk.be::4200ecb0-f1ab-4090-bbe4-209ba0ca2e7f" providerId="AD" clId="Web-{AB60C8DB-4680-48C9-BACA-318DC9BC1F19}" dt="2020-12-16T09:51:54.430" v="452" actId="20577"/>
          <ac:spMkLst>
            <pc:docMk/>
            <pc:sldMk cId="44209452" sldId="367"/>
            <ac:spMk id="2" creationId="{978F64AF-9C04-43ED-9B43-5BAE4927BC60}"/>
          </ac:spMkLst>
        </pc:spChg>
        <pc:spChg chg="mod">
          <ac:chgData name="Christa Vercruysse" userId="S::christa.vercruysse@vrijclbnetwerk.be::4200ecb0-f1ab-4090-bbe4-209ba0ca2e7f" providerId="AD" clId="Web-{AB60C8DB-4680-48C9-BACA-318DC9BC1F19}" dt="2020-12-16T09:09:12.514" v="109"/>
          <ac:spMkLst>
            <pc:docMk/>
            <pc:sldMk cId="44209452" sldId="367"/>
            <ac:spMk id="3" creationId="{AD6C6E96-9597-4883-863A-F792B082EC98}"/>
          </ac:spMkLst>
        </pc:spChg>
        <pc:spChg chg="add">
          <ac:chgData name="Christa Vercruysse" userId="S::christa.vercruysse@vrijclbnetwerk.be::4200ecb0-f1ab-4090-bbe4-209ba0ca2e7f" providerId="AD" clId="Web-{AB60C8DB-4680-48C9-BACA-318DC9BC1F19}" dt="2020-12-16T09:09:12.514" v="109"/>
          <ac:spMkLst>
            <pc:docMk/>
            <pc:sldMk cId="44209452" sldId="367"/>
            <ac:spMk id="8" creationId="{100EDD19-6802-4EC3-95CE-CFFAB042CFD6}"/>
          </ac:spMkLst>
        </pc:spChg>
        <pc:spChg chg="add">
          <ac:chgData name="Christa Vercruysse" userId="S::christa.vercruysse@vrijclbnetwerk.be::4200ecb0-f1ab-4090-bbe4-209ba0ca2e7f" providerId="AD" clId="Web-{AB60C8DB-4680-48C9-BACA-318DC9BC1F19}" dt="2020-12-16T09:09:12.514" v="109"/>
          <ac:spMkLst>
            <pc:docMk/>
            <pc:sldMk cId="44209452" sldId="367"/>
            <ac:spMk id="10" creationId="{DB17E863-922E-4C26-BD64-E8FD41D28661}"/>
          </ac:spMkLst>
        </pc:spChg>
      </pc:sldChg>
      <pc:sldChg chg="addSp modSp mod setBg">
        <pc:chgData name="Christa Vercruysse" userId="S::christa.vercruysse@vrijclbnetwerk.be::4200ecb0-f1ab-4090-bbe4-209ba0ca2e7f" providerId="AD" clId="Web-{AB60C8DB-4680-48C9-BACA-318DC9BC1F19}" dt="2020-12-16T09:51:59.789" v="454" actId="20577"/>
        <pc:sldMkLst>
          <pc:docMk/>
          <pc:sldMk cId="3726042299" sldId="373"/>
        </pc:sldMkLst>
        <pc:spChg chg="mod">
          <ac:chgData name="Christa Vercruysse" userId="S::christa.vercruysse@vrijclbnetwerk.be::4200ecb0-f1ab-4090-bbe4-209ba0ca2e7f" providerId="AD" clId="Web-{AB60C8DB-4680-48C9-BACA-318DC9BC1F19}" dt="2020-12-16T09:51:59.789" v="454" actId="20577"/>
          <ac:spMkLst>
            <pc:docMk/>
            <pc:sldMk cId="3726042299" sldId="373"/>
            <ac:spMk id="2" creationId="{D25AE476-69AE-4343-BDF6-6E84060068DF}"/>
          </ac:spMkLst>
        </pc:spChg>
        <pc:spChg chg="mod">
          <ac:chgData name="Christa Vercruysse" userId="S::christa.vercruysse@vrijclbnetwerk.be::4200ecb0-f1ab-4090-bbe4-209ba0ca2e7f" providerId="AD" clId="Web-{AB60C8DB-4680-48C9-BACA-318DC9BC1F19}" dt="2020-12-16T09:09:19.921" v="110"/>
          <ac:spMkLst>
            <pc:docMk/>
            <pc:sldMk cId="3726042299" sldId="373"/>
            <ac:spMk id="3" creationId="{DB701588-C848-41D4-9604-EE97BF0D7900}"/>
          </ac:spMkLst>
        </pc:spChg>
        <pc:spChg chg="add">
          <ac:chgData name="Christa Vercruysse" userId="S::christa.vercruysse@vrijclbnetwerk.be::4200ecb0-f1ab-4090-bbe4-209ba0ca2e7f" providerId="AD" clId="Web-{AB60C8DB-4680-48C9-BACA-318DC9BC1F19}" dt="2020-12-16T09:09:19.921" v="110"/>
          <ac:spMkLst>
            <pc:docMk/>
            <pc:sldMk cId="3726042299" sldId="373"/>
            <ac:spMk id="8" creationId="{100EDD19-6802-4EC3-95CE-CFFAB042CFD6}"/>
          </ac:spMkLst>
        </pc:spChg>
        <pc:spChg chg="add">
          <ac:chgData name="Christa Vercruysse" userId="S::christa.vercruysse@vrijclbnetwerk.be::4200ecb0-f1ab-4090-bbe4-209ba0ca2e7f" providerId="AD" clId="Web-{AB60C8DB-4680-48C9-BACA-318DC9BC1F19}" dt="2020-12-16T09:09:19.921" v="110"/>
          <ac:spMkLst>
            <pc:docMk/>
            <pc:sldMk cId="3726042299" sldId="373"/>
            <ac:spMk id="10" creationId="{DB17E863-922E-4C26-BD64-E8FD41D28661}"/>
          </ac:spMkLst>
        </pc:spChg>
      </pc:sldChg>
      <pc:sldChg chg="addSp delSp modSp mod setBg">
        <pc:chgData name="Christa Vercruysse" userId="S::christa.vercruysse@vrijclbnetwerk.be::4200ecb0-f1ab-4090-bbe4-209ba0ca2e7f" providerId="AD" clId="Web-{AB60C8DB-4680-48C9-BACA-318DC9BC1F19}" dt="2020-12-16T09:34:39.181" v="326" actId="20577"/>
        <pc:sldMkLst>
          <pc:docMk/>
          <pc:sldMk cId="2357561722" sldId="541"/>
        </pc:sldMkLst>
        <pc:spChg chg="mod">
          <ac:chgData name="Christa Vercruysse" userId="S::christa.vercruysse@vrijclbnetwerk.be::4200ecb0-f1ab-4090-bbe4-209ba0ca2e7f" providerId="AD" clId="Web-{AB60C8DB-4680-48C9-BACA-318DC9BC1F19}" dt="2020-12-16T09:34:39.181" v="326" actId="20577"/>
          <ac:spMkLst>
            <pc:docMk/>
            <pc:sldMk cId="2357561722" sldId="541"/>
            <ac:spMk id="2" creationId="{B4FF4A68-CEF1-4E8D-A9C5-B59303DDE814}"/>
          </ac:spMkLst>
        </pc:spChg>
        <pc:spChg chg="add del mod">
          <ac:chgData name="Christa Vercruysse" userId="S::christa.vercruysse@vrijclbnetwerk.be::4200ecb0-f1ab-4090-bbe4-209ba0ca2e7f" providerId="AD" clId="Web-{AB60C8DB-4680-48C9-BACA-318DC9BC1F19}" dt="2020-12-16T09:14:10.244" v="118"/>
          <ac:spMkLst>
            <pc:docMk/>
            <pc:sldMk cId="2357561722" sldId="541"/>
            <ac:spMk id="3" creationId="{2B339A2E-DB5C-49E1-AE09-9B04960F50EC}"/>
          </ac:spMkLst>
        </pc:spChg>
        <pc:spChg chg="mod">
          <ac:chgData name="Christa Vercruysse" userId="S::christa.vercruysse@vrijclbnetwerk.be::4200ecb0-f1ab-4090-bbe4-209ba0ca2e7f" providerId="AD" clId="Web-{AB60C8DB-4680-48C9-BACA-318DC9BC1F19}" dt="2020-12-16T09:14:10.244" v="118"/>
          <ac:spMkLst>
            <pc:docMk/>
            <pc:sldMk cId="2357561722" sldId="541"/>
            <ac:spMk id="4" creationId="{601C3612-EEDE-469F-92C6-76AC418BB24A}"/>
          </ac:spMkLst>
        </pc:spChg>
        <pc:spChg chg="add">
          <ac:chgData name="Christa Vercruysse" userId="S::christa.vercruysse@vrijclbnetwerk.be::4200ecb0-f1ab-4090-bbe4-209ba0ca2e7f" providerId="AD" clId="Web-{AB60C8DB-4680-48C9-BACA-318DC9BC1F19}" dt="2020-12-16T09:14:10.244" v="118"/>
          <ac:spMkLst>
            <pc:docMk/>
            <pc:sldMk cId="2357561722" sldId="541"/>
            <ac:spMk id="13" creationId="{A6D37EE4-EA1B-46EE-A54B-5233C63C9695}"/>
          </ac:spMkLst>
        </pc:spChg>
        <pc:spChg chg="add">
          <ac:chgData name="Christa Vercruysse" userId="S::christa.vercruysse@vrijclbnetwerk.be::4200ecb0-f1ab-4090-bbe4-209ba0ca2e7f" providerId="AD" clId="Web-{AB60C8DB-4680-48C9-BACA-318DC9BC1F19}" dt="2020-12-16T09:14:10.244" v="118"/>
          <ac:spMkLst>
            <pc:docMk/>
            <pc:sldMk cId="2357561722" sldId="541"/>
            <ac:spMk id="15" creationId="{927D5270-6648-4CC1-8F78-48BE299CAC25}"/>
          </ac:spMkLst>
        </pc:spChg>
        <pc:graphicFrameChg chg="add del">
          <ac:chgData name="Christa Vercruysse" userId="S::christa.vercruysse@vrijclbnetwerk.be::4200ecb0-f1ab-4090-bbe4-209ba0ca2e7f" providerId="AD" clId="Web-{AB60C8DB-4680-48C9-BACA-318DC9BC1F19}" dt="2020-12-16T09:14:10.231" v="117"/>
          <ac:graphicFrameMkLst>
            <pc:docMk/>
            <pc:sldMk cId="2357561722" sldId="541"/>
            <ac:graphicFrameMk id="10" creationId="{F45C5410-4D8B-42E6-B221-0C7A6261851B}"/>
          </ac:graphicFrameMkLst>
        </pc:graphicFrameChg>
        <pc:picChg chg="mod ord">
          <ac:chgData name="Christa Vercruysse" userId="S::christa.vercruysse@vrijclbnetwerk.be::4200ecb0-f1ab-4090-bbe4-209ba0ca2e7f" providerId="AD" clId="Web-{AB60C8DB-4680-48C9-BACA-318DC9BC1F19}" dt="2020-12-16T09:14:10.244" v="118"/>
          <ac:picMkLst>
            <pc:docMk/>
            <pc:sldMk cId="2357561722" sldId="541"/>
            <ac:picMk id="8" creationId="{F7A069ED-373B-4CC0-9287-63F25EBC4DF6}"/>
          </ac:picMkLst>
        </pc:picChg>
      </pc:sldChg>
      <pc:sldChg chg="addSp delSp modSp">
        <pc:chgData name="Christa Vercruysse" userId="S::christa.vercruysse@vrijclbnetwerk.be::4200ecb0-f1ab-4090-bbe4-209ba0ca2e7f" providerId="AD" clId="Web-{AB60C8DB-4680-48C9-BACA-318DC9BC1F19}" dt="2020-12-16T09:39:10.247" v="403"/>
        <pc:sldMkLst>
          <pc:docMk/>
          <pc:sldMk cId="2862386384" sldId="560"/>
        </pc:sldMkLst>
        <pc:spChg chg="mod ord">
          <ac:chgData name="Christa Vercruysse" userId="S::christa.vercruysse@vrijclbnetwerk.be::4200ecb0-f1ab-4090-bbe4-209ba0ca2e7f" providerId="AD" clId="Web-{AB60C8DB-4680-48C9-BACA-318DC9BC1F19}" dt="2020-12-16T09:39:10.247" v="403"/>
          <ac:spMkLst>
            <pc:docMk/>
            <pc:sldMk cId="2862386384" sldId="560"/>
            <ac:spMk id="15" creationId="{C54F2A17-6DF7-4111-AC0A-B37841813684}"/>
          </ac:spMkLst>
        </pc:spChg>
        <pc:spChg chg="mod">
          <ac:chgData name="Christa Vercruysse" userId="S::christa.vercruysse@vrijclbnetwerk.be::4200ecb0-f1ab-4090-bbe4-209ba0ca2e7f" providerId="AD" clId="Web-{AB60C8DB-4680-48C9-BACA-318DC9BC1F19}" dt="2020-12-16T09:39:10.247" v="403"/>
          <ac:spMkLst>
            <pc:docMk/>
            <pc:sldMk cId="2862386384" sldId="560"/>
            <ac:spMk id="17" creationId="{E9617267-B85A-4E4F-8C08-1EF810FAB446}"/>
          </ac:spMkLst>
        </pc:spChg>
        <pc:spChg chg="add del">
          <ac:chgData name="Christa Vercruysse" userId="S::christa.vercruysse@vrijclbnetwerk.be::4200ecb0-f1ab-4090-bbe4-209ba0ca2e7f" providerId="AD" clId="Web-{AB60C8DB-4680-48C9-BACA-318DC9BC1F19}" dt="2020-12-16T09:39:10.247" v="403"/>
          <ac:spMkLst>
            <pc:docMk/>
            <pc:sldMk cId="2862386384" sldId="560"/>
            <ac:spMk id="45" creationId="{5E1B8B91-0A18-45CB-9DC2-FD218B916C74}"/>
          </ac:spMkLst>
        </pc:spChg>
        <pc:spChg chg="add del">
          <ac:chgData name="Christa Vercruysse" userId="S::christa.vercruysse@vrijclbnetwerk.be::4200ecb0-f1ab-4090-bbe4-209ba0ca2e7f" providerId="AD" clId="Web-{AB60C8DB-4680-48C9-BACA-318DC9BC1F19}" dt="2020-12-16T09:39:10.247" v="403"/>
          <ac:spMkLst>
            <pc:docMk/>
            <pc:sldMk cId="2862386384" sldId="560"/>
            <ac:spMk id="46" creationId="{90464369-70FA-42AF-948F-80664CA7BFE5}"/>
          </ac:spMkLst>
        </pc:spChg>
        <pc:spChg chg="add del">
          <ac:chgData name="Christa Vercruysse" userId="S::christa.vercruysse@vrijclbnetwerk.be::4200ecb0-f1ab-4090-bbe4-209ba0ca2e7f" providerId="AD" clId="Web-{AB60C8DB-4680-48C9-BACA-318DC9BC1F19}" dt="2020-12-16T09:39:10.247" v="403"/>
          <ac:spMkLst>
            <pc:docMk/>
            <pc:sldMk cId="2862386384" sldId="560"/>
            <ac:spMk id="47" creationId="{CC552A98-EF7D-4D42-AB69-066B786AB55B}"/>
          </ac:spMkLst>
        </pc:spChg>
        <pc:spChg chg="add del">
          <ac:chgData name="Christa Vercruysse" userId="S::christa.vercruysse@vrijclbnetwerk.be::4200ecb0-f1ab-4090-bbe4-209ba0ca2e7f" providerId="AD" clId="Web-{AB60C8DB-4680-48C9-BACA-318DC9BC1F19}" dt="2020-12-16T09:39:10.247" v="403"/>
          <ac:spMkLst>
            <pc:docMk/>
            <pc:sldMk cId="2862386384" sldId="560"/>
            <ac:spMk id="48" creationId="{A648176E-454C-437C-B0FC-9B82FCF32B24}"/>
          </ac:spMkLst>
        </pc:spChg>
        <pc:spChg chg="add del">
          <ac:chgData name="Christa Vercruysse" userId="S::christa.vercruysse@vrijclbnetwerk.be::4200ecb0-f1ab-4090-bbe4-209ba0ca2e7f" providerId="AD" clId="Web-{AB60C8DB-4680-48C9-BACA-318DC9BC1F19}" dt="2020-12-16T09:39:10.247" v="403"/>
          <ac:spMkLst>
            <pc:docMk/>
            <pc:sldMk cId="2862386384" sldId="560"/>
            <ac:spMk id="49" creationId="{A6604B49-AD5C-4590-B051-06C8222ECD99}"/>
          </ac:spMkLst>
        </pc:spChg>
        <pc:spChg chg="add del">
          <ac:chgData name="Christa Vercruysse" userId="S::christa.vercruysse@vrijclbnetwerk.be::4200ecb0-f1ab-4090-bbe4-209ba0ca2e7f" providerId="AD" clId="Web-{AB60C8DB-4680-48C9-BACA-318DC9BC1F19}" dt="2020-12-16T09:39:10.247" v="403"/>
          <ac:spMkLst>
            <pc:docMk/>
            <pc:sldMk cId="2862386384" sldId="560"/>
            <ac:spMk id="50" creationId="{CD6F001B-9B1B-4EC4-9A93-3773EBC951C5}"/>
          </ac:spMkLst>
        </pc:spChg>
        <pc:spChg chg="add">
          <ac:chgData name="Christa Vercruysse" userId="S::christa.vercruysse@vrijclbnetwerk.be::4200ecb0-f1ab-4090-bbe4-209ba0ca2e7f" providerId="AD" clId="Web-{AB60C8DB-4680-48C9-BACA-318DC9BC1F19}" dt="2020-12-16T09:39:10.247" v="403"/>
          <ac:spMkLst>
            <pc:docMk/>
            <pc:sldMk cId="2862386384" sldId="560"/>
            <ac:spMk id="52" creationId="{EAE48C4B-3A90-42C3-BA00-6092B477179E}"/>
          </ac:spMkLst>
        </pc:spChg>
        <pc:spChg chg="add">
          <ac:chgData name="Christa Vercruysse" userId="S::christa.vercruysse@vrijclbnetwerk.be::4200ecb0-f1ab-4090-bbe4-209ba0ca2e7f" providerId="AD" clId="Web-{AB60C8DB-4680-48C9-BACA-318DC9BC1F19}" dt="2020-12-16T09:39:10.247" v="403"/>
          <ac:spMkLst>
            <pc:docMk/>
            <pc:sldMk cId="2862386384" sldId="560"/>
            <ac:spMk id="53" creationId="{F919E280-CA27-4214-97E6-294E0C3BC4B3}"/>
          </ac:spMkLst>
        </pc:spChg>
        <pc:spChg chg="add del">
          <ac:chgData name="Christa Vercruysse" userId="S::christa.vercruysse@vrijclbnetwerk.be::4200ecb0-f1ab-4090-bbe4-209ba0ca2e7f" providerId="AD" clId="Web-{AB60C8DB-4680-48C9-BACA-318DC9BC1F19}" dt="2020-12-16T09:39:06.153" v="402"/>
          <ac:spMkLst>
            <pc:docMk/>
            <pc:sldMk cId="2862386384" sldId="560"/>
            <ac:spMk id="55" creationId="{EAE48C4B-3A90-42C3-BA00-6092B477179E}"/>
          </ac:spMkLst>
        </pc:spChg>
        <pc:spChg chg="add del">
          <ac:chgData name="Christa Vercruysse" userId="S::christa.vercruysse@vrijclbnetwerk.be::4200ecb0-f1ab-4090-bbe4-209ba0ca2e7f" providerId="AD" clId="Web-{AB60C8DB-4680-48C9-BACA-318DC9BC1F19}" dt="2020-12-16T09:39:06.153" v="402"/>
          <ac:spMkLst>
            <pc:docMk/>
            <pc:sldMk cId="2862386384" sldId="560"/>
            <ac:spMk id="57" creationId="{F919E280-CA27-4214-97E6-294E0C3BC4B3}"/>
          </ac:spMkLst>
        </pc:spChg>
        <pc:picChg chg="mod">
          <ac:chgData name="Christa Vercruysse" userId="S::christa.vercruysse@vrijclbnetwerk.be::4200ecb0-f1ab-4090-bbe4-209ba0ca2e7f" providerId="AD" clId="Web-{AB60C8DB-4680-48C9-BACA-318DC9BC1F19}" dt="2020-12-16T09:39:10.247" v="403"/>
          <ac:picMkLst>
            <pc:docMk/>
            <pc:sldMk cId="2862386384" sldId="560"/>
            <ac:picMk id="2" creationId="{1F7AD178-82DA-4987-B354-A033D1B093F1}"/>
          </ac:picMkLst>
        </pc:picChg>
        <pc:picChg chg="mod">
          <ac:chgData name="Christa Vercruysse" userId="S::christa.vercruysse@vrijclbnetwerk.be::4200ecb0-f1ab-4090-bbe4-209ba0ca2e7f" providerId="AD" clId="Web-{AB60C8DB-4680-48C9-BACA-318DC9BC1F19}" dt="2020-12-16T09:39:10.247" v="403"/>
          <ac:picMkLst>
            <pc:docMk/>
            <pc:sldMk cId="2862386384" sldId="560"/>
            <ac:picMk id="25" creationId="{664F678A-7CB9-49BC-B1D2-5D872F128683}"/>
          </ac:picMkLst>
        </pc:picChg>
      </pc:sldChg>
      <pc:sldChg chg="addSp modSp mod setBg">
        <pc:chgData name="Christa Vercruysse" userId="S::christa.vercruysse@vrijclbnetwerk.be::4200ecb0-f1ab-4090-bbe4-209ba0ca2e7f" providerId="AD" clId="Web-{AB60C8DB-4680-48C9-BACA-318DC9BC1F19}" dt="2020-12-16T09:25:40.095" v="221" actId="20577"/>
        <pc:sldMkLst>
          <pc:docMk/>
          <pc:sldMk cId="625794980" sldId="641"/>
        </pc:sldMkLst>
        <pc:spChg chg="mod">
          <ac:chgData name="Christa Vercruysse" userId="S::christa.vercruysse@vrijclbnetwerk.be::4200ecb0-f1ab-4090-bbe4-209ba0ca2e7f" providerId="AD" clId="Web-{AB60C8DB-4680-48C9-BACA-318DC9BC1F19}" dt="2020-12-16T09:25:40.095" v="221" actId="20577"/>
          <ac:spMkLst>
            <pc:docMk/>
            <pc:sldMk cId="625794980" sldId="641"/>
            <ac:spMk id="2" creationId="{23F001BB-A64D-4CEA-9F7E-144F89C1D3B4}"/>
          </ac:spMkLst>
        </pc:spChg>
        <pc:spChg chg="mod">
          <ac:chgData name="Christa Vercruysse" userId="S::christa.vercruysse@vrijclbnetwerk.be::4200ecb0-f1ab-4090-bbe4-209ba0ca2e7f" providerId="AD" clId="Web-{AB60C8DB-4680-48C9-BACA-318DC9BC1F19}" dt="2020-12-16T09:15:07.187" v="122"/>
          <ac:spMkLst>
            <pc:docMk/>
            <pc:sldMk cId="625794980" sldId="641"/>
            <ac:spMk id="7" creationId="{38F59CAC-E5E7-4176-BF69-4B671368D3A5}"/>
          </ac:spMkLst>
        </pc:spChg>
        <pc:spChg chg="mod">
          <ac:chgData name="Christa Vercruysse" userId="S::christa.vercruysse@vrijclbnetwerk.be::4200ecb0-f1ab-4090-bbe4-209ba0ca2e7f" providerId="AD" clId="Web-{AB60C8DB-4680-48C9-BACA-318DC9BC1F19}" dt="2020-12-16T09:15:07.187" v="122"/>
          <ac:spMkLst>
            <pc:docMk/>
            <pc:sldMk cId="625794980" sldId="641"/>
            <ac:spMk id="12" creationId="{8199DFE5-38BB-4FCA-9878-5E280E95337A}"/>
          </ac:spMkLst>
        </pc:spChg>
        <pc:spChg chg="add">
          <ac:chgData name="Christa Vercruysse" userId="S::christa.vercruysse@vrijclbnetwerk.be::4200ecb0-f1ab-4090-bbe4-209ba0ca2e7f" providerId="AD" clId="Web-{AB60C8DB-4680-48C9-BACA-318DC9BC1F19}" dt="2020-12-16T09:15:07.187" v="122"/>
          <ac:spMkLst>
            <pc:docMk/>
            <pc:sldMk cId="625794980" sldId="641"/>
            <ac:spMk id="17" creationId="{777A147A-9ED8-46B4-8660-1B3C2AA880B5}"/>
          </ac:spMkLst>
        </pc:spChg>
        <pc:spChg chg="add">
          <ac:chgData name="Christa Vercruysse" userId="S::christa.vercruysse@vrijclbnetwerk.be::4200ecb0-f1ab-4090-bbe4-209ba0ca2e7f" providerId="AD" clId="Web-{AB60C8DB-4680-48C9-BACA-318DC9BC1F19}" dt="2020-12-16T09:15:07.187" v="122"/>
          <ac:spMkLst>
            <pc:docMk/>
            <pc:sldMk cId="625794980" sldId="641"/>
            <ac:spMk id="19" creationId="{5D6C15A0-C087-4593-8414-2B4EC1CDC3DE}"/>
          </ac:spMkLst>
        </pc:spChg>
      </pc:sldChg>
      <pc:sldChg chg="addSp modSp mod setBg">
        <pc:chgData name="Christa Vercruysse" userId="S::christa.vercruysse@vrijclbnetwerk.be::4200ecb0-f1ab-4090-bbe4-209ba0ca2e7f" providerId="AD" clId="Web-{AB60C8DB-4680-48C9-BACA-318DC9BC1F19}" dt="2020-12-16T09:26:03.564" v="227" actId="20577"/>
        <pc:sldMkLst>
          <pc:docMk/>
          <pc:sldMk cId="1845205512" sldId="643"/>
        </pc:sldMkLst>
        <pc:spChg chg="mod">
          <ac:chgData name="Christa Vercruysse" userId="S::christa.vercruysse@vrijclbnetwerk.be::4200ecb0-f1ab-4090-bbe4-209ba0ca2e7f" providerId="AD" clId="Web-{AB60C8DB-4680-48C9-BACA-318DC9BC1F19}" dt="2020-12-16T09:26:03.564" v="227" actId="20577"/>
          <ac:spMkLst>
            <pc:docMk/>
            <pc:sldMk cId="1845205512" sldId="643"/>
            <ac:spMk id="2" creationId="{500774E6-F76B-4373-8F34-E17049FD091C}"/>
          </ac:spMkLst>
        </pc:spChg>
        <pc:spChg chg="add">
          <ac:chgData name="Christa Vercruysse" userId="S::christa.vercruysse@vrijclbnetwerk.be::4200ecb0-f1ab-4090-bbe4-209ba0ca2e7f" providerId="AD" clId="Web-{AB60C8DB-4680-48C9-BACA-318DC9BC1F19}" dt="2020-12-16T09:14:53.006" v="121"/>
          <ac:spMkLst>
            <pc:docMk/>
            <pc:sldMk cId="1845205512" sldId="643"/>
            <ac:spMk id="7" creationId="{943CAA20-3569-4189-9E48-239A229A86CA}"/>
          </ac:spMkLst>
        </pc:spChg>
        <pc:spChg chg="add">
          <ac:chgData name="Christa Vercruysse" userId="S::christa.vercruysse@vrijclbnetwerk.be::4200ecb0-f1ab-4090-bbe4-209ba0ca2e7f" providerId="AD" clId="Web-{AB60C8DB-4680-48C9-BACA-318DC9BC1F19}" dt="2020-12-16T09:14:53.006" v="121"/>
          <ac:spMkLst>
            <pc:docMk/>
            <pc:sldMk cId="1845205512" sldId="643"/>
            <ac:spMk id="9" creationId="{DA542B6D-E775-4832-91DC-2D20F857813A}"/>
          </ac:spMkLst>
        </pc:spChg>
      </pc:sldChg>
      <pc:sldChg chg="addSp delSp modSp del mod setBg">
        <pc:chgData name="Christa Vercruysse" userId="S::christa.vercruysse@vrijclbnetwerk.be::4200ecb0-f1ab-4090-bbe4-209ba0ca2e7f" providerId="AD" clId="Web-{AB60C8DB-4680-48C9-BACA-318DC9BC1F19}" dt="2020-12-16T09:30:19.317" v="289"/>
        <pc:sldMkLst>
          <pc:docMk/>
          <pc:sldMk cId="287929638" sldId="644"/>
        </pc:sldMkLst>
        <pc:spChg chg="mod">
          <ac:chgData name="Christa Vercruysse" userId="S::christa.vercruysse@vrijclbnetwerk.be::4200ecb0-f1ab-4090-bbe4-209ba0ca2e7f" providerId="AD" clId="Web-{AB60C8DB-4680-48C9-BACA-318DC9BC1F19}" dt="2020-12-16T09:26:54.627" v="231"/>
          <ac:spMkLst>
            <pc:docMk/>
            <pc:sldMk cId="287929638" sldId="644"/>
            <ac:spMk id="2" creationId="{F4616182-52E8-4D93-BA6B-8D541FFD0426}"/>
          </ac:spMkLst>
        </pc:spChg>
        <pc:spChg chg="mod">
          <ac:chgData name="Christa Vercruysse" userId="S::christa.vercruysse@vrijclbnetwerk.be::4200ecb0-f1ab-4090-bbe4-209ba0ca2e7f" providerId="AD" clId="Web-{AB60C8DB-4680-48C9-BACA-318DC9BC1F19}" dt="2020-12-16T09:26:54.627" v="231"/>
          <ac:spMkLst>
            <pc:docMk/>
            <pc:sldMk cId="287929638" sldId="644"/>
            <ac:spMk id="3" creationId="{AA89DF75-FC00-4346-BB85-5BF0E86029A4}"/>
          </ac:spMkLst>
        </pc:spChg>
        <pc:spChg chg="mod">
          <ac:chgData name="Christa Vercruysse" userId="S::christa.vercruysse@vrijclbnetwerk.be::4200ecb0-f1ab-4090-bbe4-209ba0ca2e7f" providerId="AD" clId="Web-{AB60C8DB-4680-48C9-BACA-318DC9BC1F19}" dt="2020-12-16T09:26:54.627" v="231"/>
          <ac:spMkLst>
            <pc:docMk/>
            <pc:sldMk cId="287929638" sldId="644"/>
            <ac:spMk id="4" creationId="{61544DEE-25A2-45F9-A29A-56A0C18D9180}"/>
          </ac:spMkLst>
        </pc:spChg>
        <pc:spChg chg="add del">
          <ac:chgData name="Christa Vercruysse" userId="S::christa.vercruysse@vrijclbnetwerk.be::4200ecb0-f1ab-4090-bbe4-209ba0ca2e7f" providerId="AD" clId="Web-{AB60C8DB-4680-48C9-BACA-318DC9BC1F19}" dt="2020-12-16T09:26:54.627" v="231"/>
          <ac:spMkLst>
            <pc:docMk/>
            <pc:sldMk cId="287929638" sldId="644"/>
            <ac:spMk id="14" creationId="{081EA652-8C6A-4E69-BEB9-170809474553}"/>
          </ac:spMkLst>
        </pc:spChg>
        <pc:spChg chg="add del">
          <ac:chgData name="Christa Vercruysse" userId="S::christa.vercruysse@vrijclbnetwerk.be::4200ecb0-f1ab-4090-bbe4-209ba0ca2e7f" providerId="AD" clId="Web-{AB60C8DB-4680-48C9-BACA-318DC9BC1F19}" dt="2020-12-16T09:26:54.627" v="231"/>
          <ac:spMkLst>
            <pc:docMk/>
            <pc:sldMk cId="287929638" sldId="644"/>
            <ac:spMk id="16" creationId="{5298780A-33B9-4EA2-8F67-DE68AD62841B}"/>
          </ac:spMkLst>
        </pc:spChg>
        <pc:spChg chg="add del">
          <ac:chgData name="Christa Vercruysse" userId="S::christa.vercruysse@vrijclbnetwerk.be::4200ecb0-f1ab-4090-bbe4-209ba0ca2e7f" providerId="AD" clId="Web-{AB60C8DB-4680-48C9-BACA-318DC9BC1F19}" dt="2020-12-16T09:26:54.627" v="231"/>
          <ac:spMkLst>
            <pc:docMk/>
            <pc:sldMk cId="287929638" sldId="644"/>
            <ac:spMk id="17" creationId="{7F488E8B-4E1E-4402-8935-D4E6C02615C7}"/>
          </ac:spMkLst>
        </pc:spChg>
        <pc:picChg chg="mod ord">
          <ac:chgData name="Christa Vercruysse" userId="S::christa.vercruysse@vrijclbnetwerk.be::4200ecb0-f1ab-4090-bbe4-209ba0ca2e7f" providerId="AD" clId="Web-{AB60C8DB-4680-48C9-BACA-318DC9BC1F19}" dt="2020-12-16T09:26:54.627" v="231"/>
          <ac:picMkLst>
            <pc:docMk/>
            <pc:sldMk cId="287929638" sldId="644"/>
            <ac:picMk id="8" creationId="{38B64F70-09FF-4E02-8E9A-49E8FA77E41C}"/>
          </ac:picMkLst>
        </pc:picChg>
      </pc:sldChg>
      <pc:sldChg chg="addSp delSp modSp mod modClrScheme addAnim delAnim chgLayout">
        <pc:chgData name="Christa Vercruysse" userId="S::christa.vercruysse@vrijclbnetwerk.be::4200ecb0-f1ab-4090-bbe4-209ba0ca2e7f" providerId="AD" clId="Web-{AB60C8DB-4680-48C9-BACA-318DC9BC1F19}" dt="2020-12-16T09:38:10.262" v="399" actId="14100"/>
        <pc:sldMkLst>
          <pc:docMk/>
          <pc:sldMk cId="4134875567" sldId="652"/>
        </pc:sldMkLst>
        <pc:spChg chg="mod ord">
          <ac:chgData name="Christa Vercruysse" userId="S::christa.vercruysse@vrijclbnetwerk.be::4200ecb0-f1ab-4090-bbe4-209ba0ca2e7f" providerId="AD" clId="Web-{AB60C8DB-4680-48C9-BACA-318DC9BC1F19}" dt="2020-12-16T09:35:55.744" v="351" actId="20577"/>
          <ac:spMkLst>
            <pc:docMk/>
            <pc:sldMk cId="4134875567" sldId="652"/>
            <ac:spMk id="2" creationId="{2F6561EF-19F0-4A5F-A101-F41244F72609}"/>
          </ac:spMkLst>
        </pc:spChg>
        <pc:spChg chg="add del mod ord">
          <ac:chgData name="Christa Vercruysse" userId="S::christa.vercruysse@vrijclbnetwerk.be::4200ecb0-f1ab-4090-bbe4-209ba0ca2e7f" providerId="AD" clId="Web-{AB60C8DB-4680-48C9-BACA-318DC9BC1F19}" dt="2020-12-16T09:38:03.683" v="393" actId="14100"/>
          <ac:spMkLst>
            <pc:docMk/>
            <pc:sldMk cId="4134875567" sldId="652"/>
            <ac:spMk id="3" creationId="{30D74DEB-760F-4E7F-9BC7-B9F9D6E16F52}"/>
          </ac:spMkLst>
        </pc:spChg>
        <pc:spChg chg="mod ord">
          <ac:chgData name="Christa Vercruysse" userId="S::christa.vercruysse@vrijclbnetwerk.be::4200ecb0-f1ab-4090-bbe4-209ba0ca2e7f" providerId="AD" clId="Web-{AB60C8DB-4680-48C9-BACA-318DC9BC1F19}" dt="2020-12-16T09:38:10.262" v="399" actId="14100"/>
          <ac:spMkLst>
            <pc:docMk/>
            <pc:sldMk cId="4134875567" sldId="652"/>
            <ac:spMk id="4" creationId="{BD5F051E-9FA2-4CA9-9A9C-53E68E65F671}"/>
          </ac:spMkLst>
        </pc:spChg>
        <pc:spChg chg="mod">
          <ac:chgData name="Christa Vercruysse" userId="S::christa.vercruysse@vrijclbnetwerk.be::4200ecb0-f1ab-4090-bbe4-209ba0ca2e7f" providerId="AD" clId="Web-{AB60C8DB-4680-48C9-BACA-318DC9BC1F19}" dt="2020-12-16T09:36:10.791" v="354"/>
          <ac:spMkLst>
            <pc:docMk/>
            <pc:sldMk cId="4134875567" sldId="652"/>
            <ac:spMk id="5" creationId="{B2AE16AE-F958-4FC0-9939-FAB9EF998655}"/>
          </ac:spMkLst>
        </pc:spChg>
        <pc:spChg chg="mod">
          <ac:chgData name="Christa Vercruysse" userId="S::christa.vercruysse@vrijclbnetwerk.be::4200ecb0-f1ab-4090-bbe4-209ba0ca2e7f" providerId="AD" clId="Web-{AB60C8DB-4680-48C9-BACA-318DC9BC1F19}" dt="2020-12-16T09:36:13.760" v="355"/>
          <ac:spMkLst>
            <pc:docMk/>
            <pc:sldMk cId="4134875567" sldId="652"/>
            <ac:spMk id="6" creationId="{0A83BF6A-F911-4E12-8F41-23169D7E4595}"/>
          </ac:spMkLst>
        </pc:spChg>
        <pc:spChg chg="add del mod ord">
          <ac:chgData name="Christa Vercruysse" userId="S::christa.vercruysse@vrijclbnetwerk.be::4200ecb0-f1ab-4090-bbe4-209ba0ca2e7f" providerId="AD" clId="Web-{AB60C8DB-4680-48C9-BACA-318DC9BC1F19}" dt="2020-12-16T09:37:31.574" v="367"/>
          <ac:spMkLst>
            <pc:docMk/>
            <pc:sldMk cId="4134875567" sldId="652"/>
            <ac:spMk id="7" creationId="{19290DBD-A2F0-4D24-A85D-6AF1C551B7C5}"/>
          </ac:spMkLst>
        </pc:spChg>
        <pc:spChg chg="add del mod ord">
          <ac:chgData name="Christa Vercruysse" userId="S::christa.vercruysse@vrijclbnetwerk.be::4200ecb0-f1ab-4090-bbe4-209ba0ca2e7f" providerId="AD" clId="Web-{AB60C8DB-4680-48C9-BACA-318DC9BC1F19}" dt="2020-12-16T09:37:46.621" v="388"/>
          <ac:spMkLst>
            <pc:docMk/>
            <pc:sldMk cId="4134875567" sldId="652"/>
            <ac:spMk id="8" creationId="{CDFA2D9A-A565-4887-988D-90C608C995B6}"/>
          </ac:spMkLst>
        </pc:spChg>
        <pc:spChg chg="add del mod">
          <ac:chgData name="Christa Vercruysse" userId="S::christa.vercruysse@vrijclbnetwerk.be::4200ecb0-f1ab-4090-bbe4-209ba0ca2e7f" providerId="AD" clId="Web-{AB60C8DB-4680-48C9-BACA-318DC9BC1F19}" dt="2020-12-16T09:35:36.181" v="346"/>
          <ac:spMkLst>
            <pc:docMk/>
            <pc:sldMk cId="4134875567" sldId="652"/>
            <ac:spMk id="10" creationId="{112345D4-4483-40FC-B443-BCC64F2FF896}"/>
          </ac:spMkLst>
        </pc:spChg>
        <pc:spChg chg="add del mod">
          <ac:chgData name="Christa Vercruysse" userId="S::christa.vercruysse@vrijclbnetwerk.be::4200ecb0-f1ab-4090-bbe4-209ba0ca2e7f" providerId="AD" clId="Web-{AB60C8DB-4680-48C9-BACA-318DC9BC1F19}" dt="2020-12-16T09:37:48.214" v="389"/>
          <ac:spMkLst>
            <pc:docMk/>
            <pc:sldMk cId="4134875567" sldId="652"/>
            <ac:spMk id="12" creationId="{BC8C1472-28F5-4D1F-A83C-6C3F058BC383}"/>
          </ac:spMkLst>
        </pc:spChg>
      </pc:sldChg>
      <pc:sldChg chg="addSp modSp mod setBg">
        <pc:chgData name="Christa Vercruysse" userId="S::christa.vercruysse@vrijclbnetwerk.be::4200ecb0-f1ab-4090-bbe4-209ba0ca2e7f" providerId="AD" clId="Web-{AB60C8DB-4680-48C9-BACA-318DC9BC1F19}" dt="2020-12-16T09:34:13.133" v="315" actId="20577"/>
        <pc:sldMkLst>
          <pc:docMk/>
          <pc:sldMk cId="4097157029" sldId="679"/>
        </pc:sldMkLst>
        <pc:spChg chg="mod">
          <ac:chgData name="Christa Vercruysse" userId="S::christa.vercruysse@vrijclbnetwerk.be::4200ecb0-f1ab-4090-bbe4-209ba0ca2e7f" providerId="AD" clId="Web-{AB60C8DB-4680-48C9-BACA-318DC9BC1F19}" dt="2020-12-16T09:34:13.133" v="315" actId="20577"/>
          <ac:spMkLst>
            <pc:docMk/>
            <pc:sldMk cId="4097157029" sldId="679"/>
            <ac:spMk id="2" creationId="{9C2FC3C5-072F-4FF2-A811-C8C290FAB189}"/>
          </ac:spMkLst>
        </pc:spChg>
        <pc:spChg chg="add">
          <ac:chgData name="Christa Vercruysse" userId="S::christa.vercruysse@vrijclbnetwerk.be::4200ecb0-f1ab-4090-bbe4-209ba0ca2e7f" providerId="AD" clId="Web-{AB60C8DB-4680-48C9-BACA-318DC9BC1F19}" dt="2020-12-16T09:20:02.293" v="176"/>
          <ac:spMkLst>
            <pc:docMk/>
            <pc:sldMk cId="4097157029" sldId="679"/>
            <ac:spMk id="7" creationId="{943CAA20-3569-4189-9E48-239A229A86CA}"/>
          </ac:spMkLst>
        </pc:spChg>
        <pc:spChg chg="add">
          <ac:chgData name="Christa Vercruysse" userId="S::christa.vercruysse@vrijclbnetwerk.be::4200ecb0-f1ab-4090-bbe4-209ba0ca2e7f" providerId="AD" clId="Web-{AB60C8DB-4680-48C9-BACA-318DC9BC1F19}" dt="2020-12-16T09:20:02.293" v="176"/>
          <ac:spMkLst>
            <pc:docMk/>
            <pc:sldMk cId="4097157029" sldId="679"/>
            <ac:spMk id="9" creationId="{DA542B6D-E775-4832-91DC-2D20F857813A}"/>
          </ac:spMkLst>
        </pc:spChg>
      </pc:sldChg>
      <pc:sldChg chg="addSp delSp modSp">
        <pc:chgData name="Christa Vercruysse" userId="S::christa.vercruysse@vrijclbnetwerk.be::4200ecb0-f1ab-4090-bbe4-209ba0ca2e7f" providerId="AD" clId="Web-{AB60C8DB-4680-48C9-BACA-318DC9BC1F19}" dt="2020-12-16T09:09:35.343" v="111"/>
        <pc:sldMkLst>
          <pc:docMk/>
          <pc:sldMk cId="4155338453" sldId="705"/>
        </pc:sldMkLst>
        <pc:spChg chg="mod">
          <ac:chgData name="Christa Vercruysse" userId="S::christa.vercruysse@vrijclbnetwerk.be::4200ecb0-f1ab-4090-bbe4-209ba0ca2e7f" providerId="AD" clId="Web-{AB60C8DB-4680-48C9-BACA-318DC9BC1F19}" dt="2020-12-16T09:09:35.343" v="111"/>
          <ac:spMkLst>
            <pc:docMk/>
            <pc:sldMk cId="4155338453" sldId="705"/>
            <ac:spMk id="2" creationId="{7F91ACD5-4EE7-4390-9EE0-8E54FBE6383D}"/>
          </ac:spMkLst>
        </pc:spChg>
        <pc:spChg chg="mod">
          <ac:chgData name="Christa Vercruysse" userId="S::christa.vercruysse@vrijclbnetwerk.be::4200ecb0-f1ab-4090-bbe4-209ba0ca2e7f" providerId="AD" clId="Web-{AB60C8DB-4680-48C9-BACA-318DC9BC1F19}" dt="2020-12-16T09:09:35.343" v="111"/>
          <ac:spMkLst>
            <pc:docMk/>
            <pc:sldMk cId="4155338453" sldId="705"/>
            <ac:spMk id="3" creationId="{0681A4EA-AD61-4C07-9590-7E9BB1538AE4}"/>
          </ac:spMkLst>
        </pc:spChg>
        <pc:spChg chg="add">
          <ac:chgData name="Christa Vercruysse" userId="S::christa.vercruysse@vrijclbnetwerk.be::4200ecb0-f1ab-4090-bbe4-209ba0ca2e7f" providerId="AD" clId="Web-{AB60C8DB-4680-48C9-BACA-318DC9BC1F19}" dt="2020-12-16T09:09:35.343" v="111"/>
          <ac:spMkLst>
            <pc:docMk/>
            <pc:sldMk cId="4155338453" sldId="705"/>
            <ac:spMk id="76" creationId="{F13C74B1-5B17-4795-BED0-7140497B445A}"/>
          </ac:spMkLst>
        </pc:spChg>
        <pc:spChg chg="add">
          <ac:chgData name="Christa Vercruysse" userId="S::christa.vercruysse@vrijclbnetwerk.be::4200ecb0-f1ab-4090-bbe4-209ba0ca2e7f" providerId="AD" clId="Web-{AB60C8DB-4680-48C9-BACA-318DC9BC1F19}" dt="2020-12-16T09:09:35.343" v="111"/>
          <ac:spMkLst>
            <pc:docMk/>
            <pc:sldMk cId="4155338453" sldId="705"/>
            <ac:spMk id="78" creationId="{D4974D33-8DC5-464E-8C6D-BE58F0669C17}"/>
          </ac:spMkLst>
        </pc:spChg>
        <pc:spChg chg="del">
          <ac:chgData name="Christa Vercruysse" userId="S::christa.vercruysse@vrijclbnetwerk.be::4200ecb0-f1ab-4090-bbe4-209ba0ca2e7f" providerId="AD" clId="Web-{AB60C8DB-4680-48C9-BACA-318DC9BC1F19}" dt="2020-12-16T09:09:35.343" v="111"/>
          <ac:spMkLst>
            <pc:docMk/>
            <pc:sldMk cId="4155338453" sldId="705"/>
            <ac:spMk id="9222" creationId="{59A309A7-1751-4ABE-A3C1-EEC40366AD89}"/>
          </ac:spMkLst>
        </pc:spChg>
        <pc:spChg chg="del">
          <ac:chgData name="Christa Vercruysse" userId="S::christa.vercruysse@vrijclbnetwerk.be::4200ecb0-f1ab-4090-bbe4-209ba0ca2e7f" providerId="AD" clId="Web-{AB60C8DB-4680-48C9-BACA-318DC9BC1F19}" dt="2020-12-16T09:09:35.343" v="111"/>
          <ac:spMkLst>
            <pc:docMk/>
            <pc:sldMk cId="4155338453" sldId="705"/>
            <ac:spMk id="9223" creationId="{967D8EB6-EAE1-4F9C-B398-83321E287204}"/>
          </ac:spMkLst>
        </pc:spChg>
        <pc:picChg chg="mod">
          <ac:chgData name="Christa Vercruysse" userId="S::christa.vercruysse@vrijclbnetwerk.be::4200ecb0-f1ab-4090-bbe4-209ba0ca2e7f" providerId="AD" clId="Web-{AB60C8DB-4680-48C9-BACA-318DC9BC1F19}" dt="2020-12-16T09:09:35.343" v="111"/>
          <ac:picMkLst>
            <pc:docMk/>
            <pc:sldMk cId="4155338453" sldId="705"/>
            <ac:picMk id="9218" creationId="{47E78BD6-2380-4A4A-8DC7-588D3A523443}"/>
          </ac:picMkLst>
        </pc:picChg>
      </pc:sldChg>
      <pc:sldChg chg="addSp delSp modSp mod setBg">
        <pc:chgData name="Christa Vercruysse" userId="S::christa.vercruysse@vrijclbnetwerk.be::4200ecb0-f1ab-4090-bbe4-209ba0ca2e7f" providerId="AD" clId="Web-{AB60C8DB-4680-48C9-BACA-318DC9BC1F19}" dt="2020-12-16T09:33:22.851" v="310" actId="20577"/>
        <pc:sldMkLst>
          <pc:docMk/>
          <pc:sldMk cId="4255389244" sldId="706"/>
        </pc:sldMkLst>
        <pc:spChg chg="mod">
          <ac:chgData name="Christa Vercruysse" userId="S::christa.vercruysse@vrijclbnetwerk.be::4200ecb0-f1ab-4090-bbe4-209ba0ca2e7f" providerId="AD" clId="Web-{AB60C8DB-4680-48C9-BACA-318DC9BC1F19}" dt="2020-12-16T09:33:00.695" v="301"/>
          <ac:spMkLst>
            <pc:docMk/>
            <pc:sldMk cId="4255389244" sldId="706"/>
            <ac:spMk id="2" creationId="{66983ACF-F3DB-48E3-8292-BB3602CBB120}"/>
          </ac:spMkLst>
        </pc:spChg>
        <pc:spChg chg="mod">
          <ac:chgData name="Christa Vercruysse" userId="S::christa.vercruysse@vrijclbnetwerk.be::4200ecb0-f1ab-4090-bbe4-209ba0ca2e7f" providerId="AD" clId="Web-{AB60C8DB-4680-48C9-BACA-318DC9BC1F19}" dt="2020-12-16T09:33:22.851" v="310" actId="20577"/>
          <ac:spMkLst>
            <pc:docMk/>
            <pc:sldMk cId="4255389244" sldId="706"/>
            <ac:spMk id="5" creationId="{A78B5164-9447-436D-90B0-9EA1835AD4FF}"/>
          </ac:spMkLst>
        </pc:spChg>
        <pc:spChg chg="add del">
          <ac:chgData name="Christa Vercruysse" userId="S::christa.vercruysse@vrijclbnetwerk.be::4200ecb0-f1ab-4090-bbe4-209ba0ca2e7f" providerId="AD" clId="Web-{AB60C8DB-4680-48C9-BACA-318DC9BC1F19}" dt="2020-12-16T09:33:00.695" v="301"/>
          <ac:spMkLst>
            <pc:docMk/>
            <pc:sldMk cId="4255389244" sldId="706"/>
            <ac:spMk id="71" creationId="{45D37F4E-DDB4-456B-97E0-9937730A039F}"/>
          </ac:spMkLst>
        </pc:spChg>
        <pc:spChg chg="add del">
          <ac:chgData name="Christa Vercruysse" userId="S::christa.vercruysse@vrijclbnetwerk.be::4200ecb0-f1ab-4090-bbe4-209ba0ca2e7f" providerId="AD" clId="Web-{AB60C8DB-4680-48C9-BACA-318DC9BC1F19}" dt="2020-12-16T09:33:00.695" v="301"/>
          <ac:spMkLst>
            <pc:docMk/>
            <pc:sldMk cId="4255389244" sldId="706"/>
            <ac:spMk id="73" creationId="{B2DD41CD-8F47-4F56-AD12-4E2FF7696987}"/>
          </ac:spMkLst>
        </pc:spChg>
        <pc:spChg chg="add">
          <ac:chgData name="Christa Vercruysse" userId="S::christa.vercruysse@vrijclbnetwerk.be::4200ecb0-f1ab-4090-bbe4-209ba0ca2e7f" providerId="AD" clId="Web-{AB60C8DB-4680-48C9-BACA-318DC9BC1F19}" dt="2020-12-16T09:33:00.695" v="301"/>
          <ac:spMkLst>
            <pc:docMk/>
            <pc:sldMk cId="4255389244" sldId="706"/>
            <ac:spMk id="135" creationId="{EBF87945-A001-489F-9D9B-7D9435F0B9CA}"/>
          </ac:spMkLst>
        </pc:spChg>
        <pc:picChg chg="mod ord">
          <ac:chgData name="Christa Vercruysse" userId="S::christa.vercruysse@vrijclbnetwerk.be::4200ecb0-f1ab-4090-bbe4-209ba0ca2e7f" providerId="AD" clId="Web-{AB60C8DB-4680-48C9-BACA-318DC9BC1F19}" dt="2020-12-16T09:33:00.695" v="301"/>
          <ac:picMkLst>
            <pc:docMk/>
            <pc:sldMk cId="4255389244" sldId="706"/>
            <ac:picMk id="1026" creationId="{14FDEFB0-3AC0-4376-BE60-821B378F27F4}"/>
          </ac:picMkLst>
        </pc:picChg>
      </pc:sldChg>
      <pc:sldChg chg="addSp delSp modSp">
        <pc:chgData name="Christa Vercruysse" userId="S::christa.vercruysse@vrijclbnetwerk.be::4200ecb0-f1ab-4090-bbe4-209ba0ca2e7f" providerId="AD" clId="Web-{AB60C8DB-4680-48C9-BACA-318DC9BC1F19}" dt="2020-12-16T09:31:40.537" v="293" actId="20577"/>
        <pc:sldMkLst>
          <pc:docMk/>
          <pc:sldMk cId="2420590667" sldId="707"/>
        </pc:sldMkLst>
        <pc:spChg chg="mod">
          <ac:chgData name="Christa Vercruysse" userId="S::christa.vercruysse@vrijclbnetwerk.be::4200ecb0-f1ab-4090-bbe4-209ba0ca2e7f" providerId="AD" clId="Web-{AB60C8DB-4680-48C9-BACA-318DC9BC1F19}" dt="2020-12-16T09:31:40.537" v="293" actId="20577"/>
          <ac:spMkLst>
            <pc:docMk/>
            <pc:sldMk cId="2420590667" sldId="707"/>
            <ac:spMk id="2" creationId="{66983ACF-F3DB-48E3-8292-BB3602CBB120}"/>
          </ac:spMkLst>
        </pc:spChg>
        <pc:spChg chg="del">
          <ac:chgData name="Christa Vercruysse" userId="S::christa.vercruysse@vrijclbnetwerk.be::4200ecb0-f1ab-4090-bbe4-209ba0ca2e7f" providerId="AD" clId="Web-{AB60C8DB-4680-48C9-BACA-318DC9BC1F19}" dt="2020-12-16T09:31:30.709" v="290"/>
          <ac:spMkLst>
            <pc:docMk/>
            <pc:sldMk cId="2420590667" sldId="707"/>
            <ac:spMk id="73" creationId="{B497CCB5-5FC2-473C-AFCC-2430CEF1DF71}"/>
          </ac:spMkLst>
        </pc:spChg>
        <pc:spChg chg="del">
          <ac:chgData name="Christa Vercruysse" userId="S::christa.vercruysse@vrijclbnetwerk.be::4200ecb0-f1ab-4090-bbe4-209ba0ca2e7f" providerId="AD" clId="Web-{AB60C8DB-4680-48C9-BACA-318DC9BC1F19}" dt="2020-12-16T09:31:30.709" v="290"/>
          <ac:spMkLst>
            <pc:docMk/>
            <pc:sldMk cId="2420590667" sldId="707"/>
            <ac:spMk id="75" creationId="{599C8C75-BFDF-44E7-A028-EEB5EDD58817}"/>
          </ac:spMkLst>
        </pc:spChg>
        <pc:spChg chg="add">
          <ac:chgData name="Christa Vercruysse" userId="S::christa.vercruysse@vrijclbnetwerk.be::4200ecb0-f1ab-4090-bbe4-209ba0ca2e7f" providerId="AD" clId="Web-{AB60C8DB-4680-48C9-BACA-318DC9BC1F19}" dt="2020-12-16T09:31:30.709" v="290"/>
          <ac:spMkLst>
            <pc:docMk/>
            <pc:sldMk cId="2420590667" sldId="707"/>
            <ac:spMk id="137" creationId="{B497CCB5-5FC2-473C-AFCC-2430CEF1DF71}"/>
          </ac:spMkLst>
        </pc:spChg>
        <pc:spChg chg="add">
          <ac:chgData name="Christa Vercruysse" userId="S::christa.vercruysse@vrijclbnetwerk.be::4200ecb0-f1ab-4090-bbe4-209ba0ca2e7f" providerId="AD" clId="Web-{AB60C8DB-4680-48C9-BACA-318DC9BC1F19}" dt="2020-12-16T09:31:30.709" v="290"/>
          <ac:spMkLst>
            <pc:docMk/>
            <pc:sldMk cId="2420590667" sldId="707"/>
            <ac:spMk id="139" creationId="{599C8C75-BFDF-44E7-A028-EEB5EDD58817}"/>
          </ac:spMkLst>
        </pc:spChg>
        <pc:picChg chg="mod">
          <ac:chgData name="Christa Vercruysse" userId="S::christa.vercruysse@vrijclbnetwerk.be::4200ecb0-f1ab-4090-bbe4-209ba0ca2e7f" providerId="AD" clId="Web-{AB60C8DB-4680-48C9-BACA-318DC9BC1F19}" dt="2020-12-16T09:31:30.709" v="290"/>
          <ac:picMkLst>
            <pc:docMk/>
            <pc:sldMk cId="2420590667" sldId="707"/>
            <ac:picMk id="8" creationId="{4BBEB29C-BC50-4764-AA46-10E535597B1D}"/>
          </ac:picMkLst>
        </pc:picChg>
        <pc:picChg chg="mod">
          <ac:chgData name="Christa Vercruysse" userId="S::christa.vercruysse@vrijclbnetwerk.be::4200ecb0-f1ab-4090-bbe4-209ba0ca2e7f" providerId="AD" clId="Web-{AB60C8DB-4680-48C9-BACA-318DC9BC1F19}" dt="2020-12-16T09:31:30.709" v="290"/>
          <ac:picMkLst>
            <pc:docMk/>
            <pc:sldMk cId="2420590667" sldId="707"/>
            <ac:picMk id="2050" creationId="{E3A25464-829C-4D1D-A0DD-D38E0B8C125A}"/>
          </ac:picMkLst>
        </pc:picChg>
        <pc:picChg chg="mod ord">
          <ac:chgData name="Christa Vercruysse" userId="S::christa.vercruysse@vrijclbnetwerk.be::4200ecb0-f1ab-4090-bbe4-209ba0ca2e7f" providerId="AD" clId="Web-{AB60C8DB-4680-48C9-BACA-318DC9BC1F19}" dt="2020-12-16T09:31:30.709" v="290"/>
          <ac:picMkLst>
            <pc:docMk/>
            <pc:sldMk cId="2420590667" sldId="707"/>
            <ac:picMk id="2052" creationId="{A534A324-B1F1-4031-A427-B6738ED8CCC5}"/>
          </ac:picMkLst>
        </pc:picChg>
      </pc:sldChg>
      <pc:sldChg chg="addSp delSp modSp">
        <pc:chgData name="Christa Vercruysse" userId="S::christa.vercruysse@vrijclbnetwerk.be::4200ecb0-f1ab-4090-bbe4-209ba0ca2e7f" providerId="AD" clId="Web-{AB60C8DB-4680-48C9-BACA-318DC9BC1F19}" dt="2020-12-16T09:34:30.837" v="323" actId="20577"/>
        <pc:sldMkLst>
          <pc:docMk/>
          <pc:sldMk cId="2289468119" sldId="708"/>
        </pc:sldMkLst>
        <pc:spChg chg="mod">
          <ac:chgData name="Christa Vercruysse" userId="S::christa.vercruysse@vrijclbnetwerk.be::4200ecb0-f1ab-4090-bbe4-209ba0ca2e7f" providerId="AD" clId="Web-{AB60C8DB-4680-48C9-BACA-318DC9BC1F19}" dt="2020-12-16T09:34:30.837" v="323" actId="20577"/>
          <ac:spMkLst>
            <pc:docMk/>
            <pc:sldMk cId="2289468119" sldId="708"/>
            <ac:spMk id="2" creationId="{C3210E1A-77BD-4C65-918E-BE3A05AC69F1}"/>
          </ac:spMkLst>
        </pc:spChg>
        <pc:spChg chg="mod">
          <ac:chgData name="Christa Vercruysse" userId="S::christa.vercruysse@vrijclbnetwerk.be::4200ecb0-f1ab-4090-bbe4-209ba0ca2e7f" providerId="AD" clId="Web-{AB60C8DB-4680-48C9-BACA-318DC9BC1F19}" dt="2020-12-16T09:14:29.886" v="119"/>
          <ac:spMkLst>
            <pc:docMk/>
            <pc:sldMk cId="2289468119" sldId="708"/>
            <ac:spMk id="3" creationId="{4876EE25-F27D-4C3B-BB49-A5AC648B5510}"/>
          </ac:spMkLst>
        </pc:spChg>
        <pc:spChg chg="del">
          <ac:chgData name="Christa Vercruysse" userId="S::christa.vercruysse@vrijclbnetwerk.be::4200ecb0-f1ab-4090-bbe4-209ba0ca2e7f" providerId="AD" clId="Web-{AB60C8DB-4680-48C9-BACA-318DC9BC1F19}" dt="2020-12-16T09:14:29.886" v="119"/>
          <ac:spMkLst>
            <pc:docMk/>
            <pc:sldMk cId="2289468119" sldId="708"/>
            <ac:spMk id="139" creationId="{1557A916-FDD1-44A1-A7A1-70009FD6BE46}"/>
          </ac:spMkLst>
        </pc:spChg>
        <pc:spChg chg="add">
          <ac:chgData name="Christa Vercruysse" userId="S::christa.vercruysse@vrijclbnetwerk.be::4200ecb0-f1ab-4090-bbe4-209ba0ca2e7f" providerId="AD" clId="Web-{AB60C8DB-4680-48C9-BACA-318DC9BC1F19}" dt="2020-12-16T09:14:29.886" v="119"/>
          <ac:spMkLst>
            <pc:docMk/>
            <pc:sldMk cId="2289468119" sldId="708"/>
            <ac:spMk id="192" creationId="{1E9986A5-A7D1-4022-BAC0-885FB7A141AE}"/>
          </ac:spMkLst>
        </pc:spChg>
        <pc:spChg chg="add">
          <ac:chgData name="Christa Vercruysse" userId="S::christa.vercruysse@vrijclbnetwerk.be::4200ecb0-f1ab-4090-bbe4-209ba0ca2e7f" providerId="AD" clId="Web-{AB60C8DB-4680-48C9-BACA-318DC9BC1F19}" dt="2020-12-16T09:14:29.886" v="119"/>
          <ac:spMkLst>
            <pc:docMk/>
            <pc:sldMk cId="2289468119" sldId="708"/>
            <ac:spMk id="193" creationId="{D2758DA7-6A89-49A1-B9F5-546D993242F8}"/>
          </ac:spMkLst>
        </pc:spChg>
        <pc:picChg chg="mod ord">
          <ac:chgData name="Christa Vercruysse" userId="S::christa.vercruysse@vrijclbnetwerk.be::4200ecb0-f1ab-4090-bbe4-209ba0ca2e7f" providerId="AD" clId="Web-{AB60C8DB-4680-48C9-BACA-318DC9BC1F19}" dt="2020-12-16T09:14:29.886" v="119"/>
          <ac:picMkLst>
            <pc:docMk/>
            <pc:sldMk cId="2289468119" sldId="708"/>
            <ac:picMk id="3074" creationId="{250D2FDB-B6DF-45F6-BA86-ED928D1DE1B3}"/>
          </ac:picMkLst>
        </pc:picChg>
        <pc:picChg chg="mod">
          <ac:chgData name="Christa Vercruysse" userId="S::christa.vercruysse@vrijclbnetwerk.be::4200ecb0-f1ab-4090-bbe4-209ba0ca2e7f" providerId="AD" clId="Web-{AB60C8DB-4680-48C9-BACA-318DC9BC1F19}" dt="2020-12-16T09:14:29.886" v="119"/>
          <ac:picMkLst>
            <pc:docMk/>
            <pc:sldMk cId="2289468119" sldId="708"/>
            <ac:picMk id="3076" creationId="{F78172EB-3F93-453B-9B20-3B16B8520D60}"/>
          </ac:picMkLst>
        </pc:picChg>
        <pc:picChg chg="mod">
          <ac:chgData name="Christa Vercruysse" userId="S::christa.vercruysse@vrijclbnetwerk.be::4200ecb0-f1ab-4090-bbe4-209ba0ca2e7f" providerId="AD" clId="Web-{AB60C8DB-4680-48C9-BACA-318DC9BC1F19}" dt="2020-12-16T09:14:29.886" v="119"/>
          <ac:picMkLst>
            <pc:docMk/>
            <pc:sldMk cId="2289468119" sldId="708"/>
            <ac:picMk id="3078" creationId="{731B61F6-3BD5-4E74-9DA4-02BA02E72812}"/>
          </ac:picMkLst>
        </pc:picChg>
      </pc:sldChg>
      <pc:sldChg chg="del">
        <pc:chgData name="Christa Vercruysse" userId="S::christa.vercruysse@vrijclbnetwerk.be::4200ecb0-f1ab-4090-bbe4-209ba0ca2e7f" providerId="AD" clId="Web-{AB60C8DB-4680-48C9-BACA-318DC9BC1F19}" dt="2020-12-16T09:04:12.979" v="105"/>
        <pc:sldMkLst>
          <pc:docMk/>
          <pc:sldMk cId="1109378991" sldId="709"/>
        </pc:sldMkLst>
      </pc:sldChg>
      <pc:sldChg chg="addSp delSp modSp">
        <pc:chgData name="Christa Vercruysse" userId="S::christa.vercruysse@vrijclbnetwerk.be::4200ecb0-f1ab-4090-bbe4-209ba0ca2e7f" providerId="AD" clId="Web-{AB60C8DB-4680-48C9-BACA-318DC9BC1F19}" dt="2020-12-16T09:07:29.606" v="106"/>
        <pc:sldMkLst>
          <pc:docMk/>
          <pc:sldMk cId="929006752" sldId="710"/>
        </pc:sldMkLst>
        <pc:spChg chg="mod">
          <ac:chgData name="Christa Vercruysse" userId="S::christa.vercruysse@vrijclbnetwerk.be::4200ecb0-f1ab-4090-bbe4-209ba0ca2e7f" providerId="AD" clId="Web-{AB60C8DB-4680-48C9-BACA-318DC9BC1F19}" dt="2020-12-16T09:07:29.606" v="106"/>
          <ac:spMkLst>
            <pc:docMk/>
            <pc:sldMk cId="929006752" sldId="710"/>
            <ac:spMk id="2" creationId="{CE1C2A88-3237-4D31-AAF4-613F8F8FAB75}"/>
          </ac:spMkLst>
        </pc:spChg>
        <pc:spChg chg="mod ord">
          <ac:chgData name="Christa Vercruysse" userId="S::christa.vercruysse@vrijclbnetwerk.be::4200ecb0-f1ab-4090-bbe4-209ba0ca2e7f" providerId="AD" clId="Web-{AB60C8DB-4680-48C9-BACA-318DC9BC1F19}" dt="2020-12-16T09:07:29.606" v="106"/>
          <ac:spMkLst>
            <pc:docMk/>
            <pc:sldMk cId="929006752" sldId="710"/>
            <ac:spMk id="4" creationId="{F0DD6F21-1AF8-4702-AC8D-155A62760499}"/>
          </ac:spMkLst>
        </pc:spChg>
        <pc:spChg chg="add">
          <ac:chgData name="Christa Vercruysse" userId="S::christa.vercruysse@vrijclbnetwerk.be::4200ecb0-f1ab-4090-bbe4-209ba0ca2e7f" providerId="AD" clId="Web-{AB60C8DB-4680-48C9-BACA-318DC9BC1F19}" dt="2020-12-16T09:07:29.606" v="106"/>
          <ac:spMkLst>
            <pc:docMk/>
            <pc:sldMk cId="929006752" sldId="710"/>
            <ac:spMk id="15" creationId="{2C61293E-6EBE-43EF-A52C-9BEBFD7679D4}"/>
          </ac:spMkLst>
        </pc:spChg>
        <pc:spChg chg="add">
          <ac:chgData name="Christa Vercruysse" userId="S::christa.vercruysse@vrijclbnetwerk.be::4200ecb0-f1ab-4090-bbe4-209ba0ca2e7f" providerId="AD" clId="Web-{AB60C8DB-4680-48C9-BACA-318DC9BC1F19}" dt="2020-12-16T09:07:29.606" v="106"/>
          <ac:spMkLst>
            <pc:docMk/>
            <pc:sldMk cId="929006752" sldId="710"/>
            <ac:spMk id="17" creationId="{21540236-BFD5-4A9D-8840-4703E7F76825}"/>
          </ac:spMkLst>
        </pc:spChg>
        <pc:picChg chg="mod">
          <ac:chgData name="Christa Vercruysse" userId="S::christa.vercruysse@vrijclbnetwerk.be::4200ecb0-f1ab-4090-bbe4-209ba0ca2e7f" providerId="AD" clId="Web-{AB60C8DB-4680-48C9-BACA-318DC9BC1F19}" dt="2020-12-16T09:07:29.606" v="106"/>
          <ac:picMkLst>
            <pc:docMk/>
            <pc:sldMk cId="929006752" sldId="710"/>
            <ac:picMk id="5" creationId="{C72215E4-9E47-416E-B134-9113ABBF0364}"/>
          </ac:picMkLst>
        </pc:picChg>
        <pc:cxnChg chg="del">
          <ac:chgData name="Christa Vercruysse" userId="S::christa.vercruysse@vrijclbnetwerk.be::4200ecb0-f1ab-4090-bbe4-209ba0ca2e7f" providerId="AD" clId="Web-{AB60C8DB-4680-48C9-BACA-318DC9BC1F19}" dt="2020-12-16T09:07:29.606" v="106"/>
          <ac:cxnSpMkLst>
            <pc:docMk/>
            <pc:sldMk cId="929006752" sldId="710"/>
            <ac:cxnSpMk id="10" creationId="{A7F400EE-A8A5-48AF-B4D6-291B52C6F0B0}"/>
          </ac:cxnSpMkLst>
        </pc:cxnChg>
      </pc:sldChg>
      <pc:sldChg chg="addSp delSp modSp">
        <pc:chgData name="Christa Vercruysse" userId="S::christa.vercruysse@vrijclbnetwerk.be::4200ecb0-f1ab-4090-bbe4-209ba0ca2e7f" providerId="AD" clId="Web-{AB60C8DB-4680-48C9-BACA-318DC9BC1F19}" dt="2020-12-16T09:07:42.700" v="107"/>
        <pc:sldMkLst>
          <pc:docMk/>
          <pc:sldMk cId="2120074209" sldId="712"/>
        </pc:sldMkLst>
        <pc:spChg chg="mod">
          <ac:chgData name="Christa Vercruysse" userId="S::christa.vercruysse@vrijclbnetwerk.be::4200ecb0-f1ab-4090-bbe4-209ba0ca2e7f" providerId="AD" clId="Web-{AB60C8DB-4680-48C9-BACA-318DC9BC1F19}" dt="2020-12-16T09:07:42.700" v="107"/>
          <ac:spMkLst>
            <pc:docMk/>
            <pc:sldMk cId="2120074209" sldId="712"/>
            <ac:spMk id="2" creationId="{21AD1297-FC2E-4E8E-8004-E3F1697420CC}"/>
          </ac:spMkLst>
        </pc:spChg>
        <pc:spChg chg="mod">
          <ac:chgData name="Christa Vercruysse" userId="S::christa.vercruysse@vrijclbnetwerk.be::4200ecb0-f1ab-4090-bbe4-209ba0ca2e7f" providerId="AD" clId="Web-{AB60C8DB-4680-48C9-BACA-318DC9BC1F19}" dt="2020-12-16T09:07:42.700" v="107"/>
          <ac:spMkLst>
            <pc:docMk/>
            <pc:sldMk cId="2120074209" sldId="712"/>
            <ac:spMk id="5" creationId="{325711F5-574F-4A7C-9E3C-108C237F0977}"/>
          </ac:spMkLst>
        </pc:spChg>
        <pc:spChg chg="add">
          <ac:chgData name="Christa Vercruysse" userId="S::christa.vercruysse@vrijclbnetwerk.be::4200ecb0-f1ab-4090-bbe4-209ba0ca2e7f" providerId="AD" clId="Web-{AB60C8DB-4680-48C9-BACA-318DC9BC1F19}" dt="2020-12-16T09:07:42.700" v="107"/>
          <ac:spMkLst>
            <pc:docMk/>
            <pc:sldMk cId="2120074209" sldId="712"/>
            <ac:spMk id="16" creationId="{F13C74B1-5B17-4795-BED0-7140497B445A}"/>
          </ac:spMkLst>
        </pc:spChg>
        <pc:spChg chg="add">
          <ac:chgData name="Christa Vercruysse" userId="S::christa.vercruysse@vrijclbnetwerk.be::4200ecb0-f1ab-4090-bbe4-209ba0ca2e7f" providerId="AD" clId="Web-{AB60C8DB-4680-48C9-BACA-318DC9BC1F19}" dt="2020-12-16T09:07:42.700" v="107"/>
          <ac:spMkLst>
            <pc:docMk/>
            <pc:sldMk cId="2120074209" sldId="712"/>
            <ac:spMk id="18" creationId="{D4974D33-8DC5-464E-8C6D-BE58F0669C17}"/>
          </ac:spMkLst>
        </pc:spChg>
        <pc:picChg chg="mod">
          <ac:chgData name="Christa Vercruysse" userId="S::christa.vercruysse@vrijclbnetwerk.be::4200ecb0-f1ab-4090-bbe4-209ba0ca2e7f" providerId="AD" clId="Web-{AB60C8DB-4680-48C9-BACA-318DC9BC1F19}" dt="2020-12-16T09:07:42.700" v="107"/>
          <ac:picMkLst>
            <pc:docMk/>
            <pc:sldMk cId="2120074209" sldId="712"/>
            <ac:picMk id="7" creationId="{46D625F6-76CF-40BC-88C9-464F428BBE14}"/>
          </ac:picMkLst>
        </pc:picChg>
        <pc:cxnChg chg="del">
          <ac:chgData name="Christa Vercruysse" userId="S::christa.vercruysse@vrijclbnetwerk.be::4200ecb0-f1ab-4090-bbe4-209ba0ca2e7f" providerId="AD" clId="Web-{AB60C8DB-4680-48C9-BACA-318DC9BC1F19}" dt="2020-12-16T09:07:42.700" v="107"/>
          <ac:cxnSpMkLst>
            <pc:docMk/>
            <pc:sldMk cId="2120074209" sldId="712"/>
            <ac:cxnSpMk id="11" creationId="{A7F400EE-A8A5-48AF-B4D6-291B52C6F0B0}"/>
          </ac:cxnSpMkLst>
        </pc:cxnChg>
      </pc:sldChg>
      <pc:sldChg chg="addSp modSp">
        <pc:chgData name="Christa Vercruysse" userId="S::christa.vercruysse@vrijclbnetwerk.be::4200ecb0-f1ab-4090-bbe4-209ba0ca2e7f" providerId="AD" clId="Web-{AB60C8DB-4680-48C9-BACA-318DC9BC1F19}" dt="2020-12-16T09:08:14.763" v="108"/>
        <pc:sldMkLst>
          <pc:docMk/>
          <pc:sldMk cId="158556025" sldId="713"/>
        </pc:sldMkLst>
        <pc:spChg chg="mod">
          <ac:chgData name="Christa Vercruysse" userId="S::christa.vercruysse@vrijclbnetwerk.be::4200ecb0-f1ab-4090-bbe4-209ba0ca2e7f" providerId="AD" clId="Web-{AB60C8DB-4680-48C9-BACA-318DC9BC1F19}" dt="2020-12-16T09:08:14.763" v="108"/>
          <ac:spMkLst>
            <pc:docMk/>
            <pc:sldMk cId="158556025" sldId="713"/>
            <ac:spMk id="2" creationId="{B8147180-96CA-42D2-A151-EF9AD10DC9F9}"/>
          </ac:spMkLst>
        </pc:spChg>
        <pc:spChg chg="mod">
          <ac:chgData name="Christa Vercruysse" userId="S::christa.vercruysse@vrijclbnetwerk.be::4200ecb0-f1ab-4090-bbe4-209ba0ca2e7f" providerId="AD" clId="Web-{AB60C8DB-4680-48C9-BACA-318DC9BC1F19}" dt="2020-12-16T09:08:14.763" v="108"/>
          <ac:spMkLst>
            <pc:docMk/>
            <pc:sldMk cId="158556025" sldId="713"/>
            <ac:spMk id="3" creationId="{3FA079A2-2637-409F-A273-07C4D2BAF90C}"/>
          </ac:spMkLst>
        </pc:spChg>
        <pc:spChg chg="add">
          <ac:chgData name="Christa Vercruysse" userId="S::christa.vercruysse@vrijclbnetwerk.be::4200ecb0-f1ab-4090-bbe4-209ba0ca2e7f" providerId="AD" clId="Web-{AB60C8DB-4680-48C9-BACA-318DC9BC1F19}" dt="2020-12-16T09:08:14.763" v="108"/>
          <ac:spMkLst>
            <pc:docMk/>
            <pc:sldMk cId="158556025" sldId="713"/>
            <ac:spMk id="10" creationId="{2C61293E-6EBE-43EF-A52C-9BEBFD7679D4}"/>
          </ac:spMkLst>
        </pc:spChg>
        <pc:spChg chg="add">
          <ac:chgData name="Christa Vercruysse" userId="S::christa.vercruysse@vrijclbnetwerk.be::4200ecb0-f1ab-4090-bbe4-209ba0ca2e7f" providerId="AD" clId="Web-{AB60C8DB-4680-48C9-BACA-318DC9BC1F19}" dt="2020-12-16T09:08:14.763" v="108"/>
          <ac:spMkLst>
            <pc:docMk/>
            <pc:sldMk cId="158556025" sldId="713"/>
            <ac:spMk id="12" creationId="{21540236-BFD5-4A9D-8840-4703E7F76825}"/>
          </ac:spMkLst>
        </pc:spChg>
        <pc:picChg chg="mod">
          <ac:chgData name="Christa Vercruysse" userId="S::christa.vercruysse@vrijclbnetwerk.be::4200ecb0-f1ab-4090-bbe4-209ba0ca2e7f" providerId="AD" clId="Web-{AB60C8DB-4680-48C9-BACA-318DC9BC1F19}" dt="2020-12-16T09:08:14.763" v="108"/>
          <ac:picMkLst>
            <pc:docMk/>
            <pc:sldMk cId="158556025" sldId="713"/>
            <ac:picMk id="5" creationId="{A8D29C53-6AF6-4797-BA78-8EFE5D45F675}"/>
          </ac:picMkLst>
        </pc:picChg>
      </pc:sldChg>
      <pc:sldChg chg="addSp modSp mod setBg">
        <pc:chgData name="Christa Vercruysse" userId="S::christa.vercruysse@vrijclbnetwerk.be::4200ecb0-f1ab-4090-bbe4-209ba0ca2e7f" providerId="AD" clId="Web-{AB60C8DB-4680-48C9-BACA-318DC9BC1F19}" dt="2020-12-16T09:25:28.735" v="218" actId="20577"/>
        <pc:sldMkLst>
          <pc:docMk/>
          <pc:sldMk cId="888173898" sldId="716"/>
        </pc:sldMkLst>
        <pc:spChg chg="mod">
          <ac:chgData name="Christa Vercruysse" userId="S::christa.vercruysse@vrijclbnetwerk.be::4200ecb0-f1ab-4090-bbe4-209ba0ca2e7f" providerId="AD" clId="Web-{AB60C8DB-4680-48C9-BACA-318DC9BC1F19}" dt="2020-12-16T09:25:28.735" v="218" actId="20577"/>
          <ac:spMkLst>
            <pc:docMk/>
            <pc:sldMk cId="888173898" sldId="716"/>
            <ac:spMk id="2" creationId="{7E1045C4-A2E1-445C-80BD-4C9204110FFB}"/>
          </ac:spMkLst>
        </pc:spChg>
        <pc:spChg chg="mod">
          <ac:chgData name="Christa Vercruysse" userId="S::christa.vercruysse@vrijclbnetwerk.be::4200ecb0-f1ab-4090-bbe4-209ba0ca2e7f" providerId="AD" clId="Web-{AB60C8DB-4680-48C9-BACA-318DC9BC1F19}" dt="2020-12-16T09:15:28.270" v="123"/>
          <ac:spMkLst>
            <pc:docMk/>
            <pc:sldMk cId="888173898" sldId="716"/>
            <ac:spMk id="3" creationId="{C21A83C9-90EF-43B1-9EAE-FBE1557C1B57}"/>
          </ac:spMkLst>
        </pc:spChg>
        <pc:spChg chg="add">
          <ac:chgData name="Christa Vercruysse" userId="S::christa.vercruysse@vrijclbnetwerk.be::4200ecb0-f1ab-4090-bbe4-209ba0ca2e7f" providerId="AD" clId="Web-{AB60C8DB-4680-48C9-BACA-318DC9BC1F19}" dt="2020-12-16T09:15:28.270" v="123"/>
          <ac:spMkLst>
            <pc:docMk/>
            <pc:sldMk cId="888173898" sldId="716"/>
            <ac:spMk id="7" creationId="{777A147A-9ED8-46B4-8660-1B3C2AA880B5}"/>
          </ac:spMkLst>
        </pc:spChg>
        <pc:spChg chg="add">
          <ac:chgData name="Christa Vercruysse" userId="S::christa.vercruysse@vrijclbnetwerk.be::4200ecb0-f1ab-4090-bbe4-209ba0ca2e7f" providerId="AD" clId="Web-{AB60C8DB-4680-48C9-BACA-318DC9BC1F19}" dt="2020-12-16T09:15:28.270" v="123"/>
          <ac:spMkLst>
            <pc:docMk/>
            <pc:sldMk cId="888173898" sldId="716"/>
            <ac:spMk id="11" creationId="{5D6C15A0-C087-4593-8414-2B4EC1CDC3DE}"/>
          </ac:spMkLst>
        </pc:spChg>
      </pc:sldChg>
      <pc:sldChg chg="del">
        <pc:chgData name="Christa Vercruysse" userId="S::christa.vercruysse@vrijclbnetwerk.be::4200ecb0-f1ab-4090-bbe4-209ba0ca2e7f" providerId="AD" clId="Web-{AB60C8DB-4680-48C9-BACA-318DC9BC1F19}" dt="2020-12-16T09:02:36.337" v="98"/>
        <pc:sldMkLst>
          <pc:docMk/>
          <pc:sldMk cId="2808272104" sldId="719"/>
        </pc:sldMkLst>
      </pc:sldChg>
      <pc:sldChg chg="addSp modSp mod setBg">
        <pc:chgData name="Christa Vercruysse" userId="S::christa.vercruysse@vrijclbnetwerk.be::4200ecb0-f1ab-4090-bbe4-209ba0ca2e7f" providerId="AD" clId="Web-{AB60C8DB-4680-48C9-BACA-318DC9BC1F19}" dt="2020-12-16T09:34:23.212" v="320" actId="20577"/>
        <pc:sldMkLst>
          <pc:docMk/>
          <pc:sldMk cId="1964892818" sldId="721"/>
        </pc:sldMkLst>
        <pc:spChg chg="mod">
          <ac:chgData name="Christa Vercruysse" userId="S::christa.vercruysse@vrijclbnetwerk.be::4200ecb0-f1ab-4090-bbe4-209ba0ca2e7f" providerId="AD" clId="Web-{AB60C8DB-4680-48C9-BACA-318DC9BC1F19}" dt="2020-12-16T09:34:23.212" v="320" actId="20577"/>
          <ac:spMkLst>
            <pc:docMk/>
            <pc:sldMk cId="1964892818" sldId="721"/>
            <ac:spMk id="2" creationId="{9C2FC3C5-072F-4FF2-A811-C8C290FAB189}"/>
          </ac:spMkLst>
        </pc:spChg>
        <pc:spChg chg="add">
          <ac:chgData name="Christa Vercruysse" userId="S::christa.vercruysse@vrijclbnetwerk.be::4200ecb0-f1ab-4090-bbe4-209ba0ca2e7f" providerId="AD" clId="Web-{AB60C8DB-4680-48C9-BACA-318DC9BC1F19}" dt="2020-12-16T09:14:35.960" v="120"/>
          <ac:spMkLst>
            <pc:docMk/>
            <pc:sldMk cId="1964892818" sldId="721"/>
            <ac:spMk id="7" creationId="{943CAA20-3569-4189-9E48-239A229A86CA}"/>
          </ac:spMkLst>
        </pc:spChg>
        <pc:spChg chg="add">
          <ac:chgData name="Christa Vercruysse" userId="S::christa.vercruysse@vrijclbnetwerk.be::4200ecb0-f1ab-4090-bbe4-209ba0ca2e7f" providerId="AD" clId="Web-{AB60C8DB-4680-48C9-BACA-318DC9BC1F19}" dt="2020-12-16T09:14:35.960" v="120"/>
          <ac:spMkLst>
            <pc:docMk/>
            <pc:sldMk cId="1964892818" sldId="721"/>
            <ac:spMk id="9" creationId="{DA542B6D-E775-4832-91DC-2D20F857813A}"/>
          </ac:spMkLst>
        </pc:spChg>
      </pc:sldChg>
      <pc:sldChg chg="addSp modSp mod setBg">
        <pc:chgData name="Christa Vercruysse" userId="S::christa.vercruysse@vrijclbnetwerk.be::4200ecb0-f1ab-4090-bbe4-209ba0ca2e7f" providerId="AD" clId="Web-{AB60C8DB-4680-48C9-BACA-318DC9BC1F19}" dt="2020-12-16T09:34:49.415" v="331" actId="20577"/>
        <pc:sldMkLst>
          <pc:docMk/>
          <pc:sldMk cId="3430201427" sldId="722"/>
        </pc:sldMkLst>
        <pc:spChg chg="mod">
          <ac:chgData name="Christa Vercruysse" userId="S::christa.vercruysse@vrijclbnetwerk.be::4200ecb0-f1ab-4090-bbe4-209ba0ca2e7f" providerId="AD" clId="Web-{AB60C8DB-4680-48C9-BACA-318DC9BC1F19}" dt="2020-12-16T09:34:49.415" v="331" actId="20577"/>
          <ac:spMkLst>
            <pc:docMk/>
            <pc:sldMk cId="3430201427" sldId="722"/>
            <ac:spMk id="2" creationId="{9C2FC3C5-072F-4FF2-A811-C8C290FAB189}"/>
          </ac:spMkLst>
        </pc:spChg>
        <pc:spChg chg="add">
          <ac:chgData name="Christa Vercruysse" userId="S::christa.vercruysse@vrijclbnetwerk.be::4200ecb0-f1ab-4090-bbe4-209ba0ca2e7f" providerId="AD" clId="Web-{AB60C8DB-4680-48C9-BACA-318DC9BC1F19}" dt="2020-12-16T09:13:29.401" v="115"/>
          <ac:spMkLst>
            <pc:docMk/>
            <pc:sldMk cId="3430201427" sldId="722"/>
            <ac:spMk id="7" creationId="{943CAA20-3569-4189-9E48-239A229A86CA}"/>
          </ac:spMkLst>
        </pc:spChg>
        <pc:spChg chg="add">
          <ac:chgData name="Christa Vercruysse" userId="S::christa.vercruysse@vrijclbnetwerk.be::4200ecb0-f1ab-4090-bbe4-209ba0ca2e7f" providerId="AD" clId="Web-{AB60C8DB-4680-48C9-BACA-318DC9BC1F19}" dt="2020-12-16T09:13:29.401" v="115"/>
          <ac:spMkLst>
            <pc:docMk/>
            <pc:sldMk cId="3430201427" sldId="722"/>
            <ac:spMk id="9" creationId="{DA542B6D-E775-4832-91DC-2D20F857813A}"/>
          </ac:spMkLst>
        </pc:spChg>
      </pc:sldChg>
      <pc:sldChg chg="addSp delSp modSp">
        <pc:chgData name="Christa Vercruysse" userId="S::christa.vercruysse@vrijclbnetwerk.be::4200ecb0-f1ab-4090-bbe4-209ba0ca2e7f" providerId="AD" clId="Web-{AB60C8DB-4680-48C9-BACA-318DC9BC1F19}" dt="2020-12-16T09:39:52.576" v="406" actId="14100"/>
        <pc:sldMkLst>
          <pc:docMk/>
          <pc:sldMk cId="3424993330" sldId="723"/>
        </pc:sldMkLst>
        <pc:spChg chg="mod">
          <ac:chgData name="Christa Vercruysse" userId="S::christa.vercruysse@vrijclbnetwerk.be::4200ecb0-f1ab-4090-bbe4-209ba0ca2e7f" providerId="AD" clId="Web-{AB60C8DB-4680-48C9-BACA-318DC9BC1F19}" dt="2020-12-16T09:39:40.404" v="404"/>
          <ac:spMkLst>
            <pc:docMk/>
            <pc:sldMk cId="3424993330" sldId="723"/>
            <ac:spMk id="2" creationId="{B4FF4A68-CEF1-4E8D-A9C5-B59303DDE814}"/>
          </ac:spMkLst>
        </pc:spChg>
        <pc:spChg chg="mod ord">
          <ac:chgData name="Christa Vercruysse" userId="S::christa.vercruysse@vrijclbnetwerk.be::4200ecb0-f1ab-4090-bbe4-209ba0ca2e7f" providerId="AD" clId="Web-{AB60C8DB-4680-48C9-BACA-318DC9BC1F19}" dt="2020-12-16T09:39:52.576" v="406" actId="14100"/>
          <ac:spMkLst>
            <pc:docMk/>
            <pc:sldMk cId="3424993330" sldId="723"/>
            <ac:spMk id="3" creationId="{2B339A2E-DB5C-49E1-AE09-9B04960F50EC}"/>
          </ac:spMkLst>
        </pc:spChg>
        <pc:spChg chg="del">
          <ac:chgData name="Christa Vercruysse" userId="S::christa.vercruysse@vrijclbnetwerk.be::4200ecb0-f1ab-4090-bbe4-209ba0ca2e7f" providerId="AD" clId="Web-{AB60C8DB-4680-48C9-BACA-318DC9BC1F19}" dt="2020-12-16T09:39:40.404" v="404"/>
          <ac:spMkLst>
            <pc:docMk/>
            <pc:sldMk cId="3424993330" sldId="723"/>
            <ac:spMk id="97" creationId="{799A8B4F-0FED-46C0-9186-5A8E116D8744}"/>
          </ac:spMkLst>
        </pc:spChg>
        <pc:spChg chg="del">
          <ac:chgData name="Christa Vercruysse" userId="S::christa.vercruysse@vrijclbnetwerk.be::4200ecb0-f1ab-4090-bbe4-209ba0ca2e7f" providerId="AD" clId="Web-{AB60C8DB-4680-48C9-BACA-318DC9BC1F19}" dt="2020-12-16T09:39:40.404" v="404"/>
          <ac:spMkLst>
            <pc:docMk/>
            <pc:sldMk cId="3424993330" sldId="723"/>
            <ac:spMk id="101" creationId="{38A69B74-22E3-47CC-823F-18BE7930C814}"/>
          </ac:spMkLst>
        </pc:spChg>
        <pc:spChg chg="del">
          <ac:chgData name="Christa Vercruysse" userId="S::christa.vercruysse@vrijclbnetwerk.be::4200ecb0-f1ab-4090-bbe4-209ba0ca2e7f" providerId="AD" clId="Web-{AB60C8DB-4680-48C9-BACA-318DC9BC1F19}" dt="2020-12-16T09:39:40.404" v="404"/>
          <ac:spMkLst>
            <pc:docMk/>
            <pc:sldMk cId="3424993330" sldId="723"/>
            <ac:spMk id="103" creationId="{1778637B-5DB8-4A75-B2E6-FC2B1BB9A7DB}"/>
          </ac:spMkLst>
        </pc:spChg>
        <pc:spChg chg="del">
          <ac:chgData name="Christa Vercruysse" userId="S::christa.vercruysse@vrijclbnetwerk.be::4200ecb0-f1ab-4090-bbe4-209ba0ca2e7f" providerId="AD" clId="Web-{AB60C8DB-4680-48C9-BACA-318DC9BC1F19}" dt="2020-12-16T09:39:40.404" v="404"/>
          <ac:spMkLst>
            <pc:docMk/>
            <pc:sldMk cId="3424993330" sldId="723"/>
            <ac:spMk id="105" creationId="{0035A30C-45F3-4EFB-B2E8-6E2A11843D39}"/>
          </ac:spMkLst>
        </pc:spChg>
        <pc:spChg chg="add">
          <ac:chgData name="Christa Vercruysse" userId="S::christa.vercruysse@vrijclbnetwerk.be::4200ecb0-f1ab-4090-bbe4-209ba0ca2e7f" providerId="AD" clId="Web-{AB60C8DB-4680-48C9-BACA-318DC9BC1F19}" dt="2020-12-16T09:39:40.404" v="404"/>
          <ac:spMkLst>
            <pc:docMk/>
            <pc:sldMk cId="3424993330" sldId="723"/>
            <ac:spMk id="110" creationId="{DE09615D-24FD-4086-87D4-3BC6FF4383AD}"/>
          </ac:spMkLst>
        </pc:spChg>
        <pc:spChg chg="add">
          <ac:chgData name="Christa Vercruysse" userId="S::christa.vercruysse@vrijclbnetwerk.be::4200ecb0-f1ab-4090-bbe4-209ba0ca2e7f" providerId="AD" clId="Web-{AB60C8DB-4680-48C9-BACA-318DC9BC1F19}" dt="2020-12-16T09:39:40.404" v="404"/>
          <ac:spMkLst>
            <pc:docMk/>
            <pc:sldMk cId="3424993330" sldId="723"/>
            <ac:spMk id="114" creationId="{68C00EAE-4816-44D0-8DA9-3F070179BAB0}"/>
          </ac:spMkLst>
        </pc:spChg>
        <pc:spChg chg="add">
          <ac:chgData name="Christa Vercruysse" userId="S::christa.vercruysse@vrijclbnetwerk.be::4200ecb0-f1ab-4090-bbe4-209ba0ca2e7f" providerId="AD" clId="Web-{AB60C8DB-4680-48C9-BACA-318DC9BC1F19}" dt="2020-12-16T09:39:40.404" v="404"/>
          <ac:spMkLst>
            <pc:docMk/>
            <pc:sldMk cId="3424993330" sldId="723"/>
            <ac:spMk id="116" creationId="{D5391212-5277-4C05-9E96-E724C9611343}"/>
          </ac:spMkLst>
        </pc:spChg>
        <pc:spChg chg="add">
          <ac:chgData name="Christa Vercruysse" userId="S::christa.vercruysse@vrijclbnetwerk.be::4200ecb0-f1ab-4090-bbe4-209ba0ca2e7f" providerId="AD" clId="Web-{AB60C8DB-4680-48C9-BACA-318DC9BC1F19}" dt="2020-12-16T09:39:40.404" v="404"/>
          <ac:spMkLst>
            <pc:docMk/>
            <pc:sldMk cId="3424993330" sldId="723"/>
            <ac:spMk id="118" creationId="{0B331F10-0144-4133-AB48-EDEFB354650F}"/>
          </ac:spMkLst>
        </pc:spChg>
        <pc:picChg chg="mod ord">
          <ac:chgData name="Christa Vercruysse" userId="S::christa.vercruysse@vrijclbnetwerk.be::4200ecb0-f1ab-4090-bbe4-209ba0ca2e7f" providerId="AD" clId="Web-{AB60C8DB-4680-48C9-BACA-318DC9BC1F19}" dt="2020-12-16T09:39:40.404" v="404"/>
          <ac:picMkLst>
            <pc:docMk/>
            <pc:sldMk cId="3424993330" sldId="723"/>
            <ac:picMk id="5" creationId="{9A33C545-EDD9-4A95-AD23-DFF802005640}"/>
          </ac:picMkLst>
        </pc:picChg>
        <pc:picChg chg="mod">
          <ac:chgData name="Christa Vercruysse" userId="S::christa.vercruysse@vrijclbnetwerk.be::4200ecb0-f1ab-4090-bbe4-209ba0ca2e7f" providerId="AD" clId="Web-{AB60C8DB-4680-48C9-BACA-318DC9BC1F19}" dt="2020-12-16T09:39:40.404" v="404"/>
          <ac:picMkLst>
            <pc:docMk/>
            <pc:sldMk cId="3424993330" sldId="723"/>
            <ac:picMk id="6" creationId="{9F55F368-5D0B-4FE1-B341-F34AE0EAEDC9}"/>
          </ac:picMkLst>
        </pc:picChg>
        <pc:picChg chg="mod">
          <ac:chgData name="Christa Vercruysse" userId="S::christa.vercruysse@vrijclbnetwerk.be::4200ecb0-f1ab-4090-bbe4-209ba0ca2e7f" providerId="AD" clId="Web-{AB60C8DB-4680-48C9-BACA-318DC9BC1F19}" dt="2020-12-16T09:39:40.404" v="404"/>
          <ac:picMkLst>
            <pc:docMk/>
            <pc:sldMk cId="3424993330" sldId="723"/>
            <ac:picMk id="40" creationId="{5131F57B-97B6-4545-B057-07C741E9D3F2}"/>
          </ac:picMkLst>
        </pc:picChg>
        <pc:picChg chg="del">
          <ac:chgData name="Christa Vercruysse" userId="S::christa.vercruysse@vrijclbnetwerk.be::4200ecb0-f1ab-4090-bbe4-209ba0ca2e7f" providerId="AD" clId="Web-{AB60C8DB-4680-48C9-BACA-318DC9BC1F19}" dt="2020-12-16T09:39:40.404" v="404"/>
          <ac:picMkLst>
            <pc:docMk/>
            <pc:sldMk cId="3424993330" sldId="723"/>
            <ac:picMk id="99" creationId="{DA6861EE-7660-46C9-80BD-173B8F7454B8}"/>
          </ac:picMkLst>
        </pc:picChg>
        <pc:picChg chg="add">
          <ac:chgData name="Christa Vercruysse" userId="S::christa.vercruysse@vrijclbnetwerk.be::4200ecb0-f1ab-4090-bbe4-209ba0ca2e7f" providerId="AD" clId="Web-{AB60C8DB-4680-48C9-BACA-318DC9BC1F19}" dt="2020-12-16T09:39:40.404" v="404"/>
          <ac:picMkLst>
            <pc:docMk/>
            <pc:sldMk cId="3424993330" sldId="723"/>
            <ac:picMk id="112" creationId="{2CD1987F-8813-4F4A-BE57-BB00FB4F081B}"/>
          </ac:picMkLst>
        </pc:picChg>
      </pc:sldChg>
      <pc:sldChg chg="delSp del">
        <pc:chgData name="Christa Vercruysse" userId="S::christa.vercruysse@vrijclbnetwerk.be::4200ecb0-f1ab-4090-bbe4-209ba0ca2e7f" providerId="AD" clId="Web-{AB60C8DB-4680-48C9-BACA-318DC9BC1F19}" dt="2020-12-16T09:19:53.095" v="175"/>
        <pc:sldMkLst>
          <pc:docMk/>
          <pc:sldMk cId="3479836986" sldId="725"/>
        </pc:sldMkLst>
        <pc:spChg chg="del">
          <ac:chgData name="Christa Vercruysse" userId="S::christa.vercruysse@vrijclbnetwerk.be::4200ecb0-f1ab-4090-bbe4-209ba0ca2e7f" providerId="AD" clId="Web-{AB60C8DB-4680-48C9-BACA-318DC9BC1F19}" dt="2020-12-16T09:17:16.102" v="152"/>
          <ac:spMkLst>
            <pc:docMk/>
            <pc:sldMk cId="3479836986" sldId="725"/>
            <ac:spMk id="4" creationId="{CC28D57D-7CA3-454B-9977-1F6E482EA958}"/>
          </ac:spMkLst>
        </pc:spChg>
        <pc:spChg chg="del">
          <ac:chgData name="Christa Vercruysse" userId="S::christa.vercruysse@vrijclbnetwerk.be::4200ecb0-f1ab-4090-bbe4-209ba0ca2e7f" providerId="AD" clId="Web-{AB60C8DB-4680-48C9-BACA-318DC9BC1F19}" dt="2020-12-16T09:16:53.046" v="149"/>
          <ac:spMkLst>
            <pc:docMk/>
            <pc:sldMk cId="3479836986" sldId="725"/>
            <ac:spMk id="10" creationId="{186BC8C1-551B-4C5E-AC3A-CE3998378492}"/>
          </ac:spMkLst>
        </pc:spChg>
        <pc:picChg chg="del">
          <ac:chgData name="Christa Vercruysse" userId="S::christa.vercruysse@vrijclbnetwerk.be::4200ecb0-f1ab-4090-bbe4-209ba0ca2e7f" providerId="AD" clId="Web-{AB60C8DB-4680-48C9-BACA-318DC9BC1F19}" dt="2020-12-16T09:17:36.994" v="154"/>
          <ac:picMkLst>
            <pc:docMk/>
            <pc:sldMk cId="3479836986" sldId="725"/>
            <ac:picMk id="5" creationId="{EDD04582-0F94-43DF-8C99-A3D32D785C4D}"/>
          </ac:picMkLst>
        </pc:picChg>
      </pc:sldChg>
      <pc:sldChg chg="addSp modSp mod setBg">
        <pc:chgData name="Christa Vercruysse" userId="S::christa.vercruysse@vrijclbnetwerk.be::4200ecb0-f1ab-4090-bbe4-209ba0ca2e7f" providerId="AD" clId="Web-{AB60C8DB-4680-48C9-BACA-318DC9BC1F19}" dt="2020-12-16T09:25:57.001" v="224" actId="20577"/>
        <pc:sldMkLst>
          <pc:docMk/>
          <pc:sldMk cId="2364305028" sldId="726"/>
        </pc:sldMkLst>
        <pc:spChg chg="mod">
          <ac:chgData name="Christa Vercruysse" userId="S::christa.vercruysse@vrijclbnetwerk.be::4200ecb0-f1ab-4090-bbe4-209ba0ca2e7f" providerId="AD" clId="Web-{AB60C8DB-4680-48C9-BACA-318DC9BC1F19}" dt="2020-12-16T09:25:57.001" v="224" actId="20577"/>
          <ac:spMkLst>
            <pc:docMk/>
            <pc:sldMk cId="2364305028" sldId="726"/>
            <ac:spMk id="2" creationId="{84D090B7-A22D-4B74-BB98-53C0F580BA46}"/>
          </ac:spMkLst>
        </pc:spChg>
        <pc:spChg chg="add">
          <ac:chgData name="Christa Vercruysse" userId="S::christa.vercruysse@vrijclbnetwerk.be::4200ecb0-f1ab-4090-bbe4-209ba0ca2e7f" providerId="AD" clId="Web-{AB60C8DB-4680-48C9-BACA-318DC9BC1F19}" dt="2020-12-16T09:20:07.887" v="177"/>
          <ac:spMkLst>
            <pc:docMk/>
            <pc:sldMk cId="2364305028" sldId="726"/>
            <ac:spMk id="7" creationId="{943CAA20-3569-4189-9E48-239A229A86CA}"/>
          </ac:spMkLst>
        </pc:spChg>
        <pc:spChg chg="add">
          <ac:chgData name="Christa Vercruysse" userId="S::christa.vercruysse@vrijclbnetwerk.be::4200ecb0-f1ab-4090-bbe4-209ba0ca2e7f" providerId="AD" clId="Web-{AB60C8DB-4680-48C9-BACA-318DC9BC1F19}" dt="2020-12-16T09:20:07.887" v="177"/>
          <ac:spMkLst>
            <pc:docMk/>
            <pc:sldMk cId="2364305028" sldId="726"/>
            <ac:spMk id="9" creationId="{DA542B6D-E775-4832-91DC-2D20F857813A}"/>
          </ac:spMkLst>
        </pc:spChg>
      </pc:sldChg>
      <pc:sldChg chg="addSp modSp mod setBg setClrOvrMap">
        <pc:chgData name="Christa Vercruysse" userId="S::christa.vercruysse@vrijclbnetwerk.be::4200ecb0-f1ab-4090-bbe4-209ba0ca2e7f" providerId="AD" clId="Web-{AB60C8DB-4680-48C9-BACA-318DC9BC1F19}" dt="2020-12-16T09:03:44.728" v="104"/>
        <pc:sldMkLst>
          <pc:docMk/>
          <pc:sldMk cId="3143465099" sldId="732"/>
        </pc:sldMkLst>
        <pc:spChg chg="mod">
          <ac:chgData name="Christa Vercruysse" userId="S::christa.vercruysse@vrijclbnetwerk.be::4200ecb0-f1ab-4090-bbe4-209ba0ca2e7f" providerId="AD" clId="Web-{AB60C8DB-4680-48C9-BACA-318DC9BC1F19}" dt="2020-12-16T09:03:44.728" v="104"/>
          <ac:spMkLst>
            <pc:docMk/>
            <pc:sldMk cId="3143465099" sldId="732"/>
            <ac:spMk id="2" creationId="{D0166D00-04FA-45C9-BAAF-EA11E283DD22}"/>
          </ac:spMkLst>
        </pc:spChg>
        <pc:spChg chg="mod">
          <ac:chgData name="Christa Vercruysse" userId="S::christa.vercruysse@vrijclbnetwerk.be::4200ecb0-f1ab-4090-bbe4-209ba0ca2e7f" providerId="AD" clId="Web-{AB60C8DB-4680-48C9-BACA-318DC9BC1F19}" dt="2020-12-16T09:03:44.728" v="104"/>
          <ac:spMkLst>
            <pc:docMk/>
            <pc:sldMk cId="3143465099" sldId="732"/>
            <ac:spMk id="3" creationId="{2277B345-32E7-46A8-9613-1412214C6742}"/>
          </ac:spMkLst>
        </pc:spChg>
        <pc:spChg chg="add">
          <ac:chgData name="Christa Vercruysse" userId="S::christa.vercruysse@vrijclbnetwerk.be::4200ecb0-f1ab-4090-bbe4-209ba0ca2e7f" providerId="AD" clId="Web-{AB60C8DB-4680-48C9-BACA-318DC9BC1F19}" dt="2020-12-16T09:03:44.728" v="104"/>
          <ac:spMkLst>
            <pc:docMk/>
            <pc:sldMk cId="3143465099" sldId="732"/>
            <ac:spMk id="8" creationId="{DFF2AC85-FAA0-4844-813F-83C04D7382E2}"/>
          </ac:spMkLst>
        </pc:spChg>
        <pc:spChg chg="add">
          <ac:chgData name="Christa Vercruysse" userId="S::christa.vercruysse@vrijclbnetwerk.be::4200ecb0-f1ab-4090-bbe4-209ba0ca2e7f" providerId="AD" clId="Web-{AB60C8DB-4680-48C9-BACA-318DC9BC1F19}" dt="2020-12-16T09:03:44.728" v="104"/>
          <ac:spMkLst>
            <pc:docMk/>
            <pc:sldMk cId="3143465099" sldId="732"/>
            <ac:spMk id="10" creationId="{89CC0F1E-BAA2-47B1-8F83-7ECB9FD9E009}"/>
          </ac:spMkLst>
        </pc:spChg>
      </pc:sldChg>
      <pc:sldChg chg="addSp modSp mod setBg setClrOvrMap">
        <pc:chgData name="Christa Vercruysse" userId="S::christa.vercruysse@vrijclbnetwerk.be::4200ecb0-f1ab-4090-bbe4-209ba0ca2e7f" providerId="AD" clId="Web-{AB60C8DB-4680-48C9-BACA-318DC9BC1F19}" dt="2020-12-16T09:03:34.916" v="103"/>
        <pc:sldMkLst>
          <pc:docMk/>
          <pc:sldMk cId="627819331" sldId="733"/>
        </pc:sldMkLst>
        <pc:spChg chg="mod">
          <ac:chgData name="Christa Vercruysse" userId="S::christa.vercruysse@vrijclbnetwerk.be::4200ecb0-f1ab-4090-bbe4-209ba0ca2e7f" providerId="AD" clId="Web-{AB60C8DB-4680-48C9-BACA-318DC9BC1F19}" dt="2020-12-16T09:03:34.916" v="103"/>
          <ac:spMkLst>
            <pc:docMk/>
            <pc:sldMk cId="627819331" sldId="733"/>
            <ac:spMk id="2" creationId="{D0166D00-04FA-45C9-BAAF-EA11E283DD22}"/>
          </ac:spMkLst>
        </pc:spChg>
        <pc:spChg chg="mod">
          <ac:chgData name="Christa Vercruysse" userId="S::christa.vercruysse@vrijclbnetwerk.be::4200ecb0-f1ab-4090-bbe4-209ba0ca2e7f" providerId="AD" clId="Web-{AB60C8DB-4680-48C9-BACA-318DC9BC1F19}" dt="2020-12-16T09:03:34.916" v="103"/>
          <ac:spMkLst>
            <pc:docMk/>
            <pc:sldMk cId="627819331" sldId="733"/>
            <ac:spMk id="3" creationId="{2277B345-32E7-46A8-9613-1412214C6742}"/>
          </ac:spMkLst>
        </pc:spChg>
        <pc:spChg chg="add">
          <ac:chgData name="Christa Vercruysse" userId="S::christa.vercruysse@vrijclbnetwerk.be::4200ecb0-f1ab-4090-bbe4-209ba0ca2e7f" providerId="AD" clId="Web-{AB60C8DB-4680-48C9-BACA-318DC9BC1F19}" dt="2020-12-16T09:03:34.916" v="103"/>
          <ac:spMkLst>
            <pc:docMk/>
            <pc:sldMk cId="627819331" sldId="733"/>
            <ac:spMk id="8" creationId="{DFF2AC85-FAA0-4844-813F-83C04D7382E2}"/>
          </ac:spMkLst>
        </pc:spChg>
        <pc:spChg chg="add">
          <ac:chgData name="Christa Vercruysse" userId="S::christa.vercruysse@vrijclbnetwerk.be::4200ecb0-f1ab-4090-bbe4-209ba0ca2e7f" providerId="AD" clId="Web-{AB60C8DB-4680-48C9-BACA-318DC9BC1F19}" dt="2020-12-16T09:03:34.916" v="103"/>
          <ac:spMkLst>
            <pc:docMk/>
            <pc:sldMk cId="627819331" sldId="733"/>
            <ac:spMk id="10" creationId="{89CC0F1E-BAA2-47B1-8F83-7ECB9FD9E009}"/>
          </ac:spMkLst>
        </pc:spChg>
      </pc:sldChg>
      <pc:sldChg chg="addSp delSp modSp mod setBg">
        <pc:chgData name="Christa Vercruysse" userId="S::christa.vercruysse@vrijclbnetwerk.be::4200ecb0-f1ab-4090-bbe4-209ba0ca2e7f" providerId="AD" clId="Web-{AB60C8DB-4680-48C9-BACA-318DC9BC1F19}" dt="2020-12-16T09:51:15.492" v="447" actId="20577"/>
        <pc:sldMkLst>
          <pc:docMk/>
          <pc:sldMk cId="1663361284" sldId="735"/>
        </pc:sldMkLst>
        <pc:spChg chg="mod">
          <ac:chgData name="Christa Vercruysse" userId="S::christa.vercruysse@vrijclbnetwerk.be::4200ecb0-f1ab-4090-bbe4-209ba0ca2e7f" providerId="AD" clId="Web-{AB60C8DB-4680-48C9-BACA-318DC9BC1F19}" dt="2020-12-16T09:51:15.492" v="447" actId="20577"/>
          <ac:spMkLst>
            <pc:docMk/>
            <pc:sldMk cId="1663361284" sldId="735"/>
            <ac:spMk id="2" creationId="{95BD72F3-5CB7-4610-9ACC-4012A3A00482}"/>
          </ac:spMkLst>
        </pc:spChg>
        <pc:spChg chg="mod">
          <ac:chgData name="Christa Vercruysse" userId="S::christa.vercruysse@vrijclbnetwerk.be::4200ecb0-f1ab-4090-bbe4-209ba0ca2e7f" providerId="AD" clId="Web-{AB60C8DB-4680-48C9-BACA-318DC9BC1F19}" dt="2020-12-16T09:51:07.866" v="446"/>
          <ac:spMkLst>
            <pc:docMk/>
            <pc:sldMk cId="1663361284" sldId="735"/>
            <ac:spMk id="4" creationId="{D3E22E08-21F9-4DCC-93B7-D4EBAC12C624}"/>
          </ac:spMkLst>
        </pc:spChg>
        <pc:spChg chg="add del">
          <ac:chgData name="Christa Vercruysse" userId="S::christa.vercruysse@vrijclbnetwerk.be::4200ecb0-f1ab-4090-bbe4-209ba0ca2e7f" providerId="AD" clId="Web-{AB60C8DB-4680-48C9-BACA-318DC9BC1F19}" dt="2020-12-16T09:51:07.866" v="446"/>
          <ac:spMkLst>
            <pc:docMk/>
            <pc:sldMk cId="1663361284" sldId="735"/>
            <ac:spMk id="71" creationId="{80DF40B2-80F7-4E71-B46C-284163F3654A}"/>
          </ac:spMkLst>
        </pc:spChg>
        <pc:spChg chg="add">
          <ac:chgData name="Christa Vercruysse" userId="S::christa.vercruysse@vrijclbnetwerk.be::4200ecb0-f1ab-4090-bbe4-209ba0ca2e7f" providerId="AD" clId="Web-{AB60C8DB-4680-48C9-BACA-318DC9BC1F19}" dt="2020-12-16T09:51:07.866" v="446"/>
          <ac:spMkLst>
            <pc:docMk/>
            <pc:sldMk cId="1663361284" sldId="735"/>
            <ac:spMk id="135" creationId="{F13C74B1-5B17-4795-BED0-7140497B445A}"/>
          </ac:spMkLst>
        </pc:spChg>
        <pc:spChg chg="add">
          <ac:chgData name="Christa Vercruysse" userId="S::christa.vercruysse@vrijclbnetwerk.be::4200ecb0-f1ab-4090-bbe4-209ba0ca2e7f" providerId="AD" clId="Web-{AB60C8DB-4680-48C9-BACA-318DC9BC1F19}" dt="2020-12-16T09:51:07.866" v="446"/>
          <ac:spMkLst>
            <pc:docMk/>
            <pc:sldMk cId="1663361284" sldId="735"/>
            <ac:spMk id="137" creationId="{D4974D33-8DC5-464E-8C6D-BE58F0669C17}"/>
          </ac:spMkLst>
        </pc:spChg>
        <pc:picChg chg="mod">
          <ac:chgData name="Christa Vercruysse" userId="S::christa.vercruysse@vrijclbnetwerk.be::4200ecb0-f1ab-4090-bbe4-209ba0ca2e7f" providerId="AD" clId="Web-{AB60C8DB-4680-48C9-BACA-318DC9BC1F19}" dt="2020-12-16T09:51:07.866" v="446"/>
          <ac:picMkLst>
            <pc:docMk/>
            <pc:sldMk cId="1663361284" sldId="735"/>
            <ac:picMk id="3074" creationId="{A0E6A600-EF9D-4001-9FAA-4FA0281F1D2B}"/>
          </ac:picMkLst>
        </pc:picChg>
      </pc:sldChg>
      <pc:sldChg chg="modSp">
        <pc:chgData name="Christa Vercruysse" userId="S::christa.vercruysse@vrijclbnetwerk.be::4200ecb0-f1ab-4090-bbe4-209ba0ca2e7f" providerId="AD" clId="Web-{AB60C8DB-4680-48C9-BACA-318DC9BC1F19}" dt="2020-12-16T09:24:30.562" v="208" actId="20577"/>
        <pc:sldMkLst>
          <pc:docMk/>
          <pc:sldMk cId="2293872192" sldId="741"/>
        </pc:sldMkLst>
        <pc:spChg chg="mod">
          <ac:chgData name="Christa Vercruysse" userId="S::christa.vercruysse@vrijclbnetwerk.be::4200ecb0-f1ab-4090-bbe4-209ba0ca2e7f" providerId="AD" clId="Web-{AB60C8DB-4680-48C9-BACA-318DC9BC1F19}" dt="2020-12-16T09:24:30.562" v="208" actId="20577"/>
          <ac:spMkLst>
            <pc:docMk/>
            <pc:sldMk cId="2293872192" sldId="741"/>
            <ac:spMk id="2" creationId="{7E2F98FA-D2EC-4068-ADE5-A40097DEFFBE}"/>
          </ac:spMkLst>
        </pc:spChg>
      </pc:sldChg>
      <pc:sldChg chg="addSp modSp mod setBg">
        <pc:chgData name="Christa Vercruysse" userId="S::christa.vercruysse@vrijclbnetwerk.be::4200ecb0-f1ab-4090-bbe4-209ba0ca2e7f" providerId="AD" clId="Web-{AB60C8DB-4680-48C9-BACA-318DC9BC1F19}" dt="2020-12-16T09:24:05.421" v="205" actId="20577"/>
        <pc:sldMkLst>
          <pc:docMk/>
          <pc:sldMk cId="999850942" sldId="745"/>
        </pc:sldMkLst>
        <pc:spChg chg="mod">
          <ac:chgData name="Christa Vercruysse" userId="S::christa.vercruysse@vrijclbnetwerk.be::4200ecb0-f1ab-4090-bbe4-209ba0ca2e7f" providerId="AD" clId="Web-{AB60C8DB-4680-48C9-BACA-318DC9BC1F19}" dt="2020-12-16T09:23:58.046" v="204"/>
          <ac:spMkLst>
            <pc:docMk/>
            <pc:sldMk cId="999850942" sldId="745"/>
            <ac:spMk id="2" creationId="{95ED7BAD-3F86-46AC-93F0-F4091551B4F2}"/>
          </ac:spMkLst>
        </pc:spChg>
        <pc:spChg chg="mod">
          <ac:chgData name="Christa Vercruysse" userId="S::christa.vercruysse@vrijclbnetwerk.be::4200ecb0-f1ab-4090-bbe4-209ba0ca2e7f" providerId="AD" clId="Web-{AB60C8DB-4680-48C9-BACA-318DC9BC1F19}" dt="2020-12-16T09:24:05.421" v="205" actId="20577"/>
          <ac:spMkLst>
            <pc:docMk/>
            <pc:sldMk cId="999850942" sldId="745"/>
            <ac:spMk id="3" creationId="{559FF5F9-DC5E-475B-AB9D-C21B9F226546}"/>
          </ac:spMkLst>
        </pc:spChg>
        <pc:spChg chg="add">
          <ac:chgData name="Christa Vercruysse" userId="S::christa.vercruysse@vrijclbnetwerk.be::4200ecb0-f1ab-4090-bbe4-209ba0ca2e7f" providerId="AD" clId="Web-{AB60C8DB-4680-48C9-BACA-318DC9BC1F19}" dt="2020-12-16T09:23:58.046" v="204"/>
          <ac:spMkLst>
            <pc:docMk/>
            <pc:sldMk cId="999850942" sldId="745"/>
            <ac:spMk id="12" creationId="{45D37F4E-DDB4-456B-97E0-9937730A039F}"/>
          </ac:spMkLst>
        </pc:spChg>
        <pc:spChg chg="add">
          <ac:chgData name="Christa Vercruysse" userId="S::christa.vercruysse@vrijclbnetwerk.be::4200ecb0-f1ab-4090-bbe4-209ba0ca2e7f" providerId="AD" clId="Web-{AB60C8DB-4680-48C9-BACA-318DC9BC1F19}" dt="2020-12-16T09:23:58.046" v="204"/>
          <ac:spMkLst>
            <pc:docMk/>
            <pc:sldMk cId="999850942" sldId="745"/>
            <ac:spMk id="14" creationId="{B2DD41CD-8F47-4F56-AD12-4E2FF7696987}"/>
          </ac:spMkLst>
        </pc:spChg>
        <pc:picChg chg="mod">
          <ac:chgData name="Christa Vercruysse" userId="S::christa.vercruysse@vrijclbnetwerk.be::4200ecb0-f1ab-4090-bbe4-209ba0ca2e7f" providerId="AD" clId="Web-{AB60C8DB-4680-48C9-BACA-318DC9BC1F19}" dt="2020-12-16T09:23:58.046" v="204"/>
          <ac:picMkLst>
            <pc:docMk/>
            <pc:sldMk cId="999850942" sldId="745"/>
            <ac:picMk id="7" creationId="{62017EAF-4DAE-4046-A7EB-A937232FEC37}"/>
          </ac:picMkLst>
        </pc:picChg>
      </pc:sldChg>
      <pc:sldChg chg="addSp delSp modSp">
        <pc:chgData name="Christa Vercruysse" userId="S::christa.vercruysse@vrijclbnetwerk.be::4200ecb0-f1ab-4090-bbe4-209ba0ca2e7f" providerId="AD" clId="Web-{AB60C8DB-4680-48C9-BACA-318DC9BC1F19}" dt="2020-12-16T09:38:41.153" v="400"/>
        <pc:sldMkLst>
          <pc:docMk/>
          <pc:sldMk cId="4274043429" sldId="746"/>
        </pc:sldMkLst>
        <pc:spChg chg="mod">
          <ac:chgData name="Christa Vercruysse" userId="S::christa.vercruysse@vrijclbnetwerk.be::4200ecb0-f1ab-4090-bbe4-209ba0ca2e7f" providerId="AD" clId="Web-{AB60C8DB-4680-48C9-BACA-318DC9BC1F19}" dt="2020-12-16T09:38:41.153" v="400"/>
          <ac:spMkLst>
            <pc:docMk/>
            <pc:sldMk cId="4274043429" sldId="746"/>
            <ac:spMk id="3" creationId="{A5D37AEC-6386-4F7D-8312-BBD8954F2978}"/>
          </ac:spMkLst>
        </pc:spChg>
        <pc:spChg chg="mod">
          <ac:chgData name="Christa Vercruysse" userId="S::christa.vercruysse@vrijclbnetwerk.be::4200ecb0-f1ab-4090-bbe4-209ba0ca2e7f" providerId="AD" clId="Web-{AB60C8DB-4680-48C9-BACA-318DC9BC1F19}" dt="2020-12-16T09:38:41.153" v="400"/>
          <ac:spMkLst>
            <pc:docMk/>
            <pc:sldMk cId="4274043429" sldId="746"/>
            <ac:spMk id="4" creationId="{B75E3C7B-5F72-4D7C-9189-B2C97F06ACDC}"/>
          </ac:spMkLst>
        </pc:spChg>
        <pc:spChg chg="del">
          <ac:chgData name="Christa Vercruysse" userId="S::christa.vercruysse@vrijclbnetwerk.be::4200ecb0-f1ab-4090-bbe4-209ba0ca2e7f" providerId="AD" clId="Web-{AB60C8DB-4680-48C9-BACA-318DC9BC1F19}" dt="2020-12-16T09:38:41.153" v="400"/>
          <ac:spMkLst>
            <pc:docMk/>
            <pc:sldMk cId="4274043429" sldId="746"/>
            <ac:spMk id="70" creationId="{3756B343-807D-456E-AA26-80E96B75D13B}"/>
          </ac:spMkLst>
        </pc:spChg>
        <pc:spChg chg="del">
          <ac:chgData name="Christa Vercruysse" userId="S::christa.vercruysse@vrijclbnetwerk.be::4200ecb0-f1ab-4090-bbe4-209ba0ca2e7f" providerId="AD" clId="Web-{AB60C8DB-4680-48C9-BACA-318DC9BC1F19}" dt="2020-12-16T09:38:41.153" v="400"/>
          <ac:spMkLst>
            <pc:docMk/>
            <pc:sldMk cId="4274043429" sldId="746"/>
            <ac:spMk id="72" creationId="{08980754-6F4B-43C9-B9BE-127B6BED6586}"/>
          </ac:spMkLst>
        </pc:spChg>
        <pc:spChg chg="del">
          <ac:chgData name="Christa Vercruysse" userId="S::christa.vercruysse@vrijclbnetwerk.be::4200ecb0-f1ab-4090-bbe4-209ba0ca2e7f" providerId="AD" clId="Web-{AB60C8DB-4680-48C9-BACA-318DC9BC1F19}" dt="2020-12-16T09:38:41.153" v="400"/>
          <ac:spMkLst>
            <pc:docMk/>
            <pc:sldMk cId="4274043429" sldId="746"/>
            <ac:spMk id="74" creationId="{2C1BBA94-3F40-40AA-8BB9-E69E25E537C1}"/>
          </ac:spMkLst>
        </pc:spChg>
        <pc:spChg chg="del">
          <ac:chgData name="Christa Vercruysse" userId="S::christa.vercruysse@vrijclbnetwerk.be::4200ecb0-f1ab-4090-bbe4-209ba0ca2e7f" providerId="AD" clId="Web-{AB60C8DB-4680-48C9-BACA-318DC9BC1F19}" dt="2020-12-16T09:38:41.153" v="400"/>
          <ac:spMkLst>
            <pc:docMk/>
            <pc:sldMk cId="4274043429" sldId="746"/>
            <ac:spMk id="76" creationId="{169CC832-2974-4E8D-90ED-3E2941BA7336}"/>
          </ac:spMkLst>
        </pc:spChg>
        <pc:spChg chg="del">
          <ac:chgData name="Christa Vercruysse" userId="S::christa.vercruysse@vrijclbnetwerk.be::4200ecb0-f1ab-4090-bbe4-209ba0ca2e7f" providerId="AD" clId="Web-{AB60C8DB-4680-48C9-BACA-318DC9BC1F19}" dt="2020-12-16T09:38:41.153" v="400"/>
          <ac:spMkLst>
            <pc:docMk/>
            <pc:sldMk cId="4274043429" sldId="746"/>
            <ac:spMk id="78" creationId="{55222F96-971A-4F90-B841-6BAB416C7AC1}"/>
          </ac:spMkLst>
        </pc:spChg>
        <pc:spChg chg="add">
          <ac:chgData name="Christa Vercruysse" userId="S::christa.vercruysse@vrijclbnetwerk.be::4200ecb0-f1ab-4090-bbe4-209ba0ca2e7f" providerId="AD" clId="Web-{AB60C8DB-4680-48C9-BACA-318DC9BC1F19}" dt="2020-12-16T09:38:41.153" v="400"/>
          <ac:spMkLst>
            <pc:docMk/>
            <pc:sldMk cId="4274043429" sldId="746"/>
            <ac:spMk id="83" creationId="{45D37F4E-DDB4-456B-97E0-9937730A039F}"/>
          </ac:spMkLst>
        </pc:spChg>
        <pc:spChg chg="add">
          <ac:chgData name="Christa Vercruysse" userId="S::christa.vercruysse@vrijclbnetwerk.be::4200ecb0-f1ab-4090-bbe4-209ba0ca2e7f" providerId="AD" clId="Web-{AB60C8DB-4680-48C9-BACA-318DC9BC1F19}" dt="2020-12-16T09:38:41.153" v="400"/>
          <ac:spMkLst>
            <pc:docMk/>
            <pc:sldMk cId="4274043429" sldId="746"/>
            <ac:spMk id="85" creationId="{B2DD41CD-8F47-4F56-AD12-4E2FF7696987}"/>
          </ac:spMkLst>
        </pc:spChg>
        <pc:picChg chg="mod ord">
          <ac:chgData name="Christa Vercruysse" userId="S::christa.vercruysse@vrijclbnetwerk.be::4200ecb0-f1ab-4090-bbe4-209ba0ca2e7f" providerId="AD" clId="Web-{AB60C8DB-4680-48C9-BACA-318DC9BC1F19}" dt="2020-12-16T09:38:41.153" v="400"/>
          <ac:picMkLst>
            <pc:docMk/>
            <pc:sldMk cId="4274043429" sldId="746"/>
            <ac:picMk id="50" creationId="{3E9E0AA0-A5EC-4E7F-83D8-A853CA10AAD9}"/>
          </ac:picMkLst>
        </pc:picChg>
      </pc:sldChg>
      <pc:sldChg chg="addSp modSp mod setBg">
        <pc:chgData name="Christa Vercruysse" userId="S::christa.vercruysse@vrijclbnetwerk.be::4200ecb0-f1ab-4090-bbe4-209ba0ca2e7f" providerId="AD" clId="Web-{AB60C8DB-4680-48C9-BACA-318DC9BC1F19}" dt="2020-12-16T09:50:40.257" v="444"/>
        <pc:sldMkLst>
          <pc:docMk/>
          <pc:sldMk cId="3213959484" sldId="747"/>
        </pc:sldMkLst>
        <pc:spChg chg="mod">
          <ac:chgData name="Christa Vercruysse" userId="S::christa.vercruysse@vrijclbnetwerk.be::4200ecb0-f1ab-4090-bbe4-209ba0ca2e7f" providerId="AD" clId="Web-{AB60C8DB-4680-48C9-BACA-318DC9BC1F19}" dt="2020-12-16T09:50:40.257" v="444"/>
          <ac:spMkLst>
            <pc:docMk/>
            <pc:sldMk cId="3213959484" sldId="747"/>
            <ac:spMk id="4" creationId="{EFA0B996-0FC0-448C-BFB0-0D2158DEC4DA}"/>
          </ac:spMkLst>
        </pc:spChg>
        <pc:spChg chg="add">
          <ac:chgData name="Christa Vercruysse" userId="S::christa.vercruysse@vrijclbnetwerk.be::4200ecb0-f1ab-4090-bbe4-209ba0ca2e7f" providerId="AD" clId="Web-{AB60C8DB-4680-48C9-BACA-318DC9BC1F19}" dt="2020-12-16T09:50:40.257" v="444"/>
          <ac:spMkLst>
            <pc:docMk/>
            <pc:sldMk cId="3213959484" sldId="747"/>
            <ac:spMk id="9" creationId="{F12E7CC5-C78B-4EBD-9565-3FA00FAA6CF2}"/>
          </ac:spMkLst>
        </pc:spChg>
        <pc:spChg chg="add">
          <ac:chgData name="Christa Vercruysse" userId="S::christa.vercruysse@vrijclbnetwerk.be::4200ecb0-f1ab-4090-bbe4-209ba0ca2e7f" providerId="AD" clId="Web-{AB60C8DB-4680-48C9-BACA-318DC9BC1F19}" dt="2020-12-16T09:50:40.257" v="444"/>
          <ac:spMkLst>
            <pc:docMk/>
            <pc:sldMk cId="3213959484" sldId="747"/>
            <ac:spMk id="11" creationId="{3A4529A5-F675-429F-8044-01372BB13422}"/>
          </ac:spMkLst>
        </pc:spChg>
        <pc:spChg chg="add">
          <ac:chgData name="Christa Vercruysse" userId="S::christa.vercruysse@vrijclbnetwerk.be::4200ecb0-f1ab-4090-bbe4-209ba0ca2e7f" providerId="AD" clId="Web-{AB60C8DB-4680-48C9-BACA-318DC9BC1F19}" dt="2020-12-16T09:50:40.257" v="444"/>
          <ac:spMkLst>
            <pc:docMk/>
            <pc:sldMk cId="3213959484" sldId="747"/>
            <ac:spMk id="13" creationId="{32C5B66D-E390-4A14-AB60-69626CBF294E}"/>
          </ac:spMkLst>
        </pc:spChg>
        <pc:spChg chg="add">
          <ac:chgData name="Christa Vercruysse" userId="S::christa.vercruysse@vrijclbnetwerk.be::4200ecb0-f1ab-4090-bbe4-209ba0ca2e7f" providerId="AD" clId="Web-{AB60C8DB-4680-48C9-BACA-318DC9BC1F19}" dt="2020-12-16T09:50:40.257" v="444"/>
          <ac:spMkLst>
            <pc:docMk/>
            <pc:sldMk cId="3213959484" sldId="747"/>
            <ac:spMk id="15" creationId="{646273DA-F933-4D17-A5FE-B1EF87FD7A20}"/>
          </ac:spMkLst>
        </pc:spChg>
      </pc:sldChg>
      <pc:sldChg chg="addSp delSp modSp">
        <pc:chgData name="Christa Vercruysse" userId="S::christa.vercruysse@vrijclbnetwerk.be::4200ecb0-f1ab-4090-bbe4-209ba0ca2e7f" providerId="AD" clId="Web-{AB60C8DB-4680-48C9-BACA-318DC9BC1F19}" dt="2020-12-16T09:40:30.436" v="407"/>
        <pc:sldMkLst>
          <pc:docMk/>
          <pc:sldMk cId="1726992060" sldId="750"/>
        </pc:sldMkLst>
        <pc:spChg chg="mod">
          <ac:chgData name="Christa Vercruysse" userId="S::christa.vercruysse@vrijclbnetwerk.be::4200ecb0-f1ab-4090-bbe4-209ba0ca2e7f" providerId="AD" clId="Web-{AB60C8DB-4680-48C9-BACA-318DC9BC1F19}" dt="2020-12-16T09:40:30.436" v="407"/>
          <ac:spMkLst>
            <pc:docMk/>
            <pc:sldMk cId="1726992060" sldId="750"/>
            <ac:spMk id="3" creationId="{00C09042-6476-4A7F-A191-AA5BD2981560}"/>
          </ac:spMkLst>
        </pc:spChg>
        <pc:spChg chg="del">
          <ac:chgData name="Christa Vercruysse" userId="S::christa.vercruysse@vrijclbnetwerk.be::4200ecb0-f1ab-4090-bbe4-209ba0ca2e7f" providerId="AD" clId="Web-{AB60C8DB-4680-48C9-BACA-318DC9BC1F19}" dt="2020-12-16T09:40:30.436" v="407"/>
          <ac:spMkLst>
            <pc:docMk/>
            <pc:sldMk cId="1726992060" sldId="750"/>
            <ac:spMk id="10" creationId="{53BB5D57-6178-4F62-B472-0312F6D95A85}"/>
          </ac:spMkLst>
        </pc:spChg>
        <pc:spChg chg="del">
          <ac:chgData name="Christa Vercruysse" userId="S::christa.vercruysse@vrijclbnetwerk.be::4200ecb0-f1ab-4090-bbe4-209ba0ca2e7f" providerId="AD" clId="Web-{AB60C8DB-4680-48C9-BACA-318DC9BC1F19}" dt="2020-12-16T09:40:30.436" v="407"/>
          <ac:spMkLst>
            <pc:docMk/>
            <pc:sldMk cId="1726992060" sldId="750"/>
            <ac:spMk id="12" creationId="{4C61BD32-7542-4D52-BA5A-3ADE869BF8AC}"/>
          </ac:spMkLst>
        </pc:spChg>
        <pc:spChg chg="add">
          <ac:chgData name="Christa Vercruysse" userId="S::christa.vercruysse@vrijclbnetwerk.be::4200ecb0-f1ab-4090-bbe4-209ba0ca2e7f" providerId="AD" clId="Web-{AB60C8DB-4680-48C9-BACA-318DC9BC1F19}" dt="2020-12-16T09:40:30.436" v="407"/>
          <ac:spMkLst>
            <pc:docMk/>
            <pc:sldMk cId="1726992060" sldId="750"/>
            <ac:spMk id="17" creationId="{2E8F4267-8F09-4862-9D16-E1CB530D484E}"/>
          </ac:spMkLst>
        </pc:spChg>
        <pc:spChg chg="add">
          <ac:chgData name="Christa Vercruysse" userId="S::christa.vercruysse@vrijclbnetwerk.be::4200ecb0-f1ab-4090-bbe4-209ba0ca2e7f" providerId="AD" clId="Web-{AB60C8DB-4680-48C9-BACA-318DC9BC1F19}" dt="2020-12-16T09:40:30.436" v="407"/>
          <ac:spMkLst>
            <pc:docMk/>
            <pc:sldMk cId="1726992060" sldId="750"/>
            <ac:spMk id="19" creationId="{8E74D013-6AA3-44E4-A5DD-EEC216898225}"/>
          </ac:spMkLst>
        </pc:spChg>
        <pc:picChg chg="mod">
          <ac:chgData name="Christa Vercruysse" userId="S::christa.vercruysse@vrijclbnetwerk.be::4200ecb0-f1ab-4090-bbe4-209ba0ca2e7f" providerId="AD" clId="Web-{AB60C8DB-4680-48C9-BACA-318DC9BC1F19}" dt="2020-12-16T09:40:30.436" v="407"/>
          <ac:picMkLst>
            <pc:docMk/>
            <pc:sldMk cId="1726992060" sldId="750"/>
            <ac:picMk id="2" creationId="{9681023B-C322-45D0-9DCB-10F251270865}"/>
          </ac:picMkLst>
        </pc:picChg>
      </pc:sldChg>
      <pc:sldChg chg="addSp modSp mod setBg">
        <pc:chgData name="Christa Vercruysse" userId="S::christa.vercruysse@vrijclbnetwerk.be::4200ecb0-f1ab-4090-bbe4-209ba0ca2e7f" providerId="AD" clId="Web-{AB60C8DB-4680-48C9-BACA-318DC9BC1F19}" dt="2020-12-16T09:50:20.725" v="443"/>
        <pc:sldMkLst>
          <pc:docMk/>
          <pc:sldMk cId="1500873486" sldId="751"/>
        </pc:sldMkLst>
        <pc:spChg chg="mod">
          <ac:chgData name="Christa Vercruysse" userId="S::christa.vercruysse@vrijclbnetwerk.be::4200ecb0-f1ab-4090-bbe4-209ba0ca2e7f" providerId="AD" clId="Web-{AB60C8DB-4680-48C9-BACA-318DC9BC1F19}" dt="2020-12-16T09:48:49.708" v="442"/>
          <ac:spMkLst>
            <pc:docMk/>
            <pc:sldMk cId="1500873486" sldId="751"/>
            <ac:spMk id="2" creationId="{D434E887-AD2D-49B5-9783-BBCA84EB616E}"/>
          </ac:spMkLst>
        </pc:spChg>
        <pc:spChg chg="add">
          <ac:chgData name="Christa Vercruysse" userId="S::christa.vercruysse@vrijclbnetwerk.be::4200ecb0-f1ab-4090-bbe4-209ba0ca2e7f" providerId="AD" clId="Web-{AB60C8DB-4680-48C9-BACA-318DC9BC1F19}" dt="2020-12-16T09:48:49.708" v="442"/>
          <ac:spMkLst>
            <pc:docMk/>
            <pc:sldMk cId="1500873486" sldId="751"/>
            <ac:spMk id="8" creationId="{9B7AD9F6-8CE7-4299-8FC6-328F4DCD3FF9}"/>
          </ac:spMkLst>
        </pc:spChg>
        <pc:spChg chg="add">
          <ac:chgData name="Christa Vercruysse" userId="S::christa.vercruysse@vrijclbnetwerk.be::4200ecb0-f1ab-4090-bbe4-209ba0ca2e7f" providerId="AD" clId="Web-{AB60C8DB-4680-48C9-BACA-318DC9BC1F19}" dt="2020-12-16T09:48:49.708" v="442"/>
          <ac:spMkLst>
            <pc:docMk/>
            <pc:sldMk cId="1500873486" sldId="751"/>
            <ac:spMk id="10" creationId="{82580482-BA80-420A-8A05-C58E97F26B21}"/>
          </ac:spMkLst>
        </pc:spChg>
        <pc:picChg chg="add mod">
          <ac:chgData name="Christa Vercruysse" userId="S::christa.vercruysse@vrijclbnetwerk.be::4200ecb0-f1ab-4090-bbe4-209ba0ca2e7f" providerId="AD" clId="Web-{AB60C8DB-4680-48C9-BACA-318DC9BC1F19}" dt="2020-12-16T09:50:20.725" v="443"/>
          <ac:picMkLst>
            <pc:docMk/>
            <pc:sldMk cId="1500873486" sldId="751"/>
            <ac:picMk id="4" creationId="{252E863E-3FC0-4D53-802F-51E27205E771}"/>
          </ac:picMkLst>
        </pc:picChg>
      </pc:sldChg>
      <pc:sldChg chg="addSp modSp mod setBg">
        <pc:chgData name="Christa Vercruysse" userId="S::christa.vercruysse@vrijclbnetwerk.be::4200ecb0-f1ab-4090-bbe4-209ba0ca2e7f" providerId="AD" clId="Web-{AB60C8DB-4680-48C9-BACA-318DC9BC1F19}" dt="2020-12-16T09:47:58.786" v="431" actId="20577"/>
        <pc:sldMkLst>
          <pc:docMk/>
          <pc:sldMk cId="27700094" sldId="752"/>
        </pc:sldMkLst>
        <pc:spChg chg="mod">
          <ac:chgData name="Christa Vercruysse" userId="S::christa.vercruysse@vrijclbnetwerk.be::4200ecb0-f1ab-4090-bbe4-209ba0ca2e7f" providerId="AD" clId="Web-{AB60C8DB-4680-48C9-BACA-318DC9BC1F19}" dt="2020-12-16T09:47:58.786" v="431" actId="20577"/>
          <ac:spMkLst>
            <pc:docMk/>
            <pc:sldMk cId="27700094" sldId="752"/>
            <ac:spMk id="2" creationId="{ED1DFDEE-C696-4698-8595-9031E114F6CC}"/>
          </ac:spMkLst>
        </pc:spChg>
        <pc:spChg chg="mod">
          <ac:chgData name="Christa Vercruysse" userId="S::christa.vercruysse@vrijclbnetwerk.be::4200ecb0-f1ab-4090-bbe4-209ba0ca2e7f" providerId="AD" clId="Web-{AB60C8DB-4680-48C9-BACA-318DC9BC1F19}" dt="2020-12-16T09:47:21.973" v="413" actId="14100"/>
          <ac:spMkLst>
            <pc:docMk/>
            <pc:sldMk cId="27700094" sldId="752"/>
            <ac:spMk id="3" creationId="{F18F2D10-749C-4ECF-852F-D92CD92AE75B}"/>
          </ac:spMkLst>
        </pc:spChg>
        <pc:spChg chg="add">
          <ac:chgData name="Christa Vercruysse" userId="S::christa.vercruysse@vrijclbnetwerk.be::4200ecb0-f1ab-4090-bbe4-209ba0ca2e7f" providerId="AD" clId="Web-{AB60C8DB-4680-48C9-BACA-318DC9BC1F19}" dt="2020-12-16T09:47:11.066" v="408"/>
          <ac:spMkLst>
            <pc:docMk/>
            <pc:sldMk cId="27700094" sldId="752"/>
            <ac:spMk id="8" creationId="{777A147A-9ED8-46B4-8660-1B3C2AA880B5}"/>
          </ac:spMkLst>
        </pc:spChg>
        <pc:spChg chg="add">
          <ac:chgData name="Christa Vercruysse" userId="S::christa.vercruysse@vrijclbnetwerk.be::4200ecb0-f1ab-4090-bbe4-209ba0ca2e7f" providerId="AD" clId="Web-{AB60C8DB-4680-48C9-BACA-318DC9BC1F19}" dt="2020-12-16T09:47:11.066" v="408"/>
          <ac:spMkLst>
            <pc:docMk/>
            <pc:sldMk cId="27700094" sldId="752"/>
            <ac:spMk id="10" creationId="{5D6C15A0-C087-4593-8414-2B4EC1CDC3DE}"/>
          </ac:spMkLst>
        </pc:spChg>
      </pc:sldChg>
      <pc:sldChg chg="addSp modSp mod setBg">
        <pc:chgData name="Christa Vercruysse" userId="S::christa.vercruysse@vrijclbnetwerk.be::4200ecb0-f1ab-4090-bbe4-209ba0ca2e7f" providerId="AD" clId="Web-{AB60C8DB-4680-48C9-BACA-318DC9BC1F19}" dt="2020-12-16T09:47:54.848" v="429" actId="20577"/>
        <pc:sldMkLst>
          <pc:docMk/>
          <pc:sldMk cId="4022607043" sldId="753"/>
        </pc:sldMkLst>
        <pc:spChg chg="mod">
          <ac:chgData name="Christa Vercruysse" userId="S::christa.vercruysse@vrijclbnetwerk.be::4200ecb0-f1ab-4090-bbe4-209ba0ca2e7f" providerId="AD" clId="Web-{AB60C8DB-4680-48C9-BACA-318DC9BC1F19}" dt="2020-12-16T09:47:54.848" v="429" actId="20577"/>
          <ac:spMkLst>
            <pc:docMk/>
            <pc:sldMk cId="4022607043" sldId="753"/>
            <ac:spMk id="2" creationId="{9511E6FF-43CD-4147-A096-CE7A0F29C218}"/>
          </ac:spMkLst>
        </pc:spChg>
        <pc:spChg chg="mod">
          <ac:chgData name="Christa Vercruysse" userId="S::christa.vercruysse@vrijclbnetwerk.be::4200ecb0-f1ab-4090-bbe4-209ba0ca2e7f" providerId="AD" clId="Web-{AB60C8DB-4680-48C9-BACA-318DC9BC1F19}" dt="2020-12-16T09:47:26.254" v="414"/>
          <ac:spMkLst>
            <pc:docMk/>
            <pc:sldMk cId="4022607043" sldId="753"/>
            <ac:spMk id="3" creationId="{FFB4A459-D24D-4DAC-A997-9A0228D00D84}"/>
          </ac:spMkLst>
        </pc:spChg>
        <pc:spChg chg="add">
          <ac:chgData name="Christa Vercruysse" userId="S::christa.vercruysse@vrijclbnetwerk.be::4200ecb0-f1ab-4090-bbe4-209ba0ca2e7f" providerId="AD" clId="Web-{AB60C8DB-4680-48C9-BACA-318DC9BC1F19}" dt="2020-12-16T09:47:26.254" v="414"/>
          <ac:spMkLst>
            <pc:docMk/>
            <pc:sldMk cId="4022607043" sldId="753"/>
            <ac:spMk id="8" creationId="{777A147A-9ED8-46B4-8660-1B3C2AA880B5}"/>
          </ac:spMkLst>
        </pc:spChg>
        <pc:spChg chg="add">
          <ac:chgData name="Christa Vercruysse" userId="S::christa.vercruysse@vrijclbnetwerk.be::4200ecb0-f1ab-4090-bbe4-209ba0ca2e7f" providerId="AD" clId="Web-{AB60C8DB-4680-48C9-BACA-318DC9BC1F19}" dt="2020-12-16T09:47:26.254" v="414"/>
          <ac:spMkLst>
            <pc:docMk/>
            <pc:sldMk cId="4022607043" sldId="753"/>
            <ac:spMk id="10" creationId="{5D6C15A0-C087-4593-8414-2B4EC1CDC3DE}"/>
          </ac:spMkLst>
        </pc:spChg>
      </pc:sldChg>
      <pc:sldChg chg="addSp modSp mod setBg">
        <pc:chgData name="Christa Vercruysse" userId="S::christa.vercruysse@vrijclbnetwerk.be::4200ecb0-f1ab-4090-bbe4-209ba0ca2e7f" providerId="AD" clId="Web-{AB60C8DB-4680-48C9-BACA-318DC9BC1F19}" dt="2020-12-16T09:47:44.864" v="421" actId="20577"/>
        <pc:sldMkLst>
          <pc:docMk/>
          <pc:sldMk cId="706389623" sldId="754"/>
        </pc:sldMkLst>
        <pc:spChg chg="mod">
          <ac:chgData name="Christa Vercruysse" userId="S::christa.vercruysse@vrijclbnetwerk.be::4200ecb0-f1ab-4090-bbe4-209ba0ca2e7f" providerId="AD" clId="Web-{AB60C8DB-4680-48C9-BACA-318DC9BC1F19}" dt="2020-12-16T09:47:44.864" v="421" actId="20577"/>
          <ac:spMkLst>
            <pc:docMk/>
            <pc:sldMk cId="706389623" sldId="754"/>
            <ac:spMk id="2" creationId="{B24D0C65-9B94-4E29-AE0F-9E37A41F1781}"/>
          </ac:spMkLst>
        </pc:spChg>
        <pc:spChg chg="mod">
          <ac:chgData name="Christa Vercruysse" userId="S::christa.vercruysse@vrijclbnetwerk.be::4200ecb0-f1ab-4090-bbe4-209ba0ca2e7f" providerId="AD" clId="Web-{AB60C8DB-4680-48C9-BACA-318DC9BC1F19}" dt="2020-12-16T09:47:41.770" v="419" actId="20577"/>
          <ac:spMkLst>
            <pc:docMk/>
            <pc:sldMk cId="706389623" sldId="754"/>
            <ac:spMk id="3" creationId="{F3CBACAC-0B0B-475A-82EF-2760D9177452}"/>
          </ac:spMkLst>
        </pc:spChg>
        <pc:spChg chg="add">
          <ac:chgData name="Christa Vercruysse" userId="S::christa.vercruysse@vrijclbnetwerk.be::4200ecb0-f1ab-4090-bbe4-209ba0ca2e7f" providerId="AD" clId="Web-{AB60C8DB-4680-48C9-BACA-318DC9BC1F19}" dt="2020-12-16T09:47:35.535" v="416"/>
          <ac:spMkLst>
            <pc:docMk/>
            <pc:sldMk cId="706389623" sldId="754"/>
            <ac:spMk id="8" creationId="{777A147A-9ED8-46B4-8660-1B3C2AA880B5}"/>
          </ac:spMkLst>
        </pc:spChg>
        <pc:spChg chg="add">
          <ac:chgData name="Christa Vercruysse" userId="S::christa.vercruysse@vrijclbnetwerk.be::4200ecb0-f1ab-4090-bbe4-209ba0ca2e7f" providerId="AD" clId="Web-{AB60C8DB-4680-48C9-BACA-318DC9BC1F19}" dt="2020-12-16T09:47:35.535" v="416"/>
          <ac:spMkLst>
            <pc:docMk/>
            <pc:sldMk cId="706389623" sldId="754"/>
            <ac:spMk id="10" creationId="{5D6C15A0-C087-4593-8414-2B4EC1CDC3DE}"/>
          </ac:spMkLst>
        </pc:spChg>
      </pc:sldChg>
      <pc:sldChg chg="addSp modSp mod setBg setClrOvrMap">
        <pc:chgData name="Christa Vercruysse" userId="S::christa.vercruysse@vrijclbnetwerk.be::4200ecb0-f1ab-4090-bbe4-209ba0ca2e7f" providerId="AD" clId="Web-{AB60C8DB-4680-48C9-BACA-318DC9BC1F19}" dt="2020-12-16T09:48:28.099" v="441" actId="1076"/>
        <pc:sldMkLst>
          <pc:docMk/>
          <pc:sldMk cId="2782439947" sldId="755"/>
        </pc:sldMkLst>
        <pc:spChg chg="mod">
          <ac:chgData name="Christa Vercruysse" userId="S::christa.vercruysse@vrijclbnetwerk.be::4200ecb0-f1ab-4090-bbe4-209ba0ca2e7f" providerId="AD" clId="Web-{AB60C8DB-4680-48C9-BACA-318DC9BC1F19}" dt="2020-12-16T09:48:10.223" v="434"/>
          <ac:spMkLst>
            <pc:docMk/>
            <pc:sldMk cId="2782439947" sldId="755"/>
            <ac:spMk id="2" creationId="{E87C666A-1CDF-4A4A-8F01-785015238066}"/>
          </ac:spMkLst>
        </pc:spChg>
        <pc:spChg chg="mod">
          <ac:chgData name="Christa Vercruysse" userId="S::christa.vercruysse@vrijclbnetwerk.be::4200ecb0-f1ab-4090-bbe4-209ba0ca2e7f" providerId="AD" clId="Web-{AB60C8DB-4680-48C9-BACA-318DC9BC1F19}" dt="2020-12-16T09:48:28.099" v="441" actId="1076"/>
          <ac:spMkLst>
            <pc:docMk/>
            <pc:sldMk cId="2782439947" sldId="755"/>
            <ac:spMk id="5" creationId="{5E334486-6527-460D-B0BC-9D3F36DA6154}"/>
          </ac:spMkLst>
        </pc:spChg>
        <pc:spChg chg="add">
          <ac:chgData name="Christa Vercruysse" userId="S::christa.vercruysse@vrijclbnetwerk.be::4200ecb0-f1ab-4090-bbe4-209ba0ca2e7f" providerId="AD" clId="Web-{AB60C8DB-4680-48C9-BACA-318DC9BC1F19}" dt="2020-12-16T09:48:10.223" v="434"/>
          <ac:spMkLst>
            <pc:docMk/>
            <pc:sldMk cId="2782439947" sldId="755"/>
            <ac:spMk id="11" creationId="{C62225A2-D3F0-45D1-9C47-B10375316553}"/>
          </ac:spMkLst>
        </pc:spChg>
        <pc:spChg chg="add">
          <ac:chgData name="Christa Vercruysse" userId="S::christa.vercruysse@vrijclbnetwerk.be::4200ecb0-f1ab-4090-bbe4-209ba0ca2e7f" providerId="AD" clId="Web-{AB60C8DB-4680-48C9-BACA-318DC9BC1F19}" dt="2020-12-16T09:48:10.223" v="434"/>
          <ac:spMkLst>
            <pc:docMk/>
            <pc:sldMk cId="2782439947" sldId="755"/>
            <ac:spMk id="13" creationId="{1B9FBFA8-6AF4-4091-9C8B-DEC6D89338F0}"/>
          </ac:spMkLst>
        </pc:spChg>
        <pc:picChg chg="mod ord">
          <ac:chgData name="Christa Vercruysse" userId="S::christa.vercruysse@vrijclbnetwerk.be::4200ecb0-f1ab-4090-bbe4-209ba0ca2e7f" providerId="AD" clId="Web-{AB60C8DB-4680-48C9-BACA-318DC9BC1F19}" dt="2020-12-16T09:48:10.223" v="434"/>
          <ac:picMkLst>
            <pc:docMk/>
            <pc:sldMk cId="2782439947" sldId="755"/>
            <ac:picMk id="4" creationId="{C781194C-5F87-4B9C-B429-791A41843663}"/>
          </ac:picMkLst>
        </pc:picChg>
        <pc:picChg chg="mod">
          <ac:chgData name="Christa Vercruysse" userId="S::christa.vercruysse@vrijclbnetwerk.be::4200ecb0-f1ab-4090-bbe4-209ba0ca2e7f" providerId="AD" clId="Web-{AB60C8DB-4680-48C9-BACA-318DC9BC1F19}" dt="2020-12-16T09:48:10.223" v="434"/>
          <ac:picMkLst>
            <pc:docMk/>
            <pc:sldMk cId="2782439947" sldId="755"/>
            <ac:picMk id="6" creationId="{6CBFCA81-5B56-41BB-8E9E-C696A970024B}"/>
          </ac:picMkLst>
        </pc:picChg>
      </pc:sldChg>
      <pc:sldChg chg="addSp modSp mod setBg">
        <pc:chgData name="Christa Vercruysse" userId="S::christa.vercruysse@vrijclbnetwerk.be::4200ecb0-f1ab-4090-bbe4-209ba0ca2e7f" providerId="AD" clId="Web-{AB60C8DB-4680-48C9-BACA-318DC9BC1F19}" dt="2020-12-16T09:47:50.223" v="424" actId="20577"/>
        <pc:sldMkLst>
          <pc:docMk/>
          <pc:sldMk cId="3863793436" sldId="756"/>
        </pc:sldMkLst>
        <pc:spChg chg="mod">
          <ac:chgData name="Christa Vercruysse" userId="S::christa.vercruysse@vrijclbnetwerk.be::4200ecb0-f1ab-4090-bbe4-209ba0ca2e7f" providerId="AD" clId="Web-{AB60C8DB-4680-48C9-BACA-318DC9BC1F19}" dt="2020-12-16T09:47:50.223" v="424" actId="20577"/>
          <ac:spMkLst>
            <pc:docMk/>
            <pc:sldMk cId="3863793436" sldId="756"/>
            <ac:spMk id="2" creationId="{E47870DA-1D10-48AF-8D33-32275A6ECFE8}"/>
          </ac:spMkLst>
        </pc:spChg>
        <pc:spChg chg="mod">
          <ac:chgData name="Christa Vercruysse" userId="S::christa.vercruysse@vrijclbnetwerk.be::4200ecb0-f1ab-4090-bbe4-209ba0ca2e7f" providerId="AD" clId="Web-{AB60C8DB-4680-48C9-BACA-318DC9BC1F19}" dt="2020-12-16T09:47:31.457" v="415"/>
          <ac:spMkLst>
            <pc:docMk/>
            <pc:sldMk cId="3863793436" sldId="756"/>
            <ac:spMk id="3" creationId="{A2B7B0E5-EF36-46B1-A1A1-8FE76B417071}"/>
          </ac:spMkLst>
        </pc:spChg>
        <pc:spChg chg="add">
          <ac:chgData name="Christa Vercruysse" userId="S::christa.vercruysse@vrijclbnetwerk.be::4200ecb0-f1ab-4090-bbe4-209ba0ca2e7f" providerId="AD" clId="Web-{AB60C8DB-4680-48C9-BACA-318DC9BC1F19}" dt="2020-12-16T09:47:31.457" v="415"/>
          <ac:spMkLst>
            <pc:docMk/>
            <pc:sldMk cId="3863793436" sldId="756"/>
            <ac:spMk id="8" creationId="{777A147A-9ED8-46B4-8660-1B3C2AA880B5}"/>
          </ac:spMkLst>
        </pc:spChg>
        <pc:spChg chg="add">
          <ac:chgData name="Christa Vercruysse" userId="S::christa.vercruysse@vrijclbnetwerk.be::4200ecb0-f1ab-4090-bbe4-209ba0ca2e7f" providerId="AD" clId="Web-{AB60C8DB-4680-48C9-BACA-318DC9BC1F19}" dt="2020-12-16T09:47:31.457" v="415"/>
          <ac:spMkLst>
            <pc:docMk/>
            <pc:sldMk cId="3863793436" sldId="756"/>
            <ac:spMk id="10" creationId="{5D6C15A0-C087-4593-8414-2B4EC1CDC3DE}"/>
          </ac:spMkLst>
        </pc:spChg>
      </pc:sldChg>
      <pc:sldChg chg="addSp delSp modSp mod setBg">
        <pc:chgData name="Christa Vercruysse" userId="S::christa.vercruysse@vrijclbnetwerk.be::4200ecb0-f1ab-4090-bbe4-209ba0ca2e7f" providerId="AD" clId="Web-{AB60C8DB-4680-48C9-BACA-318DC9BC1F19}" dt="2020-12-16T09:09:58.843" v="114"/>
        <pc:sldMkLst>
          <pc:docMk/>
          <pc:sldMk cId="19085900" sldId="757"/>
        </pc:sldMkLst>
        <pc:spChg chg="mod">
          <ac:chgData name="Christa Vercruysse" userId="S::christa.vercruysse@vrijclbnetwerk.be::4200ecb0-f1ab-4090-bbe4-209ba0ca2e7f" providerId="AD" clId="Web-{AB60C8DB-4680-48C9-BACA-318DC9BC1F19}" dt="2020-12-16T09:09:58.843" v="114"/>
          <ac:spMkLst>
            <pc:docMk/>
            <pc:sldMk cId="19085900" sldId="757"/>
            <ac:spMk id="2" creationId="{F95738DF-2402-4597-AE67-83FFA6AB2C71}"/>
          </ac:spMkLst>
        </pc:spChg>
        <pc:spChg chg="mod">
          <ac:chgData name="Christa Vercruysse" userId="S::christa.vercruysse@vrijclbnetwerk.be::4200ecb0-f1ab-4090-bbe4-209ba0ca2e7f" providerId="AD" clId="Web-{AB60C8DB-4680-48C9-BACA-318DC9BC1F19}" dt="2020-12-16T09:09:58.843" v="114"/>
          <ac:spMkLst>
            <pc:docMk/>
            <pc:sldMk cId="19085900" sldId="757"/>
            <ac:spMk id="3" creationId="{4997FF0D-F699-47B2-A684-F68DA37A5762}"/>
          </ac:spMkLst>
        </pc:spChg>
        <pc:spChg chg="add">
          <ac:chgData name="Christa Vercruysse" userId="S::christa.vercruysse@vrijclbnetwerk.be::4200ecb0-f1ab-4090-bbe4-209ba0ca2e7f" providerId="AD" clId="Web-{AB60C8DB-4680-48C9-BACA-318DC9BC1F19}" dt="2020-12-16T09:09:58.843" v="114"/>
          <ac:spMkLst>
            <pc:docMk/>
            <pc:sldMk cId="19085900" sldId="757"/>
            <ac:spMk id="5" creationId="{100EDD19-6802-4EC3-95CE-CFFAB042CFD6}"/>
          </ac:spMkLst>
        </pc:spChg>
        <pc:spChg chg="add">
          <ac:chgData name="Christa Vercruysse" userId="S::christa.vercruysse@vrijclbnetwerk.be::4200ecb0-f1ab-4090-bbe4-209ba0ca2e7f" providerId="AD" clId="Web-{AB60C8DB-4680-48C9-BACA-318DC9BC1F19}" dt="2020-12-16T09:09:58.843" v="114"/>
          <ac:spMkLst>
            <pc:docMk/>
            <pc:sldMk cId="19085900" sldId="757"/>
            <ac:spMk id="6" creationId="{DB17E863-922E-4C26-BD64-E8FD41D28661}"/>
          </ac:spMkLst>
        </pc:spChg>
        <pc:spChg chg="add del">
          <ac:chgData name="Christa Vercruysse" userId="S::christa.vercruysse@vrijclbnetwerk.be::4200ecb0-f1ab-4090-bbe4-209ba0ca2e7f" providerId="AD" clId="Web-{AB60C8DB-4680-48C9-BACA-318DC9BC1F19}" dt="2020-12-16T09:09:58.827" v="113"/>
          <ac:spMkLst>
            <pc:docMk/>
            <pc:sldMk cId="19085900" sldId="757"/>
            <ac:spMk id="8" creationId="{777A147A-9ED8-46B4-8660-1B3C2AA880B5}"/>
          </ac:spMkLst>
        </pc:spChg>
        <pc:spChg chg="add del">
          <ac:chgData name="Christa Vercruysse" userId="S::christa.vercruysse@vrijclbnetwerk.be::4200ecb0-f1ab-4090-bbe4-209ba0ca2e7f" providerId="AD" clId="Web-{AB60C8DB-4680-48C9-BACA-318DC9BC1F19}" dt="2020-12-16T09:09:58.827" v="113"/>
          <ac:spMkLst>
            <pc:docMk/>
            <pc:sldMk cId="19085900" sldId="757"/>
            <ac:spMk id="10" creationId="{5D6C15A0-C087-4593-8414-2B4EC1CDC3DE}"/>
          </ac:spMkLst>
        </pc:spChg>
      </pc:sldChg>
      <pc:sldChg chg="addSp delSp modSp add replId">
        <pc:chgData name="Christa Vercruysse" userId="S::christa.vercruysse@vrijclbnetwerk.be::4200ecb0-f1ab-4090-bbe4-209ba0ca2e7f" providerId="AD" clId="Web-{AB60C8DB-4680-48C9-BACA-318DC9BC1F19}" dt="2020-12-16T09:23:33.421" v="203" actId="1076"/>
        <pc:sldMkLst>
          <pc:docMk/>
          <pc:sldMk cId="1533728498" sldId="758"/>
        </pc:sldMkLst>
        <pc:spChg chg="mod">
          <ac:chgData name="Christa Vercruysse" userId="S::christa.vercruysse@vrijclbnetwerk.be::4200ecb0-f1ab-4090-bbe4-209ba0ca2e7f" providerId="AD" clId="Web-{AB60C8DB-4680-48C9-BACA-318DC9BC1F19}" dt="2020-12-16T09:23:33.421" v="203" actId="1076"/>
          <ac:spMkLst>
            <pc:docMk/>
            <pc:sldMk cId="1533728498" sldId="758"/>
            <ac:spMk id="2" creationId="{7E1045C4-A2E1-445C-80BD-4C9204110FFB}"/>
          </ac:spMkLst>
        </pc:spChg>
        <pc:spChg chg="del mod">
          <ac:chgData name="Christa Vercruysse" userId="S::christa.vercruysse@vrijclbnetwerk.be::4200ecb0-f1ab-4090-bbe4-209ba0ca2e7f" providerId="AD" clId="Web-{AB60C8DB-4680-48C9-BACA-318DC9BC1F19}" dt="2020-12-16T09:16:40.435" v="147"/>
          <ac:spMkLst>
            <pc:docMk/>
            <pc:sldMk cId="1533728498" sldId="758"/>
            <ac:spMk id="3" creationId="{C21A83C9-90EF-43B1-9EAE-FBE1557C1B57}"/>
          </ac:spMkLst>
        </pc:spChg>
        <pc:spChg chg="del">
          <ac:chgData name="Christa Vercruysse" userId="S::christa.vercruysse@vrijclbnetwerk.be::4200ecb0-f1ab-4090-bbe4-209ba0ca2e7f" providerId="AD" clId="Web-{AB60C8DB-4680-48C9-BACA-318DC9BC1F19}" dt="2020-12-16T09:18:15.246" v="159"/>
          <ac:spMkLst>
            <pc:docMk/>
            <pc:sldMk cId="1533728498" sldId="758"/>
            <ac:spMk id="7" creationId="{777A147A-9ED8-46B4-8660-1B3C2AA880B5}"/>
          </ac:spMkLst>
        </pc:spChg>
        <pc:spChg chg="add mod ord">
          <ac:chgData name="Christa Vercruysse" userId="S::christa.vercruysse@vrijclbnetwerk.be::4200ecb0-f1ab-4090-bbe4-209ba0ca2e7f" providerId="AD" clId="Web-{AB60C8DB-4680-48C9-BACA-318DC9BC1F19}" dt="2020-12-16T09:19:04.607" v="170" actId="1076"/>
          <ac:spMkLst>
            <pc:docMk/>
            <pc:sldMk cId="1533728498" sldId="758"/>
            <ac:spMk id="8" creationId="{1D68B4F7-78CF-42AC-85C6-C5012FDEE2C7}"/>
          </ac:spMkLst>
        </pc:spChg>
        <pc:spChg chg="add mod">
          <ac:chgData name="Christa Vercruysse" userId="S::christa.vercruysse@vrijclbnetwerk.be::4200ecb0-f1ab-4090-bbe4-209ba0ca2e7f" providerId="AD" clId="Web-{AB60C8DB-4680-48C9-BACA-318DC9BC1F19}" dt="2020-12-16T09:21:05.184" v="180"/>
          <ac:spMkLst>
            <pc:docMk/>
            <pc:sldMk cId="1533728498" sldId="758"/>
            <ac:spMk id="9" creationId="{2816D1C1-A686-4091-915C-CDFA1E7C8144}"/>
          </ac:spMkLst>
        </pc:spChg>
        <pc:spChg chg="del">
          <ac:chgData name="Christa Vercruysse" userId="S::christa.vercruysse@vrijclbnetwerk.be::4200ecb0-f1ab-4090-bbe4-209ba0ca2e7f" providerId="AD" clId="Web-{AB60C8DB-4680-48C9-BACA-318DC9BC1F19}" dt="2020-12-16T09:18:15.246" v="159"/>
          <ac:spMkLst>
            <pc:docMk/>
            <pc:sldMk cId="1533728498" sldId="758"/>
            <ac:spMk id="11" creationId="{5D6C15A0-C087-4593-8414-2B4EC1CDC3DE}"/>
          </ac:spMkLst>
        </pc:spChg>
        <pc:spChg chg="add">
          <ac:chgData name="Christa Vercruysse" userId="S::christa.vercruysse@vrijclbnetwerk.be::4200ecb0-f1ab-4090-bbe4-209ba0ca2e7f" providerId="AD" clId="Web-{AB60C8DB-4680-48C9-BACA-318DC9BC1F19}" dt="2020-12-16T09:18:15.246" v="159"/>
          <ac:spMkLst>
            <pc:docMk/>
            <pc:sldMk cId="1533728498" sldId="758"/>
            <ac:spMk id="16" creationId="{394842B0-684D-44CC-B4BC-D13331CFD290}"/>
          </ac:spMkLst>
        </pc:spChg>
        <pc:spChg chg="add">
          <ac:chgData name="Christa Vercruysse" userId="S::christa.vercruysse@vrijclbnetwerk.be::4200ecb0-f1ab-4090-bbe4-209ba0ca2e7f" providerId="AD" clId="Web-{AB60C8DB-4680-48C9-BACA-318DC9BC1F19}" dt="2020-12-16T09:18:15.246" v="159"/>
          <ac:spMkLst>
            <pc:docMk/>
            <pc:sldMk cId="1533728498" sldId="758"/>
            <ac:spMk id="18" creationId="{4C2A3DC3-F495-4B99-9FF3-3FB30D63235E}"/>
          </ac:spMkLst>
        </pc:spChg>
        <pc:picChg chg="add del mod ord">
          <ac:chgData name="Christa Vercruysse" userId="S::christa.vercruysse@vrijclbnetwerk.be::4200ecb0-f1ab-4090-bbe4-209ba0ca2e7f" providerId="AD" clId="Web-{AB60C8DB-4680-48C9-BACA-318DC9BC1F19}" dt="2020-12-16T09:18:41.780" v="167"/>
          <ac:picMkLst>
            <pc:docMk/>
            <pc:sldMk cId="1533728498" sldId="758"/>
            <ac:picMk id="4" creationId="{FB203650-F259-413D-B46A-739BCB6F1FB2}"/>
          </ac:picMkLst>
        </pc:picChg>
        <pc:picChg chg="add del mod">
          <ac:chgData name="Christa Vercruysse" userId="S::christa.vercruysse@vrijclbnetwerk.be::4200ecb0-f1ab-4090-bbe4-209ba0ca2e7f" providerId="AD" clId="Web-{AB60C8DB-4680-48C9-BACA-318DC9BC1F19}" dt="2020-12-16T09:19:18.002" v="174"/>
          <ac:picMkLst>
            <pc:docMk/>
            <pc:sldMk cId="1533728498" sldId="758"/>
            <ac:picMk id="5" creationId="{618CC7AF-0A01-49D8-9570-882E20B07ADC}"/>
          </ac:picMkLst>
        </pc:picChg>
        <pc:picChg chg="add mod">
          <ac:chgData name="Christa Vercruysse" userId="S::christa.vercruysse@vrijclbnetwerk.be::4200ecb0-f1ab-4090-bbe4-209ba0ca2e7f" providerId="AD" clId="Web-{AB60C8DB-4680-48C9-BACA-318DC9BC1F19}" dt="2020-12-16T09:18:59.339" v="169" actId="1076"/>
          <ac:picMkLst>
            <pc:docMk/>
            <pc:sldMk cId="1533728498" sldId="758"/>
            <ac:picMk id="10" creationId="{7F8C13F1-557B-4140-8759-2397B5930E02}"/>
          </ac:picMkLst>
        </pc:picChg>
        <pc:picChg chg="add mod">
          <ac:chgData name="Christa Vercruysse" userId="S::christa.vercruysse@vrijclbnetwerk.be::4200ecb0-f1ab-4090-bbe4-209ba0ca2e7f" providerId="AD" clId="Web-{AB60C8DB-4680-48C9-BACA-318DC9BC1F19}" dt="2020-12-16T09:22:21.014" v="186" actId="1076"/>
          <ac:picMkLst>
            <pc:docMk/>
            <pc:sldMk cId="1533728498" sldId="758"/>
            <ac:picMk id="12" creationId="{5E3528F8-9BE4-4A5C-9466-9870B057E1A1}"/>
          </ac:picMkLst>
        </pc:picChg>
      </pc:sldChg>
      <pc:sldChg chg="addSp delSp modSp new mod setBg">
        <pc:chgData name="Christa Vercruysse" userId="S::christa.vercruysse@vrijclbnetwerk.be::4200ecb0-f1ab-4090-bbe4-209ba0ca2e7f" providerId="AD" clId="Web-{AB60C8DB-4680-48C9-BACA-318DC9BC1F19}" dt="2020-12-16T09:32:34.397" v="298" actId="20577"/>
        <pc:sldMkLst>
          <pc:docMk/>
          <pc:sldMk cId="3597802124" sldId="759"/>
        </pc:sldMkLst>
        <pc:spChg chg="mod">
          <ac:chgData name="Christa Vercruysse" userId="S::christa.vercruysse@vrijclbnetwerk.be::4200ecb0-f1ab-4090-bbe4-209ba0ca2e7f" providerId="AD" clId="Web-{AB60C8DB-4680-48C9-BACA-318DC9BC1F19}" dt="2020-12-16T09:32:34.397" v="298" actId="20577"/>
          <ac:spMkLst>
            <pc:docMk/>
            <pc:sldMk cId="3597802124" sldId="759"/>
            <ac:spMk id="2" creationId="{7C5C7119-A7AA-4717-9E91-7F6F41E79D1D}"/>
          </ac:spMkLst>
        </pc:spChg>
        <pc:spChg chg="del">
          <ac:chgData name="Christa Vercruysse" userId="S::christa.vercruysse@vrijclbnetwerk.be::4200ecb0-f1ab-4090-bbe4-209ba0ca2e7f" providerId="AD" clId="Web-{AB60C8DB-4680-48C9-BACA-318DC9BC1F19}" dt="2020-12-16T09:28:45.550" v="277"/>
          <ac:spMkLst>
            <pc:docMk/>
            <pc:sldMk cId="3597802124" sldId="759"/>
            <ac:spMk id="3" creationId="{824ABDD5-BFE7-42B5-B0B8-25FCC85B8A6F}"/>
          </ac:spMkLst>
        </pc:spChg>
        <pc:spChg chg="mod ord">
          <ac:chgData name="Christa Vercruysse" userId="S::christa.vercruysse@vrijclbnetwerk.be::4200ecb0-f1ab-4090-bbe4-209ba0ca2e7f" providerId="AD" clId="Web-{AB60C8DB-4680-48C9-BACA-318DC9BC1F19}" dt="2020-12-16T09:30:12.974" v="288"/>
          <ac:spMkLst>
            <pc:docMk/>
            <pc:sldMk cId="3597802124" sldId="759"/>
            <ac:spMk id="4" creationId="{6F5A20D0-B73C-4340-9C90-56234B553475}"/>
          </ac:spMkLst>
        </pc:spChg>
        <pc:spChg chg="add del">
          <ac:chgData name="Christa Vercruysse" userId="S::christa.vercruysse@vrijclbnetwerk.be::4200ecb0-f1ab-4090-bbe4-209ba0ca2e7f" providerId="AD" clId="Web-{AB60C8DB-4680-48C9-BACA-318DC9BC1F19}" dt="2020-12-16T09:30:12.974" v="288"/>
          <ac:spMkLst>
            <pc:docMk/>
            <pc:sldMk cId="3597802124" sldId="759"/>
            <ac:spMk id="9" creationId="{777A147A-9ED8-46B4-8660-1B3C2AA880B5}"/>
          </ac:spMkLst>
        </pc:spChg>
        <pc:spChg chg="add del">
          <ac:chgData name="Christa Vercruysse" userId="S::christa.vercruysse@vrijclbnetwerk.be::4200ecb0-f1ab-4090-bbe4-209ba0ca2e7f" providerId="AD" clId="Web-{AB60C8DB-4680-48C9-BACA-318DC9BC1F19}" dt="2020-12-16T09:30:12.974" v="288"/>
          <ac:spMkLst>
            <pc:docMk/>
            <pc:sldMk cId="3597802124" sldId="759"/>
            <ac:spMk id="11" creationId="{5D6C15A0-C087-4593-8414-2B4EC1CDC3DE}"/>
          </ac:spMkLst>
        </pc:spChg>
        <pc:spChg chg="add">
          <ac:chgData name="Christa Vercruysse" userId="S::christa.vercruysse@vrijclbnetwerk.be::4200ecb0-f1ab-4090-bbe4-209ba0ca2e7f" providerId="AD" clId="Web-{AB60C8DB-4680-48C9-BACA-318DC9BC1F19}" dt="2020-12-16T09:30:12.974" v="288"/>
          <ac:spMkLst>
            <pc:docMk/>
            <pc:sldMk cId="3597802124" sldId="759"/>
            <ac:spMk id="16" creationId="{2C61293E-6EBE-43EF-A52C-9BEBFD7679D4}"/>
          </ac:spMkLst>
        </pc:spChg>
        <pc:spChg chg="add">
          <ac:chgData name="Christa Vercruysse" userId="S::christa.vercruysse@vrijclbnetwerk.be::4200ecb0-f1ab-4090-bbe4-209ba0ca2e7f" providerId="AD" clId="Web-{AB60C8DB-4680-48C9-BACA-318DC9BC1F19}" dt="2020-12-16T09:30:12.974" v="288"/>
          <ac:spMkLst>
            <pc:docMk/>
            <pc:sldMk cId="3597802124" sldId="759"/>
            <ac:spMk id="18" creationId="{21540236-BFD5-4A9D-8840-4703E7F76825}"/>
          </ac:spMkLst>
        </pc:spChg>
        <pc:picChg chg="add del">
          <ac:chgData name="Christa Vercruysse" userId="S::christa.vercruysse@vrijclbnetwerk.be::4200ecb0-f1ab-4090-bbe4-209ba0ca2e7f" providerId="AD" clId="Web-{AB60C8DB-4680-48C9-BACA-318DC9BC1F19}" dt="2020-12-16T09:28:39.972" v="276"/>
          <ac:picMkLst>
            <pc:docMk/>
            <pc:sldMk cId="3597802124" sldId="759"/>
            <ac:picMk id="6" creationId="{555C87D5-0CCA-4FAE-BB43-ECBE8DD8514B}"/>
          </ac:picMkLst>
        </pc:picChg>
        <pc:picChg chg="add mod">
          <ac:chgData name="Christa Vercruysse" userId="S::christa.vercruysse@vrijclbnetwerk.be::4200ecb0-f1ab-4090-bbe4-209ba0ca2e7f" providerId="AD" clId="Web-{AB60C8DB-4680-48C9-BACA-318DC9BC1F19}" dt="2020-12-16T09:30:12.974" v="288"/>
          <ac:picMkLst>
            <pc:docMk/>
            <pc:sldMk cId="3597802124" sldId="759"/>
            <ac:picMk id="7" creationId="{5F0D39B6-80DE-446F-90C1-746F8DE01824}"/>
          </ac:picMkLst>
        </pc:picChg>
      </pc:sldChg>
      <pc:sldChg chg="new del">
        <pc:chgData name="Christa Vercruysse" userId="S::christa.vercruysse@vrijclbnetwerk.be::4200ecb0-f1ab-4090-bbe4-209ba0ca2e7f" providerId="AD" clId="Web-{AB60C8DB-4680-48C9-BACA-318DC9BC1F19}" dt="2020-12-16T09:37:18.964" v="357"/>
        <pc:sldMkLst>
          <pc:docMk/>
          <pc:sldMk cId="665028727" sldId="760"/>
        </pc:sldMkLst>
      </pc:sldChg>
    </pc:docChg>
  </pc:docChgLst>
  <pc:docChgLst>
    <pc:chgData name="An" userId="776b5707-576b-4f5d-aa31-0cf083589adc" providerId="ADAL" clId="{409FBE02-4B20-4315-AC7D-9084419AB79A}"/>
    <pc:docChg chg="undo custSel addSld modSld sldOrd">
      <pc:chgData name="An" userId="776b5707-576b-4f5d-aa31-0cf083589adc" providerId="ADAL" clId="{409FBE02-4B20-4315-AC7D-9084419AB79A}" dt="2020-12-17T07:16:29.411" v="1214" actId="1592"/>
      <pc:docMkLst>
        <pc:docMk/>
      </pc:docMkLst>
      <pc:sldChg chg="addSp delSp modSp mod">
        <pc:chgData name="An" userId="776b5707-576b-4f5d-aa31-0cf083589adc" providerId="ADAL" clId="{409FBE02-4B20-4315-AC7D-9084419AB79A}" dt="2020-12-17T06:57:00.891" v="716" actId="26606"/>
        <pc:sldMkLst>
          <pc:docMk/>
          <pc:sldMk cId="3864897646" sldId="362"/>
        </pc:sldMkLst>
        <pc:spChg chg="mod">
          <ac:chgData name="An" userId="776b5707-576b-4f5d-aa31-0cf083589adc" providerId="ADAL" clId="{409FBE02-4B20-4315-AC7D-9084419AB79A}" dt="2020-12-17T06:57:00.891" v="716" actId="26606"/>
          <ac:spMkLst>
            <pc:docMk/>
            <pc:sldMk cId="3864897646" sldId="362"/>
            <ac:spMk id="2" creationId="{8D63F280-F5CC-4149-A169-3A4BB144A74F}"/>
          </ac:spMkLst>
        </pc:spChg>
        <pc:spChg chg="add del">
          <ac:chgData name="An" userId="776b5707-576b-4f5d-aa31-0cf083589adc" providerId="ADAL" clId="{409FBE02-4B20-4315-AC7D-9084419AB79A}" dt="2020-12-17T06:57:00.891" v="716" actId="26606"/>
          <ac:spMkLst>
            <pc:docMk/>
            <pc:sldMk cId="3864897646" sldId="362"/>
            <ac:spMk id="10" creationId="{B9D7E975-9161-4F2D-AC53-69E1912F6B5D}"/>
          </ac:spMkLst>
        </pc:spChg>
        <pc:spChg chg="add del">
          <ac:chgData name="An" userId="776b5707-576b-4f5d-aa31-0cf083589adc" providerId="ADAL" clId="{409FBE02-4B20-4315-AC7D-9084419AB79A}" dt="2020-12-17T06:57:00.891" v="716" actId="26606"/>
          <ac:spMkLst>
            <pc:docMk/>
            <pc:sldMk cId="3864897646" sldId="362"/>
            <ac:spMk id="12" creationId="{827DC2C4-B485-428A-BF4A-472D2967F47F}"/>
          </ac:spMkLst>
        </pc:spChg>
        <pc:spChg chg="add del">
          <ac:chgData name="An" userId="776b5707-576b-4f5d-aa31-0cf083589adc" providerId="ADAL" clId="{409FBE02-4B20-4315-AC7D-9084419AB79A}" dt="2020-12-17T06:57:00.891" v="716" actId="26606"/>
          <ac:spMkLst>
            <pc:docMk/>
            <pc:sldMk cId="3864897646" sldId="362"/>
            <ac:spMk id="14" creationId="{463E6235-1649-4B47-9862-4026FC473B6F}"/>
          </ac:spMkLst>
        </pc:spChg>
        <pc:spChg chg="add del">
          <ac:chgData name="An" userId="776b5707-576b-4f5d-aa31-0cf083589adc" providerId="ADAL" clId="{409FBE02-4B20-4315-AC7D-9084419AB79A}" dt="2020-12-17T06:57:00.875" v="715" actId="26606"/>
          <ac:spMkLst>
            <pc:docMk/>
            <pc:sldMk cId="3864897646" sldId="362"/>
            <ac:spMk id="19" creationId="{7D9D36D6-2AC5-46A1-A849-4C82D5264A3A}"/>
          </ac:spMkLst>
        </pc:spChg>
        <pc:spChg chg="add">
          <ac:chgData name="An" userId="776b5707-576b-4f5d-aa31-0cf083589adc" providerId="ADAL" clId="{409FBE02-4B20-4315-AC7D-9084419AB79A}" dt="2020-12-17T06:57:00.891" v="716" actId="26606"/>
          <ac:spMkLst>
            <pc:docMk/>
            <pc:sldMk cId="3864897646" sldId="362"/>
            <ac:spMk id="21" creationId="{82580482-BA80-420A-8A05-C58E97F26B21}"/>
          </ac:spMkLst>
        </pc:spChg>
        <pc:spChg chg="add">
          <ac:chgData name="An" userId="776b5707-576b-4f5d-aa31-0cf083589adc" providerId="ADAL" clId="{409FBE02-4B20-4315-AC7D-9084419AB79A}" dt="2020-12-17T06:57:00.891" v="716" actId="26606"/>
          <ac:spMkLst>
            <pc:docMk/>
            <pc:sldMk cId="3864897646" sldId="362"/>
            <ac:spMk id="22" creationId="{9B7AD9F6-8CE7-4299-8FC6-328F4DCD3FF9}"/>
          </ac:spMkLst>
        </pc:spChg>
        <pc:picChg chg="mod ord">
          <ac:chgData name="An" userId="776b5707-576b-4f5d-aa31-0cf083589adc" providerId="ADAL" clId="{409FBE02-4B20-4315-AC7D-9084419AB79A}" dt="2020-12-17T06:57:00.891" v="716" actId="26606"/>
          <ac:picMkLst>
            <pc:docMk/>
            <pc:sldMk cId="3864897646" sldId="362"/>
            <ac:picMk id="5" creationId="{26B780F7-0C31-4412-B7D8-E75C2C47D460}"/>
          </ac:picMkLst>
        </pc:picChg>
      </pc:sldChg>
      <pc:sldChg chg="ord">
        <pc:chgData name="An" userId="776b5707-576b-4f5d-aa31-0cf083589adc" providerId="ADAL" clId="{409FBE02-4B20-4315-AC7D-9084419AB79A}" dt="2020-12-17T06:52:27.826" v="696"/>
        <pc:sldMkLst>
          <pc:docMk/>
          <pc:sldMk cId="2488933808" sldId="363"/>
        </pc:sldMkLst>
      </pc:sldChg>
      <pc:sldChg chg="ord modNotesTx">
        <pc:chgData name="An" userId="776b5707-576b-4f5d-aa31-0cf083589adc" providerId="ADAL" clId="{409FBE02-4B20-4315-AC7D-9084419AB79A}" dt="2020-12-17T06:54:08.294" v="713" actId="20577"/>
        <pc:sldMkLst>
          <pc:docMk/>
          <pc:sldMk cId="1688699708" sldId="364"/>
        </pc:sldMkLst>
      </pc:sldChg>
      <pc:sldChg chg="modNotesTx">
        <pc:chgData name="An" userId="776b5707-576b-4f5d-aa31-0cf083589adc" providerId="ADAL" clId="{409FBE02-4B20-4315-AC7D-9084419AB79A}" dt="2020-12-17T07:05:11.070" v="965" actId="20577"/>
        <pc:sldMkLst>
          <pc:docMk/>
          <pc:sldMk cId="3717270436" sldId="365"/>
        </pc:sldMkLst>
      </pc:sldChg>
      <pc:sldChg chg="modSp mod delCm">
        <pc:chgData name="An" userId="776b5707-576b-4f5d-aa31-0cf083589adc" providerId="ADAL" clId="{409FBE02-4B20-4315-AC7D-9084419AB79A}" dt="2020-12-17T07:16:29.411" v="1214" actId="1592"/>
        <pc:sldMkLst>
          <pc:docMk/>
          <pc:sldMk cId="929006752" sldId="710"/>
        </pc:sldMkLst>
        <pc:spChg chg="mod">
          <ac:chgData name="An" userId="776b5707-576b-4f5d-aa31-0cf083589adc" providerId="ADAL" clId="{409FBE02-4B20-4315-AC7D-9084419AB79A}" dt="2020-12-17T07:16:21.476" v="1213" actId="20577"/>
          <ac:spMkLst>
            <pc:docMk/>
            <pc:sldMk cId="929006752" sldId="710"/>
            <ac:spMk id="4" creationId="{F0DD6F21-1AF8-4702-AC8D-155A62760499}"/>
          </ac:spMkLst>
        </pc:spChg>
      </pc:sldChg>
      <pc:sldChg chg="modSp new mod">
        <pc:chgData name="An" userId="776b5707-576b-4f5d-aa31-0cf083589adc" providerId="ADAL" clId="{409FBE02-4B20-4315-AC7D-9084419AB79A}" dt="2020-12-17T07:11:47.767" v="1092" actId="20578"/>
        <pc:sldMkLst>
          <pc:docMk/>
          <pc:sldMk cId="19085900" sldId="757"/>
        </pc:sldMkLst>
        <pc:spChg chg="mod">
          <ac:chgData name="An" userId="776b5707-576b-4f5d-aa31-0cf083589adc" providerId="ADAL" clId="{409FBE02-4B20-4315-AC7D-9084419AB79A}" dt="2020-12-15T16:37:00.011" v="17" actId="20577"/>
          <ac:spMkLst>
            <pc:docMk/>
            <pc:sldMk cId="19085900" sldId="757"/>
            <ac:spMk id="2" creationId="{F95738DF-2402-4597-AE67-83FFA6AB2C71}"/>
          </ac:spMkLst>
        </pc:spChg>
        <pc:spChg chg="mod">
          <ac:chgData name="An" userId="776b5707-576b-4f5d-aa31-0cf083589adc" providerId="ADAL" clId="{409FBE02-4B20-4315-AC7D-9084419AB79A}" dt="2020-12-17T07:11:47.767" v="1092" actId="20578"/>
          <ac:spMkLst>
            <pc:docMk/>
            <pc:sldMk cId="19085900" sldId="757"/>
            <ac:spMk id="3" creationId="{4997FF0D-F699-47B2-A684-F68DA37A5762}"/>
          </ac:spMkLst>
        </pc:spChg>
      </pc:sldChg>
      <pc:sldChg chg="modSp mod">
        <pc:chgData name="An" userId="776b5707-576b-4f5d-aa31-0cf083589adc" providerId="ADAL" clId="{409FBE02-4B20-4315-AC7D-9084419AB79A}" dt="2020-12-17T06:47:48.703" v="694" actId="27636"/>
        <pc:sldMkLst>
          <pc:docMk/>
          <pc:sldMk cId="3597802124" sldId="759"/>
        </pc:sldMkLst>
        <pc:spChg chg="mod">
          <ac:chgData name="An" userId="776b5707-576b-4f5d-aa31-0cf083589adc" providerId="ADAL" clId="{409FBE02-4B20-4315-AC7D-9084419AB79A}" dt="2020-12-17T06:47:48.703" v="694" actId="27636"/>
          <ac:spMkLst>
            <pc:docMk/>
            <pc:sldMk cId="3597802124" sldId="759"/>
            <ac:spMk id="4" creationId="{6F5A20D0-B73C-4340-9C90-56234B553475}"/>
          </ac:spMkLst>
        </pc:spChg>
      </pc:sldChg>
    </pc:docChg>
  </pc:docChgLst>
  <pc:docChgLst>
    <pc:chgData name="Rebecca Cogneau" userId="S::rebecca.cogneau@vrijclbnetwerk.be::e1689453-3c26-4598-b797-581b00a30ef0" providerId="AD" clId="Web-{D7A1C88B-986C-4B30-BCAF-EB08E1C49FA8}"/>
    <pc:docChg chg="modSld">
      <pc:chgData name="Rebecca Cogneau" userId="S::rebecca.cogneau@vrijclbnetwerk.be::e1689453-3c26-4598-b797-581b00a30ef0" providerId="AD" clId="Web-{D7A1C88B-986C-4B30-BCAF-EB08E1C49FA8}" dt="2020-12-08T13:07:23.593" v="95" actId="20577"/>
      <pc:docMkLst>
        <pc:docMk/>
      </pc:docMkLst>
      <pc:sldChg chg="modSp">
        <pc:chgData name="Rebecca Cogneau" userId="S::rebecca.cogneau@vrijclbnetwerk.be::e1689453-3c26-4598-b797-581b00a30ef0" providerId="AD" clId="Web-{D7A1C88B-986C-4B30-BCAF-EB08E1C49FA8}" dt="2020-12-08T13:07:23.593" v="94" actId="20577"/>
        <pc:sldMkLst>
          <pc:docMk/>
          <pc:sldMk cId="443018674" sldId="361"/>
        </pc:sldMkLst>
        <pc:spChg chg="mod">
          <ac:chgData name="Rebecca Cogneau" userId="S::rebecca.cogneau@vrijclbnetwerk.be::e1689453-3c26-4598-b797-581b00a30ef0" providerId="AD" clId="Web-{D7A1C88B-986C-4B30-BCAF-EB08E1C49FA8}" dt="2020-12-08T13:07:23.593" v="94" actId="20577"/>
          <ac:spMkLst>
            <pc:docMk/>
            <pc:sldMk cId="443018674" sldId="361"/>
            <ac:spMk id="6" creationId="{7DFBE404-DE6E-4259-BA72-AEB9B1D9153C}"/>
          </ac:spMkLst>
        </pc:spChg>
      </pc:sldChg>
    </pc:docChg>
  </pc:docChgLst>
  <pc:docChgLst>
    <pc:chgData name="Christa Vercruysse" userId="S::christa.vercruysse@vrijclbnetwerk.be::4200ecb0-f1ab-4090-bbe4-209ba0ca2e7f" providerId="AD" clId="Web-{885CDD91-1EA0-4DE1-9799-39BC61696249}"/>
    <pc:docChg chg="modSld sldOrd">
      <pc:chgData name="Christa Vercruysse" userId="S::christa.vercruysse@vrijclbnetwerk.be::4200ecb0-f1ab-4090-bbe4-209ba0ca2e7f" providerId="AD" clId="Web-{885CDD91-1EA0-4DE1-9799-39BC61696249}" dt="2020-12-16T15:12:17.973" v="177"/>
      <pc:docMkLst>
        <pc:docMk/>
      </pc:docMkLst>
      <pc:sldChg chg="addSp delSp modSp mod setBg setClrOvrMap modNotes">
        <pc:chgData name="Christa Vercruysse" userId="S::christa.vercruysse@vrijclbnetwerk.be::4200ecb0-f1ab-4090-bbe4-209ba0ca2e7f" providerId="AD" clId="Web-{885CDD91-1EA0-4DE1-9799-39BC61696249}" dt="2020-12-16T15:03:51.149" v="89"/>
        <pc:sldMkLst>
          <pc:docMk/>
          <pc:sldMk cId="2739532421" sldId="760"/>
        </pc:sldMkLst>
        <pc:spChg chg="mod">
          <ac:chgData name="Christa Vercruysse" userId="S::christa.vercruysse@vrijclbnetwerk.be::4200ecb0-f1ab-4090-bbe4-209ba0ca2e7f" providerId="AD" clId="Web-{885CDD91-1EA0-4DE1-9799-39BC61696249}" dt="2020-12-16T15:02:53.866" v="88"/>
          <ac:spMkLst>
            <pc:docMk/>
            <pc:sldMk cId="2739532421" sldId="760"/>
            <ac:spMk id="2" creationId="{A135B3E1-EC7F-444E-BA4C-9419A31A2B90}"/>
          </ac:spMkLst>
        </pc:spChg>
        <pc:spChg chg="del mod">
          <ac:chgData name="Christa Vercruysse" userId="S::christa.vercruysse@vrijclbnetwerk.be::4200ecb0-f1ab-4090-bbe4-209ba0ca2e7f" providerId="AD" clId="Web-{885CDD91-1EA0-4DE1-9799-39BC61696249}" dt="2020-12-16T15:01:41.677" v="82"/>
          <ac:spMkLst>
            <pc:docMk/>
            <pc:sldMk cId="2739532421" sldId="760"/>
            <ac:spMk id="3" creationId="{BCC93B0A-DA3B-4E44-B3E5-F242D4107B4F}"/>
          </ac:spMkLst>
        </pc:spChg>
        <pc:spChg chg="del">
          <ac:chgData name="Christa Vercruysse" userId="S::christa.vercruysse@vrijclbnetwerk.be::4200ecb0-f1ab-4090-bbe4-209ba0ca2e7f" providerId="AD" clId="Web-{885CDD91-1EA0-4DE1-9799-39BC61696249}" dt="2020-12-16T15:01:39.990" v="81"/>
          <ac:spMkLst>
            <pc:docMk/>
            <pc:sldMk cId="2739532421" sldId="760"/>
            <ac:spMk id="4" creationId="{6545CE39-06AF-42CF-BA99-C527F569008C}"/>
          </ac:spMkLst>
        </pc:spChg>
        <pc:spChg chg="add del mod">
          <ac:chgData name="Christa Vercruysse" userId="S::christa.vercruysse@vrijclbnetwerk.be::4200ecb0-f1ab-4090-bbe4-209ba0ca2e7f" providerId="AD" clId="Web-{885CDD91-1EA0-4DE1-9799-39BC61696249}" dt="2020-12-16T15:02:23.397" v="83"/>
          <ac:spMkLst>
            <pc:docMk/>
            <pc:sldMk cId="2739532421" sldId="760"/>
            <ac:spMk id="6" creationId="{A53FDAB0-59CA-4EE8-8D28-EAE012D61F09}"/>
          </ac:spMkLst>
        </pc:spChg>
        <pc:spChg chg="add">
          <ac:chgData name="Christa Vercruysse" userId="S::christa.vercruysse@vrijclbnetwerk.be::4200ecb0-f1ab-4090-bbe4-209ba0ca2e7f" providerId="AD" clId="Web-{885CDD91-1EA0-4DE1-9799-39BC61696249}" dt="2020-12-16T15:02:53.866" v="88"/>
          <ac:spMkLst>
            <pc:docMk/>
            <pc:sldMk cId="2739532421" sldId="760"/>
            <ac:spMk id="14" creationId="{0C45045A-6083-4B3E-956A-67582337527D}"/>
          </ac:spMkLst>
        </pc:spChg>
        <pc:spChg chg="add">
          <ac:chgData name="Christa Vercruysse" userId="S::christa.vercruysse@vrijclbnetwerk.be::4200ecb0-f1ab-4090-bbe4-209ba0ca2e7f" providerId="AD" clId="Web-{885CDD91-1EA0-4DE1-9799-39BC61696249}" dt="2020-12-16T15:02:53.866" v="88"/>
          <ac:spMkLst>
            <pc:docMk/>
            <pc:sldMk cId="2739532421" sldId="760"/>
            <ac:spMk id="16" creationId="{42875DDC-0225-45F8-B745-78688F2D1ADC}"/>
          </ac:spMkLst>
        </pc:spChg>
        <pc:spChg chg="add">
          <ac:chgData name="Christa Vercruysse" userId="S::christa.vercruysse@vrijclbnetwerk.be::4200ecb0-f1ab-4090-bbe4-209ba0ca2e7f" providerId="AD" clId="Web-{885CDD91-1EA0-4DE1-9799-39BC61696249}" dt="2020-12-16T15:02:53.866" v="88"/>
          <ac:spMkLst>
            <pc:docMk/>
            <pc:sldMk cId="2739532421" sldId="760"/>
            <ac:spMk id="18" creationId="{12617755-D451-4BAF-9B55-518297BFF42D}"/>
          </ac:spMkLst>
        </pc:spChg>
        <pc:picChg chg="add mod ord">
          <ac:chgData name="Christa Vercruysse" userId="S::christa.vercruysse@vrijclbnetwerk.be::4200ecb0-f1ab-4090-bbe4-209ba0ca2e7f" providerId="AD" clId="Web-{885CDD91-1EA0-4DE1-9799-39BC61696249}" dt="2020-12-16T15:02:53.866" v="88"/>
          <ac:picMkLst>
            <pc:docMk/>
            <pc:sldMk cId="2739532421" sldId="760"/>
            <ac:picMk id="7" creationId="{C20EE284-9E82-42BE-867C-D5C68A9B9693}"/>
          </ac:picMkLst>
        </pc:picChg>
        <pc:picChg chg="add mod">
          <ac:chgData name="Christa Vercruysse" userId="S::christa.vercruysse@vrijclbnetwerk.be::4200ecb0-f1ab-4090-bbe4-209ba0ca2e7f" providerId="AD" clId="Web-{885CDD91-1EA0-4DE1-9799-39BC61696249}" dt="2020-12-16T15:03:51.149" v="89"/>
          <ac:picMkLst>
            <pc:docMk/>
            <pc:sldMk cId="2739532421" sldId="760"/>
            <ac:picMk id="8" creationId="{A64A2B63-076D-4691-86CC-30D5FCFA3C56}"/>
          </ac:picMkLst>
        </pc:picChg>
        <pc:picChg chg="add mod">
          <ac:chgData name="Christa Vercruysse" userId="S::christa.vercruysse@vrijclbnetwerk.be::4200ecb0-f1ab-4090-bbe4-209ba0ca2e7f" providerId="AD" clId="Web-{885CDD91-1EA0-4DE1-9799-39BC61696249}" dt="2020-12-16T15:02:53.866" v="88"/>
          <ac:picMkLst>
            <pc:docMk/>
            <pc:sldMk cId="2739532421" sldId="760"/>
            <ac:picMk id="9" creationId="{F9D7BE8A-0517-4DCB-A924-4C26F75D11DE}"/>
          </ac:picMkLst>
        </pc:picChg>
      </pc:sldChg>
      <pc:sldChg chg="addSp modSp mod setBg modNotes">
        <pc:chgData name="Christa Vercruysse" userId="S::christa.vercruysse@vrijclbnetwerk.be::4200ecb0-f1ab-4090-bbe4-209ba0ca2e7f" providerId="AD" clId="Web-{885CDD91-1EA0-4DE1-9799-39BC61696249}" dt="2020-12-16T15:07:18.716" v="134"/>
        <pc:sldMkLst>
          <pc:docMk/>
          <pc:sldMk cId="1880810315" sldId="761"/>
        </pc:sldMkLst>
        <pc:spChg chg="mod">
          <ac:chgData name="Christa Vercruysse" userId="S::christa.vercruysse@vrijclbnetwerk.be::4200ecb0-f1ab-4090-bbe4-209ba0ca2e7f" providerId="AD" clId="Web-{885CDD91-1EA0-4DE1-9799-39BC61696249}" dt="2020-12-16T15:07:18.716" v="134"/>
          <ac:spMkLst>
            <pc:docMk/>
            <pc:sldMk cId="1880810315" sldId="761"/>
            <ac:spMk id="2" creationId="{5E4B39FA-6871-4198-ADAF-F55B029A4109}"/>
          </ac:spMkLst>
        </pc:spChg>
        <pc:spChg chg="mod">
          <ac:chgData name="Christa Vercruysse" userId="S::christa.vercruysse@vrijclbnetwerk.be::4200ecb0-f1ab-4090-bbe4-209ba0ca2e7f" providerId="AD" clId="Web-{885CDD91-1EA0-4DE1-9799-39BC61696249}" dt="2020-12-16T15:07:18.716" v="134"/>
          <ac:spMkLst>
            <pc:docMk/>
            <pc:sldMk cId="1880810315" sldId="761"/>
            <ac:spMk id="3" creationId="{BAF5A919-FDC8-4A7B-936E-AF0AA820E696}"/>
          </ac:spMkLst>
        </pc:spChg>
        <pc:spChg chg="add">
          <ac:chgData name="Christa Vercruysse" userId="S::christa.vercruysse@vrijclbnetwerk.be::4200ecb0-f1ab-4090-bbe4-209ba0ca2e7f" providerId="AD" clId="Web-{885CDD91-1EA0-4DE1-9799-39BC61696249}" dt="2020-12-16T15:07:18.716" v="134"/>
          <ac:spMkLst>
            <pc:docMk/>
            <pc:sldMk cId="1880810315" sldId="761"/>
            <ac:spMk id="9" creationId="{8181FC64-B306-4821-98E2-780662EFC486}"/>
          </ac:spMkLst>
        </pc:spChg>
        <pc:spChg chg="add">
          <ac:chgData name="Christa Vercruysse" userId="S::christa.vercruysse@vrijclbnetwerk.be::4200ecb0-f1ab-4090-bbe4-209ba0ca2e7f" providerId="AD" clId="Web-{885CDD91-1EA0-4DE1-9799-39BC61696249}" dt="2020-12-16T15:07:18.716" v="134"/>
          <ac:spMkLst>
            <pc:docMk/>
            <pc:sldMk cId="1880810315" sldId="761"/>
            <ac:spMk id="11" creationId="{5871FC61-DD4E-47D4-81FD-8A7E7D12B371}"/>
          </ac:spMkLst>
        </pc:spChg>
        <pc:spChg chg="add">
          <ac:chgData name="Christa Vercruysse" userId="S::christa.vercruysse@vrijclbnetwerk.be::4200ecb0-f1ab-4090-bbe4-209ba0ca2e7f" providerId="AD" clId="Web-{885CDD91-1EA0-4DE1-9799-39BC61696249}" dt="2020-12-16T15:07:18.716" v="134"/>
          <ac:spMkLst>
            <pc:docMk/>
            <pc:sldMk cId="1880810315" sldId="761"/>
            <ac:spMk id="13" creationId="{F9EC3F91-A75C-4F74-867E-E4C28C13546B}"/>
          </ac:spMkLst>
        </pc:spChg>
        <pc:spChg chg="add">
          <ac:chgData name="Christa Vercruysse" userId="S::christa.vercruysse@vrijclbnetwerk.be::4200ecb0-f1ab-4090-bbe4-209ba0ca2e7f" providerId="AD" clId="Web-{885CDD91-1EA0-4DE1-9799-39BC61696249}" dt="2020-12-16T15:07:18.716" v="134"/>
          <ac:spMkLst>
            <pc:docMk/>
            <pc:sldMk cId="1880810315" sldId="761"/>
            <ac:spMk id="15" creationId="{829A1E2C-5AC8-40FC-99E9-832069D39792}"/>
          </ac:spMkLst>
        </pc:spChg>
        <pc:picChg chg="add mod ord">
          <ac:chgData name="Christa Vercruysse" userId="S::christa.vercruysse@vrijclbnetwerk.be::4200ecb0-f1ab-4090-bbe4-209ba0ca2e7f" providerId="AD" clId="Web-{885CDD91-1EA0-4DE1-9799-39BC61696249}" dt="2020-12-16T15:07:18.716" v="134"/>
          <ac:picMkLst>
            <pc:docMk/>
            <pc:sldMk cId="1880810315" sldId="761"/>
            <ac:picMk id="4" creationId="{5859BC88-EBBD-4688-B47F-9ADEAC6CF498}"/>
          </ac:picMkLst>
        </pc:picChg>
      </pc:sldChg>
      <pc:sldChg chg="addSp modSp modNotes">
        <pc:chgData name="Christa Vercruysse" userId="S::christa.vercruysse@vrijclbnetwerk.be::4200ecb0-f1ab-4090-bbe4-209ba0ca2e7f" providerId="AD" clId="Web-{885CDD91-1EA0-4DE1-9799-39BC61696249}" dt="2020-12-16T15:12:17.973" v="177"/>
        <pc:sldMkLst>
          <pc:docMk/>
          <pc:sldMk cId="1098228438" sldId="762"/>
        </pc:sldMkLst>
        <pc:spChg chg="mod">
          <ac:chgData name="Christa Vercruysse" userId="S::christa.vercruysse@vrijclbnetwerk.be::4200ecb0-f1ab-4090-bbe4-209ba0ca2e7f" providerId="AD" clId="Web-{885CDD91-1EA0-4DE1-9799-39BC61696249}" dt="2020-12-16T15:07:44.888" v="158" actId="20577"/>
          <ac:spMkLst>
            <pc:docMk/>
            <pc:sldMk cId="1098228438" sldId="762"/>
            <ac:spMk id="2" creationId="{D3FBE0B0-859B-460C-AF2A-32285C448547}"/>
          </ac:spMkLst>
        </pc:spChg>
        <pc:spChg chg="mod">
          <ac:chgData name="Christa Vercruysse" userId="S::christa.vercruysse@vrijclbnetwerk.be::4200ecb0-f1ab-4090-bbe4-209ba0ca2e7f" providerId="AD" clId="Web-{885CDD91-1EA0-4DE1-9799-39BC61696249}" dt="2020-12-16T15:07:49.951" v="160" actId="20577"/>
          <ac:spMkLst>
            <pc:docMk/>
            <pc:sldMk cId="1098228438" sldId="762"/>
            <ac:spMk id="3" creationId="{134A9456-59D5-425B-98F9-FAA215B3E27D}"/>
          </ac:spMkLst>
        </pc:spChg>
        <pc:picChg chg="add mod">
          <ac:chgData name="Christa Vercruysse" userId="S::christa.vercruysse@vrijclbnetwerk.be::4200ecb0-f1ab-4090-bbe4-209ba0ca2e7f" providerId="AD" clId="Web-{885CDD91-1EA0-4DE1-9799-39BC61696249}" dt="2020-12-16T15:12:17.973" v="177"/>
          <ac:picMkLst>
            <pc:docMk/>
            <pc:sldMk cId="1098228438" sldId="762"/>
            <ac:picMk id="4" creationId="{11BB68C2-CA2F-4863-8D27-FE1D3756EEE2}"/>
          </ac:picMkLst>
        </pc:picChg>
      </pc:sldChg>
      <pc:sldChg chg="addSp delSp modSp mod ord setBg modClrScheme setClrOvrMap chgLayout">
        <pc:chgData name="Christa Vercruysse" userId="S::christa.vercruysse@vrijclbnetwerk.be::4200ecb0-f1ab-4090-bbe4-209ba0ca2e7f" providerId="AD" clId="Web-{885CDD91-1EA0-4DE1-9799-39BC61696249}" dt="2020-12-16T14:58:22.235" v="54"/>
        <pc:sldMkLst>
          <pc:docMk/>
          <pc:sldMk cId="1420178139" sldId="770"/>
        </pc:sldMkLst>
        <pc:spChg chg="add mod">
          <ac:chgData name="Christa Vercruysse" userId="S::christa.vercruysse@vrijclbnetwerk.be::4200ecb0-f1ab-4090-bbe4-209ba0ca2e7f" providerId="AD" clId="Web-{885CDD91-1EA0-4DE1-9799-39BC61696249}" dt="2020-12-16T14:58:22.235" v="54"/>
          <ac:spMkLst>
            <pc:docMk/>
            <pc:sldMk cId="1420178139" sldId="770"/>
            <ac:spMk id="2" creationId="{B4C60980-72E8-4C5A-92E5-3D89E55AEA1D}"/>
          </ac:spMkLst>
        </pc:spChg>
        <pc:spChg chg="add del mod">
          <ac:chgData name="Christa Vercruysse" userId="S::christa.vercruysse@vrijclbnetwerk.be::4200ecb0-f1ab-4090-bbe4-209ba0ca2e7f" providerId="AD" clId="Web-{885CDD91-1EA0-4DE1-9799-39BC61696249}" dt="2020-12-16T14:58:05.360" v="51"/>
          <ac:spMkLst>
            <pc:docMk/>
            <pc:sldMk cId="1420178139" sldId="770"/>
            <ac:spMk id="3" creationId="{8FC46B51-ACAE-44F7-A541-B8DD55CE7E5C}"/>
          </ac:spMkLst>
        </pc:spChg>
        <pc:spChg chg="add">
          <ac:chgData name="Christa Vercruysse" userId="S::christa.vercruysse@vrijclbnetwerk.be::4200ecb0-f1ab-4090-bbe4-209ba0ca2e7f" providerId="AD" clId="Web-{885CDD91-1EA0-4DE1-9799-39BC61696249}" dt="2020-12-16T14:58:22.235" v="54"/>
          <ac:spMkLst>
            <pc:docMk/>
            <pc:sldMk cId="1420178139" sldId="770"/>
            <ac:spMk id="9" creationId="{E49CC64F-7275-4E33-961B-0C5CDC439875}"/>
          </ac:spMkLst>
        </pc:spChg>
        <pc:picChg chg="add mod">
          <ac:chgData name="Christa Vercruysse" userId="S::christa.vercruysse@vrijclbnetwerk.be::4200ecb0-f1ab-4090-bbe4-209ba0ca2e7f" providerId="AD" clId="Web-{885CDD91-1EA0-4DE1-9799-39BC61696249}" dt="2020-12-16T14:58:22.235" v="54"/>
          <ac:picMkLst>
            <pc:docMk/>
            <pc:sldMk cId="1420178139" sldId="770"/>
            <ac:picMk id="4" creationId="{C83B0826-65B1-4D37-9085-C315789CD2C7}"/>
          </ac:picMkLst>
        </pc:picChg>
      </pc:sldChg>
    </pc:docChg>
  </pc:docChgLst>
  <pc:docChgLst>
    <pc:chgData name="Christa Vercruysse" userId="S::christa.vercruysse@vrijclbnetwerk.be::4200ecb0-f1ab-4090-bbe4-209ba0ca2e7f" providerId="AD" clId="Web-{BEFA5877-9C14-B944-627C-FAF6AD398838}"/>
    <pc:docChg chg="addSld modSld">
      <pc:chgData name="Christa Vercruysse" userId="S::christa.vercruysse@vrijclbnetwerk.be::4200ecb0-f1ab-4090-bbe4-209ba0ca2e7f" providerId="AD" clId="Web-{BEFA5877-9C14-B944-627C-FAF6AD398838}" dt="2020-12-09T14:08:53.383" v="2"/>
      <pc:docMkLst>
        <pc:docMk/>
      </pc:docMkLst>
      <pc:sldChg chg="addSp modSp mod setBg">
        <pc:chgData name="Christa Vercruysse" userId="S::christa.vercruysse@vrijclbnetwerk.be::4200ecb0-f1ab-4090-bbe4-209ba0ca2e7f" providerId="AD" clId="Web-{BEFA5877-9C14-B944-627C-FAF6AD398838}" dt="2020-12-09T14:08:53.383" v="2"/>
        <pc:sldMkLst>
          <pc:docMk/>
          <pc:sldMk cId="3969196920" sldId="371"/>
        </pc:sldMkLst>
        <pc:spChg chg="add">
          <ac:chgData name="Christa Vercruysse" userId="S::christa.vercruysse@vrijclbnetwerk.be::4200ecb0-f1ab-4090-bbe4-209ba0ca2e7f" providerId="AD" clId="Web-{BEFA5877-9C14-B944-627C-FAF6AD398838}" dt="2020-12-09T14:08:53.383" v="2"/>
          <ac:spMkLst>
            <pc:docMk/>
            <pc:sldMk cId="3969196920" sldId="371"/>
            <ac:spMk id="7" creationId="{42A4FC2C-047E-45A5-965D-8E1E3BF09BC6}"/>
          </ac:spMkLst>
        </pc:spChg>
        <pc:picChg chg="add mod">
          <ac:chgData name="Christa Vercruysse" userId="S::christa.vercruysse@vrijclbnetwerk.be::4200ecb0-f1ab-4090-bbe4-209ba0ca2e7f" providerId="AD" clId="Web-{BEFA5877-9C14-B944-627C-FAF6AD398838}" dt="2020-12-09T14:08:53.383" v="2"/>
          <ac:picMkLst>
            <pc:docMk/>
            <pc:sldMk cId="3969196920" sldId="371"/>
            <ac:picMk id="2" creationId="{A6EFB72B-D2EF-4E84-B1C6-EEE87B84A37A}"/>
          </ac:picMkLst>
        </pc:picChg>
      </pc:sldChg>
      <pc:sldChg chg="new">
        <pc:chgData name="Christa Vercruysse" userId="S::christa.vercruysse@vrijclbnetwerk.be::4200ecb0-f1ab-4090-bbe4-209ba0ca2e7f" providerId="AD" clId="Web-{BEFA5877-9C14-B944-627C-FAF6AD398838}" dt="2020-12-09T14:08:38.711" v="0"/>
        <pc:sldMkLst>
          <pc:docMk/>
          <pc:sldMk cId="3236325588" sldId="372"/>
        </pc:sldMkLst>
      </pc:sldChg>
    </pc:docChg>
  </pc:docChgLst>
  <pc:docChgLst>
    <pc:chgData name="Christa Vercruysse" userId="S::christa.vercruysse@vrijclbnetwerk.be::4200ecb0-f1ab-4090-bbe4-209ba0ca2e7f" providerId="AD" clId="Web-{ED7EB3F1-82A7-4377-B906-3B0133D7DFCD}"/>
    <pc:docChg chg="modSld">
      <pc:chgData name="Christa Vercruysse" userId="S::christa.vercruysse@vrijclbnetwerk.be::4200ecb0-f1ab-4090-bbe4-209ba0ca2e7f" providerId="AD" clId="Web-{ED7EB3F1-82A7-4377-B906-3B0133D7DFCD}" dt="2020-12-16T16:04:09.878" v="170" actId="20577"/>
      <pc:docMkLst>
        <pc:docMk/>
      </pc:docMkLst>
      <pc:sldChg chg="modSp">
        <pc:chgData name="Christa Vercruysse" userId="S::christa.vercruysse@vrijclbnetwerk.be::4200ecb0-f1ab-4090-bbe4-209ba0ca2e7f" providerId="AD" clId="Web-{ED7EB3F1-82A7-4377-B906-3B0133D7DFCD}" dt="2020-12-16T16:01:47.563" v="121" actId="20577"/>
        <pc:sldMkLst>
          <pc:docMk/>
          <pc:sldMk cId="27700094" sldId="752"/>
        </pc:sldMkLst>
        <pc:spChg chg="mod">
          <ac:chgData name="Christa Vercruysse" userId="S::christa.vercruysse@vrijclbnetwerk.be::4200ecb0-f1ab-4090-bbe4-209ba0ca2e7f" providerId="AD" clId="Web-{ED7EB3F1-82A7-4377-B906-3B0133D7DFCD}" dt="2020-12-16T16:01:47.563" v="121" actId="20577"/>
          <ac:spMkLst>
            <pc:docMk/>
            <pc:sldMk cId="27700094" sldId="752"/>
            <ac:spMk id="3" creationId="{F18F2D10-749C-4ECF-852F-D92CD92AE75B}"/>
          </ac:spMkLst>
        </pc:spChg>
      </pc:sldChg>
      <pc:sldChg chg="modSp">
        <pc:chgData name="Christa Vercruysse" userId="S::christa.vercruysse@vrijclbnetwerk.be::4200ecb0-f1ab-4090-bbe4-209ba0ca2e7f" providerId="AD" clId="Web-{ED7EB3F1-82A7-4377-B906-3B0133D7DFCD}" dt="2020-12-16T16:03:26.440" v="160" actId="20577"/>
        <pc:sldMkLst>
          <pc:docMk/>
          <pc:sldMk cId="4022607043" sldId="753"/>
        </pc:sldMkLst>
        <pc:spChg chg="mod">
          <ac:chgData name="Christa Vercruysse" userId="S::christa.vercruysse@vrijclbnetwerk.be::4200ecb0-f1ab-4090-bbe4-209ba0ca2e7f" providerId="AD" clId="Web-{ED7EB3F1-82A7-4377-B906-3B0133D7DFCD}" dt="2020-12-16T16:03:26.440" v="160" actId="20577"/>
          <ac:spMkLst>
            <pc:docMk/>
            <pc:sldMk cId="4022607043" sldId="753"/>
            <ac:spMk id="3" creationId="{FFB4A459-D24D-4DAC-A997-9A0228D00D84}"/>
          </ac:spMkLst>
        </pc:spChg>
      </pc:sldChg>
      <pc:sldChg chg="modSp">
        <pc:chgData name="Christa Vercruysse" userId="S::christa.vercruysse@vrijclbnetwerk.be::4200ecb0-f1ab-4090-bbe4-209ba0ca2e7f" providerId="AD" clId="Web-{ED7EB3F1-82A7-4377-B906-3B0133D7DFCD}" dt="2020-12-16T16:04:09.878" v="169" actId="20577"/>
        <pc:sldMkLst>
          <pc:docMk/>
          <pc:sldMk cId="706389623" sldId="754"/>
        </pc:sldMkLst>
        <pc:spChg chg="mod">
          <ac:chgData name="Christa Vercruysse" userId="S::christa.vercruysse@vrijclbnetwerk.be::4200ecb0-f1ab-4090-bbe4-209ba0ca2e7f" providerId="AD" clId="Web-{ED7EB3F1-82A7-4377-B906-3B0133D7DFCD}" dt="2020-12-16T16:04:09.878" v="169" actId="20577"/>
          <ac:spMkLst>
            <pc:docMk/>
            <pc:sldMk cId="706389623" sldId="754"/>
            <ac:spMk id="3" creationId="{F3CBACAC-0B0B-475A-82EF-2760D9177452}"/>
          </ac:spMkLst>
        </pc:spChg>
      </pc:sldChg>
      <pc:sldChg chg="modSp">
        <pc:chgData name="Christa Vercruysse" userId="S::christa.vercruysse@vrijclbnetwerk.be::4200ecb0-f1ab-4090-bbe4-209ba0ca2e7f" providerId="AD" clId="Web-{ED7EB3F1-82A7-4377-B906-3B0133D7DFCD}" dt="2020-12-16T16:03:00.814" v="151" actId="20577"/>
        <pc:sldMkLst>
          <pc:docMk/>
          <pc:sldMk cId="3863793436" sldId="756"/>
        </pc:sldMkLst>
        <pc:spChg chg="mod">
          <ac:chgData name="Christa Vercruysse" userId="S::christa.vercruysse@vrijclbnetwerk.be::4200ecb0-f1ab-4090-bbe4-209ba0ca2e7f" providerId="AD" clId="Web-{ED7EB3F1-82A7-4377-B906-3B0133D7DFCD}" dt="2020-12-16T16:03:00.814" v="151" actId="20577"/>
          <ac:spMkLst>
            <pc:docMk/>
            <pc:sldMk cId="3863793436" sldId="756"/>
            <ac:spMk id="3" creationId="{A2B7B0E5-EF36-46B1-A1A1-8FE76B417071}"/>
          </ac:spMkLst>
        </pc:spChg>
      </pc:sldChg>
    </pc:docChg>
  </pc:docChgLst>
  <pc:docChgLst>
    <pc:chgData name="Christa Vercruysse" userId="S::christa.vercruysse@vrijclbnetwerk.be::4200ecb0-f1ab-4090-bbe4-209ba0ca2e7f" providerId="AD" clId="Web-{97B8E749-77EA-4B7F-A84E-69DCCA5FA7DE}"/>
    <pc:docChg chg="addSld delSld modSld sldOrd">
      <pc:chgData name="Christa Vercruysse" userId="S::christa.vercruysse@vrijclbnetwerk.be::4200ecb0-f1ab-4090-bbe4-209ba0ca2e7f" providerId="AD" clId="Web-{97B8E749-77EA-4B7F-A84E-69DCCA5FA7DE}" dt="2020-12-16T15:57:42.469" v="329"/>
      <pc:docMkLst>
        <pc:docMk/>
      </pc:docMkLst>
      <pc:sldChg chg="del">
        <pc:chgData name="Christa Vercruysse" userId="S::christa.vercruysse@vrijclbnetwerk.be::4200ecb0-f1ab-4090-bbe4-209ba0ca2e7f" providerId="AD" clId="Web-{97B8E749-77EA-4B7F-A84E-69DCCA5FA7DE}" dt="2020-12-16T15:57:38.516" v="328"/>
        <pc:sldMkLst>
          <pc:docMk/>
          <pc:sldMk cId="3335927229" sldId="657"/>
        </pc:sldMkLst>
      </pc:sldChg>
      <pc:sldChg chg="del">
        <pc:chgData name="Christa Vercruysse" userId="S::christa.vercruysse@vrijclbnetwerk.be::4200ecb0-f1ab-4090-bbe4-209ba0ca2e7f" providerId="AD" clId="Web-{97B8E749-77EA-4B7F-A84E-69DCCA5FA7DE}" dt="2020-12-16T15:57:42.469" v="329"/>
        <pc:sldMkLst>
          <pc:docMk/>
          <pc:sldMk cId="2351804553" sldId="685"/>
        </pc:sldMkLst>
      </pc:sldChg>
      <pc:sldChg chg="modSp">
        <pc:chgData name="Christa Vercruysse" userId="S::christa.vercruysse@vrijclbnetwerk.be::4200ecb0-f1ab-4090-bbe4-209ba0ca2e7f" providerId="AD" clId="Web-{97B8E749-77EA-4B7F-A84E-69DCCA5FA7DE}" dt="2020-12-16T15:42:02.804" v="18" actId="20577"/>
        <pc:sldMkLst>
          <pc:docMk/>
          <pc:sldMk cId="1144470864" sldId="699"/>
        </pc:sldMkLst>
        <pc:spChg chg="mod">
          <ac:chgData name="Christa Vercruysse" userId="S::christa.vercruysse@vrijclbnetwerk.be::4200ecb0-f1ab-4090-bbe4-209ba0ca2e7f" providerId="AD" clId="Web-{97B8E749-77EA-4B7F-A84E-69DCCA5FA7DE}" dt="2020-12-16T15:42:02.804" v="18" actId="20577"/>
          <ac:spMkLst>
            <pc:docMk/>
            <pc:sldMk cId="1144470864" sldId="699"/>
            <ac:spMk id="4" creationId="{396F3BBD-CF81-4BD0-A5B0-FD706A27B162}"/>
          </ac:spMkLst>
        </pc:spChg>
      </pc:sldChg>
      <pc:sldChg chg="modSp">
        <pc:chgData name="Christa Vercruysse" userId="S::christa.vercruysse@vrijclbnetwerk.be::4200ecb0-f1ab-4090-bbe4-209ba0ca2e7f" providerId="AD" clId="Web-{97B8E749-77EA-4B7F-A84E-69DCCA5FA7DE}" dt="2020-12-16T15:43:37.778" v="98" actId="20577"/>
        <pc:sldMkLst>
          <pc:docMk/>
          <pc:sldMk cId="2662492861" sldId="763"/>
        </pc:sldMkLst>
        <pc:spChg chg="mod">
          <ac:chgData name="Christa Vercruysse" userId="S::christa.vercruysse@vrijclbnetwerk.be::4200ecb0-f1ab-4090-bbe4-209ba0ca2e7f" providerId="AD" clId="Web-{97B8E749-77EA-4B7F-A84E-69DCCA5FA7DE}" dt="2020-12-16T15:43:37.778" v="98" actId="20577"/>
          <ac:spMkLst>
            <pc:docMk/>
            <pc:sldMk cId="2662492861" sldId="763"/>
            <ac:spMk id="3" creationId="{96D7B2BF-FEEF-409C-8B6A-FC3C8AD03460}"/>
          </ac:spMkLst>
        </pc:spChg>
      </pc:sldChg>
      <pc:sldChg chg="modSp">
        <pc:chgData name="Christa Vercruysse" userId="S::christa.vercruysse@vrijclbnetwerk.be::4200ecb0-f1ab-4090-bbe4-209ba0ca2e7f" providerId="AD" clId="Web-{97B8E749-77EA-4B7F-A84E-69DCCA5FA7DE}" dt="2020-12-16T15:44:07.702" v="142" actId="20577"/>
        <pc:sldMkLst>
          <pc:docMk/>
          <pc:sldMk cId="1493183802" sldId="764"/>
        </pc:sldMkLst>
        <pc:spChg chg="mod">
          <ac:chgData name="Christa Vercruysse" userId="S::christa.vercruysse@vrijclbnetwerk.be::4200ecb0-f1ab-4090-bbe4-209ba0ca2e7f" providerId="AD" clId="Web-{97B8E749-77EA-4B7F-A84E-69DCCA5FA7DE}" dt="2020-12-16T15:44:07.702" v="142" actId="20577"/>
          <ac:spMkLst>
            <pc:docMk/>
            <pc:sldMk cId="1493183802" sldId="764"/>
            <ac:spMk id="2" creationId="{CD79924A-DCA5-406D-8A72-20516B6EE70F}"/>
          </ac:spMkLst>
        </pc:spChg>
      </pc:sldChg>
      <pc:sldChg chg="addSp modSp mod setBg modNotes">
        <pc:chgData name="Christa Vercruysse" userId="S::christa.vercruysse@vrijclbnetwerk.be::4200ecb0-f1ab-4090-bbe4-209ba0ca2e7f" providerId="AD" clId="Web-{97B8E749-77EA-4B7F-A84E-69DCCA5FA7DE}" dt="2020-12-16T15:50:07.005" v="257"/>
        <pc:sldMkLst>
          <pc:docMk/>
          <pc:sldMk cId="2013982075" sldId="765"/>
        </pc:sldMkLst>
        <pc:spChg chg="mod">
          <ac:chgData name="Christa Vercruysse" userId="S::christa.vercruysse@vrijclbnetwerk.be::4200ecb0-f1ab-4090-bbe4-209ba0ca2e7f" providerId="AD" clId="Web-{97B8E749-77EA-4B7F-A84E-69DCCA5FA7DE}" dt="2020-12-16T15:50:07.005" v="257"/>
          <ac:spMkLst>
            <pc:docMk/>
            <pc:sldMk cId="2013982075" sldId="765"/>
            <ac:spMk id="2" creationId="{8F9141B0-EFDA-4828-8561-66115800984E}"/>
          </ac:spMkLst>
        </pc:spChg>
        <pc:spChg chg="mod">
          <ac:chgData name="Christa Vercruysse" userId="S::christa.vercruysse@vrijclbnetwerk.be::4200ecb0-f1ab-4090-bbe4-209ba0ca2e7f" providerId="AD" clId="Web-{97B8E749-77EA-4B7F-A84E-69DCCA5FA7DE}" dt="2020-12-16T15:50:07.005" v="257"/>
          <ac:spMkLst>
            <pc:docMk/>
            <pc:sldMk cId="2013982075" sldId="765"/>
            <ac:spMk id="3" creationId="{F92202A0-4378-4B89-9667-D11D7F2BBB31}"/>
          </ac:spMkLst>
        </pc:spChg>
        <pc:spChg chg="add">
          <ac:chgData name="Christa Vercruysse" userId="S::christa.vercruysse@vrijclbnetwerk.be::4200ecb0-f1ab-4090-bbe4-209ba0ca2e7f" providerId="AD" clId="Web-{97B8E749-77EA-4B7F-A84E-69DCCA5FA7DE}" dt="2020-12-16T15:50:07.005" v="257"/>
          <ac:spMkLst>
            <pc:docMk/>
            <pc:sldMk cId="2013982075" sldId="765"/>
            <ac:spMk id="9" creationId="{8181FC64-B306-4821-98E2-780662EFC486}"/>
          </ac:spMkLst>
        </pc:spChg>
        <pc:spChg chg="add">
          <ac:chgData name="Christa Vercruysse" userId="S::christa.vercruysse@vrijclbnetwerk.be::4200ecb0-f1ab-4090-bbe4-209ba0ca2e7f" providerId="AD" clId="Web-{97B8E749-77EA-4B7F-A84E-69DCCA5FA7DE}" dt="2020-12-16T15:50:07.005" v="257"/>
          <ac:spMkLst>
            <pc:docMk/>
            <pc:sldMk cId="2013982075" sldId="765"/>
            <ac:spMk id="11" creationId="{5871FC61-DD4E-47D4-81FD-8A7E7D12B371}"/>
          </ac:spMkLst>
        </pc:spChg>
        <pc:spChg chg="add">
          <ac:chgData name="Christa Vercruysse" userId="S::christa.vercruysse@vrijclbnetwerk.be::4200ecb0-f1ab-4090-bbe4-209ba0ca2e7f" providerId="AD" clId="Web-{97B8E749-77EA-4B7F-A84E-69DCCA5FA7DE}" dt="2020-12-16T15:50:07.005" v="257"/>
          <ac:spMkLst>
            <pc:docMk/>
            <pc:sldMk cId="2013982075" sldId="765"/>
            <ac:spMk id="13" creationId="{F9EC3F91-A75C-4F74-867E-E4C28C13546B}"/>
          </ac:spMkLst>
        </pc:spChg>
        <pc:spChg chg="add">
          <ac:chgData name="Christa Vercruysse" userId="S::christa.vercruysse@vrijclbnetwerk.be::4200ecb0-f1ab-4090-bbe4-209ba0ca2e7f" providerId="AD" clId="Web-{97B8E749-77EA-4B7F-A84E-69DCCA5FA7DE}" dt="2020-12-16T15:50:07.005" v="257"/>
          <ac:spMkLst>
            <pc:docMk/>
            <pc:sldMk cId="2013982075" sldId="765"/>
            <ac:spMk id="15" creationId="{829A1E2C-5AC8-40FC-99E9-832069D39792}"/>
          </ac:spMkLst>
        </pc:spChg>
        <pc:picChg chg="add mod ord">
          <ac:chgData name="Christa Vercruysse" userId="S::christa.vercruysse@vrijclbnetwerk.be::4200ecb0-f1ab-4090-bbe4-209ba0ca2e7f" providerId="AD" clId="Web-{97B8E749-77EA-4B7F-A84E-69DCCA5FA7DE}" dt="2020-12-16T15:50:07.005" v="257"/>
          <ac:picMkLst>
            <pc:docMk/>
            <pc:sldMk cId="2013982075" sldId="765"/>
            <ac:picMk id="4" creationId="{5FFDAD75-0C8E-4079-85F2-BD6559DF5EE4}"/>
          </ac:picMkLst>
        </pc:picChg>
      </pc:sldChg>
      <pc:sldChg chg="addSp modSp mod setBg modNotes">
        <pc:chgData name="Christa Vercruysse" userId="S::christa.vercruysse@vrijclbnetwerk.be::4200ecb0-f1ab-4090-bbe4-209ba0ca2e7f" providerId="AD" clId="Web-{97B8E749-77EA-4B7F-A84E-69DCCA5FA7DE}" dt="2020-12-16T15:51:43.182" v="295"/>
        <pc:sldMkLst>
          <pc:docMk/>
          <pc:sldMk cId="3665151216" sldId="766"/>
        </pc:sldMkLst>
        <pc:spChg chg="mod">
          <ac:chgData name="Christa Vercruysse" userId="S::christa.vercruysse@vrijclbnetwerk.be::4200ecb0-f1ab-4090-bbe4-209ba0ca2e7f" providerId="AD" clId="Web-{97B8E749-77EA-4B7F-A84E-69DCCA5FA7DE}" dt="2020-12-16T15:51:43.182" v="295"/>
          <ac:spMkLst>
            <pc:docMk/>
            <pc:sldMk cId="3665151216" sldId="766"/>
            <ac:spMk id="2" creationId="{AF85DD4E-9E5A-498B-B917-5ED828B2E957}"/>
          </ac:spMkLst>
        </pc:spChg>
        <pc:spChg chg="mod">
          <ac:chgData name="Christa Vercruysse" userId="S::christa.vercruysse@vrijclbnetwerk.be::4200ecb0-f1ab-4090-bbe4-209ba0ca2e7f" providerId="AD" clId="Web-{97B8E749-77EA-4B7F-A84E-69DCCA5FA7DE}" dt="2020-12-16T15:51:43.182" v="295"/>
          <ac:spMkLst>
            <pc:docMk/>
            <pc:sldMk cId="3665151216" sldId="766"/>
            <ac:spMk id="3" creationId="{EC2980AC-BF52-4DA6-A9B5-05104AD5A9A6}"/>
          </ac:spMkLst>
        </pc:spChg>
        <pc:spChg chg="add">
          <ac:chgData name="Christa Vercruysse" userId="S::christa.vercruysse@vrijclbnetwerk.be::4200ecb0-f1ab-4090-bbe4-209ba0ca2e7f" providerId="AD" clId="Web-{97B8E749-77EA-4B7F-A84E-69DCCA5FA7DE}" dt="2020-12-16T15:51:43.182" v="295"/>
          <ac:spMkLst>
            <pc:docMk/>
            <pc:sldMk cId="3665151216" sldId="766"/>
            <ac:spMk id="9" creationId="{F13C74B1-5B17-4795-BED0-7140497B445A}"/>
          </ac:spMkLst>
        </pc:spChg>
        <pc:spChg chg="add">
          <ac:chgData name="Christa Vercruysse" userId="S::christa.vercruysse@vrijclbnetwerk.be::4200ecb0-f1ab-4090-bbe4-209ba0ca2e7f" providerId="AD" clId="Web-{97B8E749-77EA-4B7F-A84E-69DCCA5FA7DE}" dt="2020-12-16T15:51:43.182" v="295"/>
          <ac:spMkLst>
            <pc:docMk/>
            <pc:sldMk cId="3665151216" sldId="766"/>
            <ac:spMk id="11" creationId="{D4974D33-8DC5-464E-8C6D-BE58F0669C17}"/>
          </ac:spMkLst>
        </pc:spChg>
        <pc:picChg chg="add mod">
          <ac:chgData name="Christa Vercruysse" userId="S::christa.vercruysse@vrijclbnetwerk.be::4200ecb0-f1ab-4090-bbe4-209ba0ca2e7f" providerId="AD" clId="Web-{97B8E749-77EA-4B7F-A84E-69DCCA5FA7DE}" dt="2020-12-16T15:51:43.182" v="295"/>
          <ac:picMkLst>
            <pc:docMk/>
            <pc:sldMk cId="3665151216" sldId="766"/>
            <ac:picMk id="4" creationId="{6388795B-806A-4552-8160-78AE263F910F}"/>
          </ac:picMkLst>
        </pc:picChg>
      </pc:sldChg>
      <pc:sldChg chg="addSp modSp mod setBg setClrOvrMap modNotes">
        <pc:chgData name="Christa Vercruysse" userId="S::christa.vercruysse@vrijclbnetwerk.be::4200ecb0-f1ab-4090-bbe4-209ba0ca2e7f" providerId="AD" clId="Web-{97B8E749-77EA-4B7F-A84E-69DCCA5FA7DE}" dt="2020-12-16T15:53:08.453" v="311"/>
        <pc:sldMkLst>
          <pc:docMk/>
          <pc:sldMk cId="867187152" sldId="767"/>
        </pc:sldMkLst>
        <pc:spChg chg="mod">
          <ac:chgData name="Christa Vercruysse" userId="S::christa.vercruysse@vrijclbnetwerk.be::4200ecb0-f1ab-4090-bbe4-209ba0ca2e7f" providerId="AD" clId="Web-{97B8E749-77EA-4B7F-A84E-69DCCA5FA7DE}" dt="2020-12-16T15:53:08.453" v="311"/>
          <ac:spMkLst>
            <pc:docMk/>
            <pc:sldMk cId="867187152" sldId="767"/>
            <ac:spMk id="2" creationId="{97537494-7D91-4C90-A14B-7123B0091391}"/>
          </ac:spMkLst>
        </pc:spChg>
        <pc:spChg chg="mod ord">
          <ac:chgData name="Christa Vercruysse" userId="S::christa.vercruysse@vrijclbnetwerk.be::4200ecb0-f1ab-4090-bbe4-209ba0ca2e7f" providerId="AD" clId="Web-{97B8E749-77EA-4B7F-A84E-69DCCA5FA7DE}" dt="2020-12-16T15:53:08.453" v="311"/>
          <ac:spMkLst>
            <pc:docMk/>
            <pc:sldMk cId="867187152" sldId="767"/>
            <ac:spMk id="3" creationId="{F2B8E209-6DBD-4283-9061-A57766F22C8F}"/>
          </ac:spMkLst>
        </pc:spChg>
        <pc:spChg chg="add">
          <ac:chgData name="Christa Vercruysse" userId="S::christa.vercruysse@vrijclbnetwerk.be::4200ecb0-f1ab-4090-bbe4-209ba0ca2e7f" providerId="AD" clId="Web-{97B8E749-77EA-4B7F-A84E-69DCCA5FA7DE}" dt="2020-12-16T15:53:08.453" v="311"/>
          <ac:spMkLst>
            <pc:docMk/>
            <pc:sldMk cId="867187152" sldId="767"/>
            <ac:spMk id="9" creationId="{A3BAF07C-C39E-42EB-BB22-8D46691D9735}"/>
          </ac:spMkLst>
        </pc:spChg>
        <pc:grpChg chg="add">
          <ac:chgData name="Christa Vercruysse" userId="S::christa.vercruysse@vrijclbnetwerk.be::4200ecb0-f1ab-4090-bbe4-209ba0ca2e7f" providerId="AD" clId="Web-{97B8E749-77EA-4B7F-A84E-69DCCA5FA7DE}" dt="2020-12-16T15:53:08.453" v="311"/>
          <ac:grpSpMkLst>
            <pc:docMk/>
            <pc:sldMk cId="867187152" sldId="767"/>
            <ac:grpSpMk id="11" creationId="{D8E9CF54-0466-4261-9E62-0249E60E1886}"/>
          </ac:grpSpMkLst>
        </pc:grpChg>
        <pc:picChg chg="add mod">
          <ac:chgData name="Christa Vercruysse" userId="S::christa.vercruysse@vrijclbnetwerk.be::4200ecb0-f1ab-4090-bbe4-209ba0ca2e7f" providerId="AD" clId="Web-{97B8E749-77EA-4B7F-A84E-69DCCA5FA7DE}" dt="2020-12-16T15:53:08.453" v="311"/>
          <ac:picMkLst>
            <pc:docMk/>
            <pc:sldMk cId="867187152" sldId="767"/>
            <ac:picMk id="4" creationId="{90B45FE7-62DB-41AF-B5D9-C49A92F5F49C}"/>
          </ac:picMkLst>
        </pc:picChg>
      </pc:sldChg>
      <pc:sldChg chg="addSp modSp mod setBg">
        <pc:chgData name="Christa Vercruysse" userId="S::christa.vercruysse@vrijclbnetwerk.be::4200ecb0-f1ab-4090-bbe4-209ba0ca2e7f" providerId="AD" clId="Web-{97B8E749-77EA-4B7F-A84E-69DCCA5FA7DE}" dt="2020-12-16T15:55:21.445" v="314" actId="20577"/>
        <pc:sldMkLst>
          <pc:docMk/>
          <pc:sldMk cId="584464120" sldId="768"/>
        </pc:sldMkLst>
        <pc:spChg chg="mod">
          <ac:chgData name="Christa Vercruysse" userId="S::christa.vercruysse@vrijclbnetwerk.be::4200ecb0-f1ab-4090-bbe4-209ba0ca2e7f" providerId="AD" clId="Web-{97B8E749-77EA-4B7F-A84E-69DCCA5FA7DE}" dt="2020-12-16T15:55:21.445" v="314" actId="20577"/>
          <ac:spMkLst>
            <pc:docMk/>
            <pc:sldMk cId="584464120" sldId="768"/>
            <ac:spMk id="2" creationId="{1207EAD9-A993-480B-B906-999B4D6BD404}"/>
          </ac:spMkLst>
        </pc:spChg>
        <pc:spChg chg="mod">
          <ac:chgData name="Christa Vercruysse" userId="S::christa.vercruysse@vrijclbnetwerk.be::4200ecb0-f1ab-4090-bbe4-209ba0ca2e7f" providerId="AD" clId="Web-{97B8E749-77EA-4B7F-A84E-69DCCA5FA7DE}" dt="2020-12-16T15:55:11.179" v="313"/>
          <ac:spMkLst>
            <pc:docMk/>
            <pc:sldMk cId="584464120" sldId="768"/>
            <ac:spMk id="3" creationId="{94327720-8E39-4C1E-892D-C5146340C2FC}"/>
          </ac:spMkLst>
        </pc:spChg>
        <pc:spChg chg="add">
          <ac:chgData name="Christa Vercruysse" userId="S::christa.vercruysse@vrijclbnetwerk.be::4200ecb0-f1ab-4090-bbe4-209ba0ca2e7f" providerId="AD" clId="Web-{97B8E749-77EA-4B7F-A84E-69DCCA5FA7DE}" dt="2020-12-16T15:55:11.179" v="313"/>
          <ac:spMkLst>
            <pc:docMk/>
            <pc:sldMk cId="584464120" sldId="768"/>
            <ac:spMk id="9" creationId="{F13C74B1-5B17-4795-BED0-7140497B445A}"/>
          </ac:spMkLst>
        </pc:spChg>
        <pc:spChg chg="add">
          <ac:chgData name="Christa Vercruysse" userId="S::christa.vercruysse@vrijclbnetwerk.be::4200ecb0-f1ab-4090-bbe4-209ba0ca2e7f" providerId="AD" clId="Web-{97B8E749-77EA-4B7F-A84E-69DCCA5FA7DE}" dt="2020-12-16T15:55:11.179" v="313"/>
          <ac:spMkLst>
            <pc:docMk/>
            <pc:sldMk cId="584464120" sldId="768"/>
            <ac:spMk id="11" creationId="{D4974D33-8DC5-464E-8C6D-BE58F0669C17}"/>
          </ac:spMkLst>
        </pc:spChg>
        <pc:picChg chg="add mod">
          <ac:chgData name="Christa Vercruysse" userId="S::christa.vercruysse@vrijclbnetwerk.be::4200ecb0-f1ab-4090-bbe4-209ba0ca2e7f" providerId="AD" clId="Web-{97B8E749-77EA-4B7F-A84E-69DCCA5FA7DE}" dt="2020-12-16T15:55:11.179" v="313"/>
          <ac:picMkLst>
            <pc:docMk/>
            <pc:sldMk cId="584464120" sldId="768"/>
            <ac:picMk id="4" creationId="{AF810073-E16A-4969-8FC0-D64CFA0BD8F6}"/>
          </ac:picMkLst>
        </pc:picChg>
      </pc:sldChg>
      <pc:sldChg chg="addSp delSp modSp mod setBg setClrOvrMap modNotes">
        <pc:chgData name="Christa Vercruysse" userId="S::christa.vercruysse@vrijclbnetwerk.be::4200ecb0-f1ab-4090-bbe4-209ba0ca2e7f" providerId="AD" clId="Web-{97B8E749-77EA-4B7F-A84E-69DCCA5FA7DE}" dt="2020-12-16T15:57:27.093" v="327"/>
        <pc:sldMkLst>
          <pc:docMk/>
          <pc:sldMk cId="53575050" sldId="769"/>
        </pc:sldMkLst>
        <pc:spChg chg="mod">
          <ac:chgData name="Christa Vercruysse" userId="S::christa.vercruysse@vrijclbnetwerk.be::4200ecb0-f1ab-4090-bbe4-209ba0ca2e7f" providerId="AD" clId="Web-{97B8E749-77EA-4B7F-A84E-69DCCA5FA7DE}" dt="2020-12-16T15:56:19.417" v="326"/>
          <ac:spMkLst>
            <pc:docMk/>
            <pc:sldMk cId="53575050" sldId="769"/>
            <ac:spMk id="2" creationId="{A2EDEA1D-91F1-403E-A340-E95EEF73BE91}"/>
          </ac:spMkLst>
        </pc:spChg>
        <pc:spChg chg="mod ord">
          <ac:chgData name="Christa Vercruysse" userId="S::christa.vercruysse@vrijclbnetwerk.be::4200ecb0-f1ab-4090-bbe4-209ba0ca2e7f" providerId="AD" clId="Web-{97B8E749-77EA-4B7F-A84E-69DCCA5FA7DE}" dt="2020-12-16T15:56:19.417" v="326"/>
          <ac:spMkLst>
            <pc:docMk/>
            <pc:sldMk cId="53575050" sldId="769"/>
            <ac:spMk id="3" creationId="{318885D3-6263-4AD3-BD14-63C49D1C6615}"/>
          </ac:spMkLst>
        </pc:spChg>
        <pc:spChg chg="add del">
          <ac:chgData name="Christa Vercruysse" userId="S::christa.vercruysse@vrijclbnetwerk.be::4200ecb0-f1ab-4090-bbe4-209ba0ca2e7f" providerId="AD" clId="Web-{97B8E749-77EA-4B7F-A84E-69DCCA5FA7DE}" dt="2020-12-16T15:56:19.417" v="325"/>
          <ac:spMkLst>
            <pc:docMk/>
            <pc:sldMk cId="53575050" sldId="769"/>
            <ac:spMk id="6" creationId="{45D37F4E-DDB4-456B-97E0-9937730A039F}"/>
          </ac:spMkLst>
        </pc:spChg>
        <pc:spChg chg="add del">
          <ac:chgData name="Christa Vercruysse" userId="S::christa.vercruysse@vrijclbnetwerk.be::4200ecb0-f1ab-4090-bbe4-209ba0ca2e7f" providerId="AD" clId="Web-{97B8E749-77EA-4B7F-A84E-69DCCA5FA7DE}" dt="2020-12-16T15:56:19.417" v="325"/>
          <ac:spMkLst>
            <pc:docMk/>
            <pc:sldMk cId="53575050" sldId="769"/>
            <ac:spMk id="7" creationId="{B2DD41CD-8F47-4F56-AD12-4E2FF7696987}"/>
          </ac:spMkLst>
        </pc:spChg>
        <pc:spChg chg="add">
          <ac:chgData name="Christa Vercruysse" userId="S::christa.vercruysse@vrijclbnetwerk.be::4200ecb0-f1ab-4090-bbe4-209ba0ca2e7f" providerId="AD" clId="Web-{97B8E749-77EA-4B7F-A84E-69DCCA5FA7DE}" dt="2020-12-16T15:56:19.417" v="326"/>
          <ac:spMkLst>
            <pc:docMk/>
            <pc:sldMk cId="53575050" sldId="769"/>
            <ac:spMk id="8" creationId="{6EBF06A5-4173-45DE-87B1-0791E098A374}"/>
          </ac:spMkLst>
        </pc:spChg>
        <pc:spChg chg="add del">
          <ac:chgData name="Christa Vercruysse" userId="S::christa.vercruysse@vrijclbnetwerk.be::4200ecb0-f1ab-4090-bbe4-209ba0ca2e7f" providerId="AD" clId="Web-{97B8E749-77EA-4B7F-A84E-69DCCA5FA7DE}" dt="2020-12-16T15:56:07.542" v="323"/>
          <ac:spMkLst>
            <pc:docMk/>
            <pc:sldMk cId="53575050" sldId="769"/>
            <ac:spMk id="9" creationId="{9B76D444-2756-434F-AE61-96D69830C13E}"/>
          </ac:spMkLst>
        </pc:spChg>
        <pc:spChg chg="add">
          <ac:chgData name="Christa Vercruysse" userId="S::christa.vercruysse@vrijclbnetwerk.be::4200ecb0-f1ab-4090-bbe4-209ba0ca2e7f" providerId="AD" clId="Web-{97B8E749-77EA-4B7F-A84E-69DCCA5FA7DE}" dt="2020-12-16T15:56:19.417" v="326"/>
          <ac:spMkLst>
            <pc:docMk/>
            <pc:sldMk cId="53575050" sldId="769"/>
            <ac:spMk id="10" creationId="{206E9F47-DC46-4A02-B5DB-26B56C39C979}"/>
          </ac:spMkLst>
        </pc:spChg>
        <pc:picChg chg="add mod ord">
          <ac:chgData name="Christa Vercruysse" userId="S::christa.vercruysse@vrijclbnetwerk.be::4200ecb0-f1ab-4090-bbe4-209ba0ca2e7f" providerId="AD" clId="Web-{97B8E749-77EA-4B7F-A84E-69DCCA5FA7DE}" dt="2020-12-16T15:57:27.093" v="327"/>
          <ac:picMkLst>
            <pc:docMk/>
            <pc:sldMk cId="53575050" sldId="769"/>
            <ac:picMk id="4" creationId="{BE610781-23C5-430C-AF8C-6AF167CBAFA9}"/>
          </ac:picMkLst>
        </pc:picChg>
        <pc:cxnChg chg="add del">
          <ac:chgData name="Christa Vercruysse" userId="S::christa.vercruysse@vrijclbnetwerk.be::4200ecb0-f1ab-4090-bbe4-209ba0ca2e7f" providerId="AD" clId="Web-{97B8E749-77EA-4B7F-A84E-69DCCA5FA7DE}" dt="2020-12-16T15:56:07.542" v="323"/>
          <ac:cxnSpMkLst>
            <pc:docMk/>
            <pc:sldMk cId="53575050" sldId="769"/>
            <ac:cxnSpMk id="11" creationId="{CF8F36E2-BBE5-43FE-822F-AD8CAE08C071}"/>
          </ac:cxnSpMkLst>
        </pc:cxnChg>
      </pc:sldChg>
      <pc:sldChg chg="addSp modSp new mod ord setBg">
        <pc:chgData name="Christa Vercruysse" userId="S::christa.vercruysse@vrijclbnetwerk.be::4200ecb0-f1ab-4090-bbe4-209ba0ca2e7f" providerId="AD" clId="Web-{97B8E749-77EA-4B7F-A84E-69DCCA5FA7DE}" dt="2020-12-16T15:47:49.137" v="214"/>
        <pc:sldMkLst>
          <pc:docMk/>
          <pc:sldMk cId="565696649" sldId="771"/>
        </pc:sldMkLst>
        <pc:spChg chg="mod">
          <ac:chgData name="Christa Vercruysse" userId="S::christa.vercruysse@vrijclbnetwerk.be::4200ecb0-f1ab-4090-bbe4-209ba0ca2e7f" providerId="AD" clId="Web-{97B8E749-77EA-4B7F-A84E-69DCCA5FA7DE}" dt="2020-12-16T15:47:49.137" v="214"/>
          <ac:spMkLst>
            <pc:docMk/>
            <pc:sldMk cId="565696649" sldId="771"/>
            <ac:spMk id="2" creationId="{25618A52-A8B2-4672-A6A8-04E7E1C65038}"/>
          </ac:spMkLst>
        </pc:spChg>
        <pc:spChg chg="mod">
          <ac:chgData name="Christa Vercruysse" userId="S::christa.vercruysse@vrijclbnetwerk.be::4200ecb0-f1ab-4090-bbe4-209ba0ca2e7f" providerId="AD" clId="Web-{97B8E749-77EA-4B7F-A84E-69DCCA5FA7DE}" dt="2020-12-16T15:47:49.137" v="214"/>
          <ac:spMkLst>
            <pc:docMk/>
            <pc:sldMk cId="565696649" sldId="771"/>
            <ac:spMk id="3" creationId="{B8E63330-0EE0-4152-B2E1-CCB5D04B45E1}"/>
          </ac:spMkLst>
        </pc:spChg>
        <pc:spChg chg="add">
          <ac:chgData name="Christa Vercruysse" userId="S::christa.vercruysse@vrijclbnetwerk.be::4200ecb0-f1ab-4090-bbe4-209ba0ca2e7f" providerId="AD" clId="Web-{97B8E749-77EA-4B7F-A84E-69DCCA5FA7DE}" dt="2020-12-16T15:47:49.137" v="214"/>
          <ac:spMkLst>
            <pc:docMk/>
            <pc:sldMk cId="565696649" sldId="771"/>
            <ac:spMk id="9" creationId="{87CC2527-562A-4F69-B487-4371E5B243E7}"/>
          </ac:spMkLst>
        </pc:spChg>
        <pc:picChg chg="add mod ord">
          <ac:chgData name="Christa Vercruysse" userId="S::christa.vercruysse@vrijclbnetwerk.be::4200ecb0-f1ab-4090-bbe4-209ba0ca2e7f" providerId="AD" clId="Web-{97B8E749-77EA-4B7F-A84E-69DCCA5FA7DE}" dt="2020-12-16T15:47:49.137" v="214"/>
          <ac:picMkLst>
            <pc:docMk/>
            <pc:sldMk cId="565696649" sldId="771"/>
            <ac:picMk id="4" creationId="{7799D985-EEC2-4AC8-9D9F-9C4E0EE0FBF6}"/>
          </ac:picMkLst>
        </pc:picChg>
        <pc:cxnChg chg="add">
          <ac:chgData name="Christa Vercruysse" userId="S::christa.vercruysse@vrijclbnetwerk.be::4200ecb0-f1ab-4090-bbe4-209ba0ca2e7f" providerId="AD" clId="Web-{97B8E749-77EA-4B7F-A84E-69DCCA5FA7DE}" dt="2020-12-16T15:47:49.137" v="214"/>
          <ac:cxnSpMkLst>
            <pc:docMk/>
            <pc:sldMk cId="565696649" sldId="771"/>
            <ac:cxnSpMk id="11" creationId="{BCDAEC91-5BCE-4B55-9CC0-43EF94CB734B}"/>
          </ac:cxnSpMkLst>
        </pc:cxnChg>
      </pc:sldChg>
    </pc:docChg>
  </pc:docChgLst>
  <pc:docChgLst>
    <pc:chgData name="Christa Vercruysse" userId="S::christa.vercruysse@vrijclbnetwerk.be::4200ecb0-f1ab-4090-bbe4-209ba0ca2e7f" providerId="AD" clId="Web-{156F9EE3-38AE-4910-AEFB-4E7B65007E8F}"/>
    <pc:docChg chg="modSld">
      <pc:chgData name="Christa Vercruysse" userId="S::christa.vercruysse@vrijclbnetwerk.be::4200ecb0-f1ab-4090-bbe4-209ba0ca2e7f" providerId="AD" clId="Web-{156F9EE3-38AE-4910-AEFB-4E7B65007E8F}" dt="2020-12-16T13:09:40.794" v="6" actId="20577"/>
      <pc:docMkLst>
        <pc:docMk/>
      </pc:docMkLst>
      <pc:sldChg chg="modSp">
        <pc:chgData name="Christa Vercruysse" userId="S::christa.vercruysse@vrijclbnetwerk.be::4200ecb0-f1ab-4090-bbe4-209ba0ca2e7f" providerId="AD" clId="Web-{156F9EE3-38AE-4910-AEFB-4E7B65007E8F}" dt="2020-12-16T13:09:23.465" v="0" actId="20577"/>
        <pc:sldMkLst>
          <pc:docMk/>
          <pc:sldMk cId="999850942" sldId="745"/>
        </pc:sldMkLst>
        <pc:spChg chg="mod">
          <ac:chgData name="Christa Vercruysse" userId="S::christa.vercruysse@vrijclbnetwerk.be::4200ecb0-f1ab-4090-bbe4-209ba0ca2e7f" providerId="AD" clId="Web-{156F9EE3-38AE-4910-AEFB-4E7B65007E8F}" dt="2020-12-16T13:09:23.465" v="0" actId="20577"/>
          <ac:spMkLst>
            <pc:docMk/>
            <pc:sldMk cId="999850942" sldId="745"/>
            <ac:spMk id="2" creationId="{95ED7BAD-3F86-46AC-93F0-F4091551B4F2}"/>
          </ac:spMkLst>
        </pc:spChg>
      </pc:sldChg>
      <pc:sldChg chg="modSp">
        <pc:chgData name="Christa Vercruysse" userId="S::christa.vercruysse@vrijclbnetwerk.be::4200ecb0-f1ab-4090-bbe4-209ba0ca2e7f" providerId="AD" clId="Web-{156F9EE3-38AE-4910-AEFB-4E7B65007E8F}" dt="2020-12-16T13:09:40.794" v="5" actId="20577"/>
        <pc:sldMkLst>
          <pc:docMk/>
          <pc:sldMk cId="3597802124" sldId="759"/>
        </pc:sldMkLst>
        <pc:spChg chg="mod">
          <ac:chgData name="Christa Vercruysse" userId="S::christa.vercruysse@vrijclbnetwerk.be::4200ecb0-f1ab-4090-bbe4-209ba0ca2e7f" providerId="AD" clId="Web-{156F9EE3-38AE-4910-AEFB-4E7B65007E8F}" dt="2020-12-16T13:09:40.794" v="5" actId="20577"/>
          <ac:spMkLst>
            <pc:docMk/>
            <pc:sldMk cId="3597802124" sldId="759"/>
            <ac:spMk id="2" creationId="{7C5C7119-A7AA-4717-9E91-7F6F41E79D1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5B63A-7616-455A-BC41-1C93F2027FB3}" type="doc">
      <dgm:prSet loTypeId="urn:microsoft.com/office/officeart/2005/8/layout/venn1" loCatId="relationship" qsTypeId="urn:microsoft.com/office/officeart/2005/8/quickstyle/3d4" qsCatId="3D" csTypeId="urn:microsoft.com/office/officeart/2005/8/colors/colorful4" csCatId="colorful" phldr="1"/>
      <dgm:spPr/>
    </dgm:pt>
    <dgm:pt modelId="{2319E400-A0FE-4D8C-B1D9-9E0A1DAC8A3C}">
      <dgm:prSet phldrT="[Tekst]"/>
      <dgm:spPr/>
      <dgm:t>
        <a:bodyPr/>
        <a:lstStyle/>
        <a:p>
          <a:pPr>
            <a:lnSpc>
              <a:spcPct val="100000"/>
            </a:lnSpc>
          </a:pPr>
          <a:r>
            <a:rPr lang="nl-BE"/>
            <a:t>Stel grenzen</a:t>
          </a:r>
        </a:p>
      </dgm:t>
    </dgm:pt>
    <dgm:pt modelId="{B890B971-19CA-4B50-A94B-F8FC4E10B094}" type="parTrans" cxnId="{204A3C95-670E-4ED5-B64F-31685E6F6F4C}">
      <dgm:prSet/>
      <dgm:spPr/>
      <dgm:t>
        <a:bodyPr/>
        <a:lstStyle/>
        <a:p>
          <a:endParaRPr lang="nl-BE"/>
        </a:p>
      </dgm:t>
    </dgm:pt>
    <dgm:pt modelId="{70E4CDF7-29AE-4BCC-B691-C62F9AB03E30}" type="sibTrans" cxnId="{204A3C95-670E-4ED5-B64F-31685E6F6F4C}">
      <dgm:prSet/>
      <dgm:spPr/>
      <dgm:t>
        <a:bodyPr/>
        <a:lstStyle/>
        <a:p>
          <a:endParaRPr lang="nl-BE"/>
        </a:p>
      </dgm:t>
    </dgm:pt>
    <dgm:pt modelId="{E8FFBD88-097B-42CA-A2A2-7F03EC457F2A}">
      <dgm:prSet phldrT="[Tekst]"/>
      <dgm:spPr/>
      <dgm:t>
        <a:bodyPr/>
        <a:lstStyle/>
        <a:p>
          <a:pPr>
            <a:lnSpc>
              <a:spcPct val="100000"/>
            </a:lnSpc>
          </a:pPr>
          <a:r>
            <a:rPr lang="nl-BE"/>
            <a:t>Creëer een WIJ-gevoel</a:t>
          </a:r>
        </a:p>
      </dgm:t>
    </dgm:pt>
    <dgm:pt modelId="{21C02746-74C7-43C0-8265-AC15AED583AF}" type="parTrans" cxnId="{09368ABA-CEC2-433D-A53F-A8C1C6DC2A7F}">
      <dgm:prSet/>
      <dgm:spPr/>
      <dgm:t>
        <a:bodyPr/>
        <a:lstStyle/>
        <a:p>
          <a:endParaRPr lang="nl-BE"/>
        </a:p>
      </dgm:t>
    </dgm:pt>
    <dgm:pt modelId="{FB2200C9-50BA-4F05-A7B1-4DDF78BA75A5}" type="sibTrans" cxnId="{09368ABA-CEC2-433D-A53F-A8C1C6DC2A7F}">
      <dgm:prSet/>
      <dgm:spPr/>
      <dgm:t>
        <a:bodyPr/>
        <a:lstStyle/>
        <a:p>
          <a:endParaRPr lang="nl-BE"/>
        </a:p>
      </dgm:t>
    </dgm:pt>
    <dgm:pt modelId="{8211E845-4E62-4441-BF52-60E90C067AB4}">
      <dgm:prSet phldrT="[Tekst]"/>
      <dgm:spPr/>
      <dgm:t>
        <a:bodyPr/>
        <a:lstStyle/>
        <a:p>
          <a:pPr>
            <a:lnSpc>
              <a:spcPct val="100000"/>
            </a:lnSpc>
          </a:pPr>
          <a:r>
            <a:rPr lang="nl-BE"/>
            <a:t>Ontstress emotioneeel</a:t>
          </a:r>
        </a:p>
      </dgm:t>
    </dgm:pt>
    <dgm:pt modelId="{B64B7110-0A46-4356-8203-706BBF48BA8C}" type="parTrans" cxnId="{CAAA1A4E-A6F6-4510-B500-A97411647A75}">
      <dgm:prSet/>
      <dgm:spPr/>
      <dgm:t>
        <a:bodyPr/>
        <a:lstStyle/>
        <a:p>
          <a:endParaRPr lang="nl-BE"/>
        </a:p>
      </dgm:t>
    </dgm:pt>
    <dgm:pt modelId="{E0DD48FF-9DDC-45BD-A1B6-059B37D32B67}" type="sibTrans" cxnId="{CAAA1A4E-A6F6-4510-B500-A97411647A75}">
      <dgm:prSet/>
      <dgm:spPr/>
      <dgm:t>
        <a:bodyPr/>
        <a:lstStyle/>
        <a:p>
          <a:endParaRPr lang="nl-BE"/>
        </a:p>
      </dgm:t>
    </dgm:pt>
    <dgm:pt modelId="{FC29E613-7A57-4098-8BC7-9CE1361714D4}" type="pres">
      <dgm:prSet presAssocID="{6D95B63A-7616-455A-BC41-1C93F2027FB3}" presName="compositeShape" presStyleCnt="0">
        <dgm:presLayoutVars>
          <dgm:chMax val="7"/>
          <dgm:dir/>
          <dgm:resizeHandles val="exact"/>
        </dgm:presLayoutVars>
      </dgm:prSet>
      <dgm:spPr/>
    </dgm:pt>
    <dgm:pt modelId="{B9FD13B5-ECAA-40B5-84B5-A5EA3DA7A42C}" type="pres">
      <dgm:prSet presAssocID="{2319E400-A0FE-4D8C-B1D9-9E0A1DAC8A3C}" presName="circ1" presStyleLbl="vennNode1" presStyleIdx="0" presStyleCnt="3"/>
      <dgm:spPr/>
    </dgm:pt>
    <dgm:pt modelId="{19E5AA32-0218-4B18-8B37-8FC5A934947F}" type="pres">
      <dgm:prSet presAssocID="{2319E400-A0FE-4D8C-B1D9-9E0A1DAC8A3C}" presName="circ1Tx" presStyleLbl="revTx" presStyleIdx="0" presStyleCnt="0">
        <dgm:presLayoutVars>
          <dgm:chMax val="0"/>
          <dgm:chPref val="0"/>
          <dgm:bulletEnabled val="1"/>
        </dgm:presLayoutVars>
      </dgm:prSet>
      <dgm:spPr/>
    </dgm:pt>
    <dgm:pt modelId="{9394F83A-7B73-4F74-954D-612649AD9EDE}" type="pres">
      <dgm:prSet presAssocID="{E8FFBD88-097B-42CA-A2A2-7F03EC457F2A}" presName="circ2" presStyleLbl="vennNode1" presStyleIdx="1" presStyleCnt="3"/>
      <dgm:spPr/>
    </dgm:pt>
    <dgm:pt modelId="{5CEB5AD3-2D56-4CC7-A0E7-28EBFDE59542}" type="pres">
      <dgm:prSet presAssocID="{E8FFBD88-097B-42CA-A2A2-7F03EC457F2A}" presName="circ2Tx" presStyleLbl="revTx" presStyleIdx="0" presStyleCnt="0">
        <dgm:presLayoutVars>
          <dgm:chMax val="0"/>
          <dgm:chPref val="0"/>
          <dgm:bulletEnabled val="1"/>
        </dgm:presLayoutVars>
      </dgm:prSet>
      <dgm:spPr/>
    </dgm:pt>
    <dgm:pt modelId="{5B4E5B79-29D3-4E93-94B0-7DA13293E2D9}" type="pres">
      <dgm:prSet presAssocID="{8211E845-4E62-4441-BF52-60E90C067AB4}" presName="circ3" presStyleLbl="vennNode1" presStyleIdx="2" presStyleCnt="3"/>
      <dgm:spPr/>
    </dgm:pt>
    <dgm:pt modelId="{B89D4FA7-00BD-42B0-97A5-28E92DC84261}" type="pres">
      <dgm:prSet presAssocID="{8211E845-4E62-4441-BF52-60E90C067AB4}" presName="circ3Tx" presStyleLbl="revTx" presStyleIdx="0" presStyleCnt="0">
        <dgm:presLayoutVars>
          <dgm:chMax val="0"/>
          <dgm:chPref val="0"/>
          <dgm:bulletEnabled val="1"/>
        </dgm:presLayoutVars>
      </dgm:prSet>
      <dgm:spPr/>
    </dgm:pt>
  </dgm:ptLst>
  <dgm:cxnLst>
    <dgm:cxn modelId="{EE450A3B-70A3-4523-ABB7-09C2FEAE1AE1}" type="presOf" srcId="{E8FFBD88-097B-42CA-A2A2-7F03EC457F2A}" destId="{5CEB5AD3-2D56-4CC7-A0E7-28EBFDE59542}" srcOrd="1" destOrd="0" presId="urn:microsoft.com/office/officeart/2005/8/layout/venn1"/>
    <dgm:cxn modelId="{90948A6A-9B1B-48BD-B26C-E75080C779C5}" type="presOf" srcId="{8211E845-4E62-4441-BF52-60E90C067AB4}" destId="{B89D4FA7-00BD-42B0-97A5-28E92DC84261}" srcOrd="1" destOrd="0" presId="urn:microsoft.com/office/officeart/2005/8/layout/venn1"/>
    <dgm:cxn modelId="{CAAA1A4E-A6F6-4510-B500-A97411647A75}" srcId="{6D95B63A-7616-455A-BC41-1C93F2027FB3}" destId="{8211E845-4E62-4441-BF52-60E90C067AB4}" srcOrd="2" destOrd="0" parTransId="{B64B7110-0A46-4356-8203-706BBF48BA8C}" sibTransId="{E0DD48FF-9DDC-45BD-A1B6-059B37D32B67}"/>
    <dgm:cxn modelId="{97C94E94-0718-4A75-B293-96D67F46D409}" type="presOf" srcId="{6D95B63A-7616-455A-BC41-1C93F2027FB3}" destId="{FC29E613-7A57-4098-8BC7-9CE1361714D4}" srcOrd="0" destOrd="0" presId="urn:microsoft.com/office/officeart/2005/8/layout/venn1"/>
    <dgm:cxn modelId="{204A3C95-670E-4ED5-B64F-31685E6F6F4C}" srcId="{6D95B63A-7616-455A-BC41-1C93F2027FB3}" destId="{2319E400-A0FE-4D8C-B1D9-9E0A1DAC8A3C}" srcOrd="0" destOrd="0" parTransId="{B890B971-19CA-4B50-A94B-F8FC4E10B094}" sibTransId="{70E4CDF7-29AE-4BCC-B691-C62F9AB03E30}"/>
    <dgm:cxn modelId="{34DD9498-5286-4E98-8C47-DB9D073B67F3}" type="presOf" srcId="{2319E400-A0FE-4D8C-B1D9-9E0A1DAC8A3C}" destId="{19E5AA32-0218-4B18-8B37-8FC5A934947F}" srcOrd="1" destOrd="0" presId="urn:microsoft.com/office/officeart/2005/8/layout/venn1"/>
    <dgm:cxn modelId="{41AE3C99-2FEB-40FD-A944-C6B31C41F053}" type="presOf" srcId="{2319E400-A0FE-4D8C-B1D9-9E0A1DAC8A3C}" destId="{B9FD13B5-ECAA-40B5-84B5-A5EA3DA7A42C}" srcOrd="0" destOrd="0" presId="urn:microsoft.com/office/officeart/2005/8/layout/venn1"/>
    <dgm:cxn modelId="{09368ABA-CEC2-433D-A53F-A8C1C6DC2A7F}" srcId="{6D95B63A-7616-455A-BC41-1C93F2027FB3}" destId="{E8FFBD88-097B-42CA-A2A2-7F03EC457F2A}" srcOrd="1" destOrd="0" parTransId="{21C02746-74C7-43C0-8265-AC15AED583AF}" sibTransId="{FB2200C9-50BA-4F05-A7B1-4DDF78BA75A5}"/>
    <dgm:cxn modelId="{F3F9ABD9-03CA-4DD5-93ED-B5A2E12F8A5D}" type="presOf" srcId="{E8FFBD88-097B-42CA-A2A2-7F03EC457F2A}" destId="{9394F83A-7B73-4F74-954D-612649AD9EDE}" srcOrd="0" destOrd="0" presId="urn:microsoft.com/office/officeart/2005/8/layout/venn1"/>
    <dgm:cxn modelId="{F495BBE9-EB40-4999-BD7E-94591611D4CB}" type="presOf" srcId="{8211E845-4E62-4441-BF52-60E90C067AB4}" destId="{5B4E5B79-29D3-4E93-94B0-7DA13293E2D9}" srcOrd="0" destOrd="0" presId="urn:microsoft.com/office/officeart/2005/8/layout/venn1"/>
    <dgm:cxn modelId="{A931BB02-745B-40D5-B76B-E178FCB7678A}" type="presParOf" srcId="{FC29E613-7A57-4098-8BC7-9CE1361714D4}" destId="{B9FD13B5-ECAA-40B5-84B5-A5EA3DA7A42C}" srcOrd="0" destOrd="0" presId="urn:microsoft.com/office/officeart/2005/8/layout/venn1"/>
    <dgm:cxn modelId="{8364E82C-392D-4384-B7E8-5459E39B318F}" type="presParOf" srcId="{FC29E613-7A57-4098-8BC7-9CE1361714D4}" destId="{19E5AA32-0218-4B18-8B37-8FC5A934947F}" srcOrd="1" destOrd="0" presId="urn:microsoft.com/office/officeart/2005/8/layout/venn1"/>
    <dgm:cxn modelId="{A7B8548B-2EAE-4610-8302-45A00D894371}" type="presParOf" srcId="{FC29E613-7A57-4098-8BC7-9CE1361714D4}" destId="{9394F83A-7B73-4F74-954D-612649AD9EDE}" srcOrd="2" destOrd="0" presId="urn:microsoft.com/office/officeart/2005/8/layout/venn1"/>
    <dgm:cxn modelId="{BB1BB7E9-4D6F-451F-A95E-7C31EEE65E4E}" type="presParOf" srcId="{FC29E613-7A57-4098-8BC7-9CE1361714D4}" destId="{5CEB5AD3-2D56-4CC7-A0E7-28EBFDE59542}" srcOrd="3" destOrd="0" presId="urn:microsoft.com/office/officeart/2005/8/layout/venn1"/>
    <dgm:cxn modelId="{18D18796-DBEC-4CFE-AB8D-F93BF47A0F13}" type="presParOf" srcId="{FC29E613-7A57-4098-8BC7-9CE1361714D4}" destId="{5B4E5B79-29D3-4E93-94B0-7DA13293E2D9}" srcOrd="4" destOrd="0" presId="urn:microsoft.com/office/officeart/2005/8/layout/venn1"/>
    <dgm:cxn modelId="{5298370E-22BA-4EDF-9B30-F50A36895773}" type="presParOf" srcId="{FC29E613-7A57-4098-8BC7-9CE1361714D4}" destId="{B89D4FA7-00BD-42B0-97A5-28E92DC8426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13B5-ECAA-40B5-84B5-A5EA3DA7A42C}">
      <dsp:nvSpPr>
        <dsp:cNvPr id="0" name=""/>
        <dsp:cNvSpPr/>
      </dsp:nvSpPr>
      <dsp:spPr>
        <a:xfrm>
          <a:off x="3281362" y="72826"/>
          <a:ext cx="3495674" cy="3495674"/>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100000"/>
            </a:lnSpc>
            <a:spcBef>
              <a:spcPct val="0"/>
            </a:spcBef>
            <a:spcAft>
              <a:spcPct val="35000"/>
            </a:spcAft>
            <a:buNone/>
          </a:pPr>
          <a:r>
            <a:rPr lang="nl-BE" sz="3100" kern="1200"/>
            <a:t>Stel grenzen</a:t>
          </a:r>
        </a:p>
      </dsp:txBody>
      <dsp:txXfrm>
        <a:off x="3747452" y="684569"/>
        <a:ext cx="2563494" cy="1573053"/>
      </dsp:txXfrm>
    </dsp:sp>
    <dsp:sp modelId="{9394F83A-7B73-4F74-954D-612649AD9EDE}">
      <dsp:nvSpPr>
        <dsp:cNvPr id="0" name=""/>
        <dsp:cNvSpPr/>
      </dsp:nvSpPr>
      <dsp:spPr>
        <a:xfrm>
          <a:off x="4542718" y="2257623"/>
          <a:ext cx="3495674" cy="3495674"/>
        </a:xfrm>
        <a:prstGeom prst="ellipse">
          <a:avLst/>
        </a:prstGeom>
        <a:solidFill>
          <a:schemeClr val="accent4">
            <a:alpha val="50000"/>
            <a:hueOff val="4900445"/>
            <a:satOff val="-20388"/>
            <a:lumOff val="480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100000"/>
            </a:lnSpc>
            <a:spcBef>
              <a:spcPct val="0"/>
            </a:spcBef>
            <a:spcAft>
              <a:spcPct val="35000"/>
            </a:spcAft>
            <a:buNone/>
          </a:pPr>
          <a:r>
            <a:rPr lang="nl-BE" sz="3100" kern="1200"/>
            <a:t>Creëer een WIJ-gevoel</a:t>
          </a:r>
        </a:p>
      </dsp:txBody>
      <dsp:txXfrm>
        <a:off x="5611812" y="3160672"/>
        <a:ext cx="2097404" cy="1922620"/>
      </dsp:txXfrm>
    </dsp:sp>
    <dsp:sp modelId="{5B4E5B79-29D3-4E93-94B0-7DA13293E2D9}">
      <dsp:nvSpPr>
        <dsp:cNvPr id="0" name=""/>
        <dsp:cNvSpPr/>
      </dsp:nvSpPr>
      <dsp:spPr>
        <a:xfrm>
          <a:off x="2020006" y="2257623"/>
          <a:ext cx="3495674" cy="3495674"/>
        </a:xfrm>
        <a:prstGeom prst="ellipse">
          <a:avLst/>
        </a:prstGeom>
        <a:solidFill>
          <a:schemeClr val="accent4">
            <a:alpha val="50000"/>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100000"/>
            </a:lnSpc>
            <a:spcBef>
              <a:spcPct val="0"/>
            </a:spcBef>
            <a:spcAft>
              <a:spcPct val="35000"/>
            </a:spcAft>
            <a:buNone/>
          </a:pPr>
          <a:r>
            <a:rPr lang="nl-BE" sz="3100" kern="1200"/>
            <a:t>Ontstress emotioneeel</a:t>
          </a:r>
        </a:p>
      </dsp:txBody>
      <dsp:txXfrm>
        <a:off x="2349182" y="3160672"/>
        <a:ext cx="2097404" cy="19226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47280-9FAB-4EA1-AC6D-DD8020712EB4}" type="datetimeFigureOut">
              <a:rPr lang="nl-BE" smtClean="0"/>
              <a:t>17/12/2020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B3EB7-6BAD-44AB-B96A-8F292E4D03C7}" type="slidenum">
              <a:rPr lang="nl-BE" smtClean="0"/>
              <a:t>‹#›</a:t>
            </a:fld>
            <a:endParaRPr lang="nl-BE"/>
          </a:p>
        </p:txBody>
      </p:sp>
    </p:spTree>
    <p:extLst>
      <p:ext uri="{BB962C8B-B14F-4D97-AF65-F5344CB8AC3E}">
        <p14:creationId xmlns:p14="http://schemas.microsoft.com/office/powerpoint/2010/main" val="699025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sha.europa.eu/nl/themes/psychosocial-risks-and-stres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nderwijs.vlaanderen.be/sites/default/files/atoms/files/Scenarios_CLB.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laanderenhelpt.be/"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overheid.vlaanderen.be/file/loopbaan-in-eigen-handen-doegids-2-jouw-waarden-en-identiteitpdf" TargetMode="External"/><Relationship Id="rId5" Type="http://schemas.openxmlformats.org/officeDocument/2006/relationships/hyperlink" Target="https://overheid.vlaanderen.be/file/loopbaan-in-eigen-handen-doegids-1-jouw-talentenpdf" TargetMode="External"/><Relationship Id="rId4" Type="http://schemas.openxmlformats.org/officeDocument/2006/relationships/hyperlink" Target="https://overheid.vlaanderen.be/personeel/loopbaan/loopbaan-in-eigen-hand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B32F57C1-CE4F-6642-AF1E-D3602E68FDC5}" type="slidenum">
              <a:rPr lang="nl-BE" smtClean="0"/>
              <a:t>1</a:t>
            </a:fld>
            <a:endParaRPr lang="nl-BE"/>
          </a:p>
        </p:txBody>
      </p:sp>
    </p:spTree>
    <p:extLst>
      <p:ext uri="{BB962C8B-B14F-4D97-AF65-F5344CB8AC3E}">
        <p14:creationId xmlns:p14="http://schemas.microsoft.com/office/powerpoint/2010/main" val="1052222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Stress</a:t>
            </a:r>
            <a:endParaRPr lang="nl-NL"/>
          </a:p>
          <a:p>
            <a:r>
              <a:rPr lang="nl-NL"/>
              <a:t>Volgens het Europees Agentschap voor veiligheid en gezondheid op het werk</a:t>
            </a:r>
            <a:endParaRPr lang="nl-NL">
              <a:cs typeface="Calibri"/>
            </a:endParaRPr>
          </a:p>
          <a:p>
            <a:r>
              <a:rPr lang="nl-NL"/>
              <a:t>ontstaat een stresstoestand wanneer er een onevenwicht bestaat tussen de perceptie die een persoon heeft van de eisen die zijn omgeving hem opleggen en de perceptie die hij heeft omtrent zijn responsmogelijkheden. Hoewel het proces van evaluatie van de eisen en de responsmogelijkheden van psychologische aard is, zijn de effecten van stress niet enkel van die aard. Stress tast namelijk ook de lichamelijke gezondheid, het welzijn en de productiviteit van de persoon aan.</a:t>
            </a:r>
            <a:endParaRPr lang="nl-NL">
              <a:cs typeface="Calibri"/>
            </a:endParaRPr>
          </a:p>
          <a:p>
            <a:r>
              <a:rPr lang="nl-NL"/>
              <a:t>In België wordt stress enkel gedefinieerd in de collectieve arbeidsovereenkomst (cao) nr. 72 van 30 maart 1999 betreffende het beleid ter voorkoming van stress door het werk, gesloten in de Nationale Arbeidsraad en algemeen verbindend verklaard bij koninklijk besluit van 21 juni 1999 (Belgisch Staatsblad 9 juli 1999):</a:t>
            </a:r>
            <a:endParaRPr lang="nl-NL">
              <a:cs typeface="Calibri"/>
            </a:endParaRPr>
          </a:p>
          <a:p>
            <a:r>
              <a:rPr lang="nl-NL" b="1"/>
              <a:t>“Stress is de door een groep van werknemers als negatief ervaren toestand die gepaard gaat met klachten of disfunctioneren in lichamelijk, psychisch en/of sociaal opzicht en die het gevolg is van het feit dat werknemers niet in staat zijn om aan de eisen en verwachtingen die hen vanuit de werksituatie gesteld worden te voldoen.”</a:t>
            </a:r>
            <a:endParaRPr lang="nl-NL" b="1">
              <a:cs typeface="Calibri"/>
            </a:endParaRPr>
          </a:p>
          <a:p>
            <a:r>
              <a:rPr lang="nl-NL"/>
              <a:t>De regelgeving betreffende de preventie van psychosociale risico’s op het werk, in 2014 in werking getreden, houdt voortaan ook rekening met stress op het werk van een enkele werknemer en stelt de individuele procedures open voor deze problematiek.</a:t>
            </a:r>
            <a:endParaRPr lang="nl-NL">
              <a:cs typeface="Calibri"/>
            </a:endParaRPr>
          </a:p>
          <a:p>
            <a:r>
              <a:rPr lang="nl-NL">
                <a:hlinkClick r:id="rId3"/>
              </a:rPr>
              <a:t>(</a:t>
            </a:r>
            <a:r>
              <a:rPr lang="nl-NL" b="1">
                <a:hlinkClick r:id="rId3"/>
              </a:rPr>
              <a:t>Psychosociale risico's en stress op het werk</a:t>
            </a:r>
            <a:r>
              <a:rPr lang="nl-NL">
                <a:hlinkClick r:id="rId3"/>
              </a:rPr>
              <a:t>)</a:t>
            </a:r>
            <a:endParaRPr lang="nl-NL">
              <a:cs typeface="Calibri"/>
              <a:hlinkClick r:id="rId3"/>
            </a:endParaRPr>
          </a:p>
          <a:p>
            <a:r>
              <a:rPr lang="nl-NL" b="1"/>
              <a:t>Burn-out</a:t>
            </a:r>
            <a:endParaRPr lang="nl-NL"/>
          </a:p>
          <a:p>
            <a:r>
              <a:rPr lang="nl-NL"/>
              <a:t>Het begrip burn-out wordt niet gedefinieerd in de regelgeving. Het wordt enkel vermeld in artikel I.3-1 van de codex over het welzijn op het werk als één van de uitingen van psychosociale risico’s op het werk.</a:t>
            </a:r>
            <a:endParaRPr lang="nl-NL">
              <a:cs typeface="Calibri"/>
            </a:endParaRPr>
          </a:p>
          <a:p>
            <a:r>
              <a:rPr lang="nl-NL"/>
              <a:t>Ook al is er momenteel geen wetenschappelijke eensgezindheid over een definitie van burn-out, toch verwijst de wetenschap naar de volgende </a:t>
            </a:r>
            <a:r>
              <a:rPr lang="nl-NL" b="1"/>
              <a:t>drie belangrijke dimensies om te kunnen spreken van burn-out:</a:t>
            </a:r>
            <a:endParaRPr lang="nl-NL" b="1">
              <a:cs typeface="Calibri"/>
            </a:endParaRPr>
          </a:p>
          <a:p>
            <a:r>
              <a:rPr lang="nl-NL" b="1"/>
              <a:t>Emotionele uitputting: </a:t>
            </a:r>
            <a:r>
              <a:rPr lang="nl-NL"/>
              <a:t>een toestand van vermoeidheid, een gebrek aan energie op fysiek, emotioneel en cognitief vlak. Dit is de centrale maar niet de enige dimensie van burn-out.</a:t>
            </a:r>
            <a:endParaRPr lang="nl-NL">
              <a:cs typeface="Calibri"/>
            </a:endParaRPr>
          </a:p>
          <a:p>
            <a:r>
              <a:rPr lang="nl-NL" b="1"/>
              <a:t>Depersonalisatie:</a:t>
            </a:r>
            <a:r>
              <a:rPr lang="nl-NL"/>
              <a:t> een negatieve reactie tegen anderen, een verlies aan waardering voor de patiënten, de gebruikers, de collega’s, de studenten, de klanten, enz. Dit kan zich eveneens uiten in geïrriteerdheid, een gebrek aan idealisme, cynisme of een teruggetrokken houding.</a:t>
            </a:r>
            <a:endParaRPr lang="nl-NL">
              <a:cs typeface="Calibri"/>
            </a:endParaRPr>
          </a:p>
          <a:p>
            <a:r>
              <a:rPr lang="nl-NL" b="1"/>
              <a:t>Vermindering van de zelfontplooiing: </a:t>
            </a:r>
            <a:r>
              <a:rPr lang="nl-NL"/>
              <a:t>de neiging om zijn of haar werk negatief te beoordelen, men heeft het gevoel dat men minder kan, minder succes heeft, minder efficiënt is.</a:t>
            </a:r>
            <a:endParaRPr lang="nl-NL">
              <a:cs typeface="Calibri"/>
            </a:endParaRPr>
          </a:p>
          <a:p>
            <a:r>
              <a:rPr lang="nl-NL"/>
              <a:t>Er wordt vastgesteld dat:</a:t>
            </a:r>
            <a:endParaRPr lang="nl-NL">
              <a:cs typeface="Calibri"/>
            </a:endParaRPr>
          </a:p>
          <a:p>
            <a:r>
              <a:rPr lang="nl-NL"/>
              <a:t>- burn-out optreedt bij zogenaamde “normale” personen.</a:t>
            </a:r>
            <a:endParaRPr lang="nl-NL">
              <a:cs typeface="Calibri"/>
            </a:endParaRPr>
          </a:p>
          <a:p>
            <a:r>
              <a:rPr lang="nl-NL"/>
              <a:t>- emotionele uitputting een centraal kenmerk is, waaruit vermoeidheid en eventueel een depressie voortvloeien.</a:t>
            </a:r>
            <a:endParaRPr lang="nl-NL">
              <a:cs typeface="Calibri"/>
            </a:endParaRPr>
          </a:p>
          <a:p>
            <a:r>
              <a:rPr lang="nl-NL"/>
              <a:t>- de klemtoon niet zozeer wordt gelegd op fysieke symptomen, maar wel op de mentale toestand en het gedrag.</a:t>
            </a:r>
            <a:endParaRPr lang="nl-NL">
              <a:cs typeface="Calibri"/>
            </a:endParaRPr>
          </a:p>
          <a:p>
            <a:r>
              <a:rPr lang="nl-NL"/>
              <a:t>- het gaat om een individuele negatieve ervaring die een invloed heeft op de gevoelens, het gedrag, de motivatie en de verwachtingen.</a:t>
            </a:r>
            <a:endParaRPr lang="nl-NL">
              <a:cs typeface="Calibri"/>
            </a:endParaRPr>
          </a:p>
          <a:p>
            <a:r>
              <a:rPr lang="nl-NL"/>
              <a:t>- burn-out verband houdt met het werk.</a:t>
            </a:r>
            <a:endParaRPr lang="nl-NL">
              <a:cs typeface="Calibri"/>
            </a:endParaRPr>
          </a:p>
          <a:p>
            <a:r>
              <a:rPr lang="nl-NL"/>
              <a:t>Burn-out kan geassocieerd zijn met een langdurige blootstelling aan stress. Het kan leiden tot professioneel afhaken en een veralgemeende depressie.</a:t>
            </a:r>
            <a:endParaRPr lang="nl-NL">
              <a:cs typeface="Calibri"/>
            </a:endParaRPr>
          </a:p>
          <a:p>
            <a:r>
              <a:rPr lang="nl-NL"/>
              <a:t>In het algemeen verschijnt burn-out wanneer de werknemer in de onmogelijkheid verkeert om zijn werk naar behoren te vervullen of het te vervullen zoals hij zou willen. Deze onmogelijkheid vloeit voort uit:</a:t>
            </a:r>
            <a:endParaRPr lang="nl-NL">
              <a:cs typeface="Calibri"/>
            </a:endParaRPr>
          </a:p>
          <a:p>
            <a:r>
              <a:rPr lang="nl-NL"/>
              <a:t>- de verplichtingen van het werk: een overmaat aan werk, onrealistisch gestelde doelen, gebrek aan opleiding, gebrek aan erkenning, een te groot verschil tussen het “ideale” werk voor de werknemer (m.a.w. zijn eigen voorstelling van de functie) en het concrete werk, …</a:t>
            </a:r>
            <a:endParaRPr lang="nl-NL">
              <a:cs typeface="Calibri"/>
            </a:endParaRPr>
          </a:p>
          <a:p>
            <a:r>
              <a:rPr lang="nl-NL"/>
              <a:t>- de middelen van de werknemer: zijn competenties, bewegingsvrijheid, steun van collega’s, van de hiërarchie, …</a:t>
            </a:r>
            <a:endParaRPr lang="nl-NL">
              <a:cs typeface="Calibri"/>
            </a:endParaRPr>
          </a:p>
          <a:p>
            <a:endParaRPr lang="nl-NL">
              <a:cs typeface="Calibri"/>
            </a:endParaRPr>
          </a:p>
          <a:p>
            <a:endParaRPr lang="nl-NL">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18</a:t>
            </a:fld>
            <a:endParaRPr lang="nl-BE"/>
          </a:p>
        </p:txBody>
      </p:sp>
    </p:spTree>
    <p:extLst>
      <p:ext uri="{BB962C8B-B14F-4D97-AF65-F5344CB8AC3E}">
        <p14:creationId xmlns:p14="http://schemas.microsoft.com/office/powerpoint/2010/main" val="343388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3 </a:t>
            </a:r>
            <a:r>
              <a:rPr lang="en-US" err="1">
                <a:cs typeface="Calibri"/>
              </a:rPr>
              <a:t>belangrijke</a:t>
            </a:r>
            <a:r>
              <a:rPr lang="en-US">
                <a:cs typeface="Calibri"/>
              </a:rPr>
              <a:t> </a:t>
            </a:r>
            <a:r>
              <a:rPr lang="en-US" err="1">
                <a:cs typeface="Calibri"/>
              </a:rPr>
              <a:t>elementen</a:t>
            </a:r>
            <a:r>
              <a:rPr lang="en-US">
                <a:cs typeface="Calibri"/>
              </a:rPr>
              <a:t> die </a:t>
            </a:r>
            <a:r>
              <a:rPr lang="en-US" err="1">
                <a:cs typeface="Calibri"/>
              </a:rPr>
              <a:t>kunnen</a:t>
            </a:r>
            <a:r>
              <a:rPr lang="en-US">
                <a:cs typeface="Calibri"/>
              </a:rPr>
              <a:t> </a:t>
            </a:r>
            <a:r>
              <a:rPr lang="en-US" err="1">
                <a:cs typeface="Calibri"/>
              </a:rPr>
              <a:t>zorgen</a:t>
            </a:r>
            <a:r>
              <a:rPr lang="en-US">
                <a:cs typeface="Calibri"/>
              </a:rPr>
              <a:t> </a:t>
            </a:r>
            <a:r>
              <a:rPr lang="en-US" err="1">
                <a:cs typeface="Calibri"/>
              </a:rPr>
              <a:t>dat</a:t>
            </a:r>
            <a:r>
              <a:rPr lang="en-US">
                <a:cs typeface="Calibri"/>
              </a:rPr>
              <a:t> we </a:t>
            </a:r>
            <a:r>
              <a:rPr lang="en-US" err="1">
                <a:cs typeface="Calibri"/>
              </a:rPr>
              <a:t>minden</a:t>
            </a:r>
            <a:r>
              <a:rPr lang="en-US">
                <a:cs typeface="Calibri"/>
              </a:rPr>
              <a:t> '</a:t>
            </a:r>
            <a:r>
              <a:rPr lang="en-US" err="1">
                <a:cs typeface="Calibri"/>
              </a:rPr>
              <a:t>hyperen</a:t>
            </a:r>
            <a:r>
              <a:rPr lang="en-US">
                <a:cs typeface="Calibri"/>
              </a:rPr>
              <a:t>' of </a:t>
            </a:r>
            <a:r>
              <a:rPr lang="en-US" err="1">
                <a:cs typeface="Calibri"/>
              </a:rPr>
              <a:t>stressen</a:t>
            </a:r>
            <a:r>
              <a:rPr lang="en-US">
                <a:cs typeface="Calibri"/>
              </a:rPr>
              <a:t> </a:t>
            </a:r>
          </a:p>
          <a:p>
            <a:r>
              <a:rPr lang="en-US" err="1">
                <a:cs typeface="Calibri"/>
              </a:rPr>
              <a:t>Vandaag</a:t>
            </a:r>
            <a:r>
              <a:rPr lang="en-US">
                <a:cs typeface="Calibri"/>
              </a:rPr>
              <a:t> </a:t>
            </a:r>
            <a:r>
              <a:rPr lang="en-US" err="1">
                <a:cs typeface="Calibri"/>
              </a:rPr>
              <a:t>gaan</a:t>
            </a:r>
            <a:r>
              <a:rPr lang="en-US">
                <a:cs typeface="Calibri"/>
              </a:rPr>
              <a:t> we </a:t>
            </a:r>
            <a:r>
              <a:rPr lang="en-US" err="1">
                <a:cs typeface="Calibri"/>
              </a:rPr>
              <a:t>vooral</a:t>
            </a:r>
            <a:r>
              <a:rPr lang="en-US">
                <a:cs typeface="Calibri"/>
              </a:rPr>
              <a:t> in op </a:t>
            </a:r>
            <a:r>
              <a:rPr lang="en-US" err="1">
                <a:cs typeface="Calibri"/>
              </a:rPr>
              <a:t>stel</a:t>
            </a:r>
            <a:r>
              <a:rPr lang="en-US">
                <a:cs typeface="Calibri"/>
              </a:rPr>
              <a:t> </a:t>
            </a:r>
            <a:r>
              <a:rPr lang="en-US" err="1">
                <a:cs typeface="Calibri"/>
              </a:rPr>
              <a:t>grenzen</a:t>
            </a:r>
            <a:r>
              <a:rPr lang="en-US">
                <a:cs typeface="Calibri"/>
              </a:rPr>
              <a:t> en </a:t>
            </a:r>
            <a:r>
              <a:rPr lang="en-US" err="1">
                <a:cs typeface="Calibri"/>
              </a:rPr>
              <a:t>creëer</a:t>
            </a:r>
            <a:r>
              <a:rPr lang="en-US">
                <a:cs typeface="Calibri"/>
              </a:rPr>
              <a:t> </a:t>
            </a:r>
            <a:r>
              <a:rPr lang="en-US" err="1">
                <a:cs typeface="Calibri"/>
              </a:rPr>
              <a:t>een</a:t>
            </a:r>
            <a:r>
              <a:rPr lang="en-US">
                <a:cs typeface="Calibri"/>
              </a:rPr>
              <a:t> </a:t>
            </a:r>
            <a:r>
              <a:rPr lang="en-US" err="1">
                <a:cs typeface="Calibri"/>
              </a:rPr>
              <a:t>Wij</a:t>
            </a:r>
            <a:r>
              <a:rPr lang="en-US">
                <a:cs typeface="Calibri"/>
              </a:rPr>
              <a:t> </a:t>
            </a:r>
            <a:r>
              <a:rPr lang="en-US" err="1">
                <a:cs typeface="Calibri"/>
              </a:rPr>
              <a:t>gevoel</a:t>
            </a:r>
            <a:r>
              <a:rPr lang="en-US">
                <a:cs typeface="Calibri"/>
              </a:rPr>
              <a:t>. </a:t>
            </a:r>
          </a:p>
          <a:p>
            <a:r>
              <a:rPr lang="en-US" err="1">
                <a:cs typeface="+mn-lt"/>
              </a:rPr>
              <a:t>Omdat</a:t>
            </a:r>
            <a:r>
              <a:rPr lang="en-US">
                <a:cs typeface="+mn-lt"/>
              </a:rPr>
              <a:t> we </a:t>
            </a:r>
            <a:r>
              <a:rPr lang="en-US" err="1">
                <a:cs typeface="+mn-lt"/>
              </a:rPr>
              <a:t>vandaag</a:t>
            </a:r>
            <a:r>
              <a:rPr lang="en-US">
                <a:cs typeface="+mn-lt"/>
              </a:rPr>
              <a:t> </a:t>
            </a:r>
            <a:r>
              <a:rPr lang="en-US" err="1">
                <a:cs typeface="+mn-lt"/>
              </a:rPr>
              <a:t>stil</a:t>
            </a:r>
            <a:r>
              <a:rPr lang="en-US">
                <a:cs typeface="+mn-lt"/>
              </a:rPr>
              <a:t> </a:t>
            </a:r>
            <a:r>
              <a:rPr lang="en-US" err="1">
                <a:cs typeface="+mn-lt"/>
              </a:rPr>
              <a:t>staan</a:t>
            </a:r>
            <a:r>
              <a:rPr lang="en-US">
                <a:cs typeface="+mn-lt"/>
              </a:rPr>
              <a:t> </a:t>
            </a:r>
            <a:r>
              <a:rPr lang="en-US" err="1">
                <a:cs typeface="+mn-lt"/>
              </a:rPr>
              <a:t>bij</a:t>
            </a:r>
            <a:r>
              <a:rPr lang="en-US">
                <a:cs typeface="+mn-lt"/>
              </a:rPr>
              <a:t> wat </a:t>
            </a:r>
            <a:r>
              <a:rPr lang="en-US" err="1">
                <a:cs typeface="+mn-lt"/>
              </a:rPr>
              <a:t>jullie</a:t>
            </a:r>
            <a:r>
              <a:rPr lang="en-US">
                <a:cs typeface="+mn-lt"/>
              </a:rPr>
              <a:t> </a:t>
            </a:r>
            <a:r>
              <a:rPr lang="en-US" err="1">
                <a:cs typeface="+mn-lt"/>
              </a:rPr>
              <a:t>als</a:t>
            </a:r>
            <a:r>
              <a:rPr lang="en-US">
                <a:cs typeface="+mn-lt"/>
              </a:rPr>
              <a:t> </a:t>
            </a:r>
            <a:r>
              <a:rPr lang="en-US" err="1">
                <a:cs typeface="+mn-lt"/>
              </a:rPr>
              <a:t>leidinggevenden</a:t>
            </a:r>
            <a:r>
              <a:rPr lang="en-US">
                <a:cs typeface="+mn-lt"/>
              </a:rPr>
              <a:t> of </a:t>
            </a:r>
            <a:r>
              <a:rPr lang="en-US" err="1">
                <a:cs typeface="+mn-lt"/>
              </a:rPr>
              <a:t>als</a:t>
            </a:r>
            <a:r>
              <a:rPr lang="en-US">
                <a:cs typeface="+mn-lt"/>
              </a:rPr>
              <a:t> </a:t>
            </a:r>
            <a:r>
              <a:rPr lang="en-US" err="1">
                <a:cs typeface="+mn-lt"/>
              </a:rPr>
              <a:t>personen</a:t>
            </a:r>
            <a:r>
              <a:rPr lang="en-US">
                <a:cs typeface="+mn-lt"/>
              </a:rPr>
              <a:t> die </a:t>
            </a:r>
            <a:r>
              <a:rPr lang="en-US" err="1">
                <a:cs typeface="+mn-lt"/>
              </a:rPr>
              <a:t>een</a:t>
            </a:r>
            <a:r>
              <a:rPr lang="en-US">
                <a:cs typeface="+mn-lt"/>
              </a:rPr>
              <a:t> </a:t>
            </a:r>
            <a:r>
              <a:rPr lang="en-US" err="1">
                <a:cs typeface="+mn-lt"/>
              </a:rPr>
              <a:t>rol</a:t>
            </a:r>
            <a:r>
              <a:rPr lang="en-US">
                <a:cs typeface="+mn-lt"/>
              </a:rPr>
              <a:t> </a:t>
            </a:r>
            <a:r>
              <a:rPr lang="en-US" err="1">
                <a:cs typeface="+mn-lt"/>
              </a:rPr>
              <a:t>opnemen</a:t>
            </a:r>
            <a:r>
              <a:rPr lang="en-US">
                <a:cs typeface="+mn-lt"/>
              </a:rPr>
              <a:t> </a:t>
            </a:r>
            <a:r>
              <a:rPr lang="en-US" err="1">
                <a:cs typeface="+mn-lt"/>
              </a:rPr>
              <a:t>binnen</a:t>
            </a:r>
            <a:r>
              <a:rPr lang="en-US">
                <a:cs typeface="+mn-lt"/>
              </a:rPr>
              <a:t> het </a:t>
            </a:r>
            <a:r>
              <a:rPr lang="en-US" err="1">
                <a:cs typeface="+mn-lt"/>
              </a:rPr>
              <a:t>welzijnsbeleid</a:t>
            </a:r>
            <a:r>
              <a:rPr lang="en-US">
                <a:cs typeface="+mn-lt"/>
              </a:rPr>
              <a:t> mee </a:t>
            </a:r>
            <a:r>
              <a:rPr lang="en-US" err="1">
                <a:cs typeface="+mn-lt"/>
              </a:rPr>
              <a:t>aan</a:t>
            </a:r>
            <a:r>
              <a:rPr lang="en-US">
                <a:cs typeface="+mn-lt"/>
              </a:rPr>
              <a:t> de slag </a:t>
            </a:r>
            <a:r>
              <a:rPr lang="en-US" err="1">
                <a:cs typeface="+mn-lt"/>
              </a:rPr>
              <a:t>kunnen</a:t>
            </a:r>
            <a:endParaRPr lang="en-US">
              <a:cs typeface="+mn-lt"/>
            </a:endParaRPr>
          </a:p>
          <a:p>
            <a:endParaRPr lang="en-US">
              <a:cs typeface="+mn-lt"/>
            </a:endParaRPr>
          </a:p>
          <a:p>
            <a:r>
              <a:rPr lang="en-US">
                <a:cs typeface="+mn-lt"/>
              </a:rPr>
              <a:t>We </a:t>
            </a:r>
            <a:r>
              <a:rPr lang="en-US" err="1">
                <a:cs typeface="+mn-lt"/>
              </a:rPr>
              <a:t>voorzien</a:t>
            </a:r>
            <a:r>
              <a:rPr lang="en-US">
                <a:cs typeface="+mn-lt"/>
              </a:rPr>
              <a:t> om in het </a:t>
            </a:r>
            <a:r>
              <a:rPr lang="en-US" err="1">
                <a:cs typeface="+mn-lt"/>
              </a:rPr>
              <a:t>volgende</a:t>
            </a:r>
            <a:r>
              <a:rPr lang="en-US">
                <a:cs typeface="+mn-lt"/>
              </a:rPr>
              <a:t> </a:t>
            </a:r>
            <a:r>
              <a:rPr lang="en-US" err="1">
                <a:cs typeface="+mn-lt"/>
              </a:rPr>
              <a:t>vragenuurtje</a:t>
            </a:r>
            <a:r>
              <a:rPr lang="en-US">
                <a:cs typeface="+mn-lt"/>
              </a:rPr>
              <a:t> </a:t>
            </a:r>
            <a:r>
              <a:rPr lang="en-US" err="1">
                <a:cs typeface="+mn-lt"/>
              </a:rPr>
              <a:t>stil</a:t>
            </a:r>
            <a:r>
              <a:rPr lang="en-US">
                <a:cs typeface="+mn-lt"/>
              </a:rPr>
              <a:t> </a:t>
            </a:r>
            <a:r>
              <a:rPr lang="en-US" err="1">
                <a:cs typeface="+mn-lt"/>
              </a:rPr>
              <a:t>te</a:t>
            </a:r>
            <a:r>
              <a:rPr lang="en-US">
                <a:cs typeface="+mn-lt"/>
              </a:rPr>
              <a:t> </a:t>
            </a:r>
            <a:r>
              <a:rPr lang="en-US" err="1">
                <a:cs typeface="+mn-lt"/>
              </a:rPr>
              <a:t>staan</a:t>
            </a:r>
            <a:r>
              <a:rPr lang="en-US">
                <a:cs typeface="+mn-lt"/>
              </a:rPr>
              <a:t> </a:t>
            </a:r>
            <a:r>
              <a:rPr lang="en-US" err="1">
                <a:cs typeface="+mn-lt"/>
              </a:rPr>
              <a:t>bij</a:t>
            </a:r>
            <a:r>
              <a:rPr lang="en-US">
                <a:cs typeface="+mn-lt"/>
              </a:rPr>
              <a:t> wat </a:t>
            </a:r>
            <a:r>
              <a:rPr lang="en-US" err="1">
                <a:cs typeface="+mn-lt"/>
              </a:rPr>
              <a:t>medewerkers</a:t>
            </a:r>
            <a:r>
              <a:rPr lang="en-US">
                <a:cs typeface="+mn-lt"/>
              </a:rPr>
              <a:t> </a:t>
            </a:r>
            <a:r>
              <a:rPr lang="en-US" err="1">
                <a:cs typeface="+mn-lt"/>
              </a:rPr>
              <a:t>ook</a:t>
            </a:r>
            <a:r>
              <a:rPr lang="en-US">
                <a:cs typeface="+mn-lt"/>
              </a:rPr>
              <a:t> </a:t>
            </a:r>
            <a:r>
              <a:rPr lang="en-US" err="1">
                <a:cs typeface="+mn-lt"/>
              </a:rPr>
              <a:t>zelf</a:t>
            </a:r>
            <a:r>
              <a:rPr lang="en-US">
                <a:cs typeface="+mn-lt"/>
              </a:rPr>
              <a:t> </a:t>
            </a:r>
            <a:r>
              <a:rPr lang="en-US" err="1">
                <a:cs typeface="+mn-lt"/>
              </a:rPr>
              <a:t>kunnen</a:t>
            </a:r>
            <a:r>
              <a:rPr lang="en-US">
                <a:cs typeface="+mn-lt"/>
              </a:rPr>
              <a:t> </a:t>
            </a:r>
            <a:r>
              <a:rPr lang="en-US" err="1">
                <a:cs typeface="+mn-lt"/>
              </a:rPr>
              <a:t>doen</a:t>
            </a:r>
            <a:r>
              <a:rPr lang="en-US">
                <a:cs typeface="+mn-lt"/>
              </a:rPr>
              <a:t> en dan </a:t>
            </a:r>
            <a:r>
              <a:rPr lang="en-US" err="1">
                <a:cs typeface="+mn-lt"/>
              </a:rPr>
              <a:t>gaan</a:t>
            </a:r>
            <a:r>
              <a:rPr lang="en-US">
                <a:cs typeface="+mn-lt"/>
              </a:rPr>
              <a:t> we </a:t>
            </a:r>
            <a:r>
              <a:rPr lang="en-US" err="1">
                <a:cs typeface="+mn-lt"/>
              </a:rPr>
              <a:t>ook</a:t>
            </a:r>
            <a:r>
              <a:rPr lang="en-US">
                <a:cs typeface="+mn-lt"/>
              </a:rPr>
              <a:t> </a:t>
            </a:r>
            <a:r>
              <a:rPr lang="en-US" err="1">
                <a:cs typeface="+mn-lt"/>
              </a:rPr>
              <a:t>stil</a:t>
            </a:r>
            <a:r>
              <a:rPr lang="en-US">
                <a:cs typeface="+mn-lt"/>
              </a:rPr>
              <a:t> </a:t>
            </a:r>
            <a:r>
              <a:rPr lang="en-US" err="1">
                <a:cs typeface="+mn-lt"/>
              </a:rPr>
              <a:t>staan</a:t>
            </a:r>
            <a:r>
              <a:rPr lang="en-US">
                <a:cs typeface="+mn-lt"/>
              </a:rPr>
              <a:t> </a:t>
            </a:r>
            <a:r>
              <a:rPr lang="en-US" err="1">
                <a:cs typeface="+mn-lt"/>
              </a:rPr>
              <a:t>bij</a:t>
            </a:r>
            <a:r>
              <a:rPr lang="en-US">
                <a:cs typeface="+mn-lt"/>
              </a:rPr>
              <a:t> </a:t>
            </a:r>
            <a:r>
              <a:rPr lang="en-US" err="1">
                <a:cs typeface="+mn-lt"/>
              </a:rPr>
              <a:t>emotioneel</a:t>
            </a:r>
            <a:r>
              <a:rPr lang="en-US">
                <a:cs typeface="+mn-lt"/>
              </a:rPr>
              <a:t> </a:t>
            </a:r>
            <a:r>
              <a:rPr lang="en-US" err="1">
                <a:cs typeface="+mn-lt"/>
              </a:rPr>
              <a:t>ontstressen</a:t>
            </a:r>
            <a:r>
              <a:rPr lang="en-US">
                <a:cs typeface="+mn-lt"/>
              </a:rPr>
              <a:t> </a:t>
            </a:r>
          </a:p>
          <a:p>
            <a:endParaRPr lang="en-US">
              <a:cs typeface="+mn-lt"/>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20</a:t>
            </a:fld>
            <a:endParaRPr lang="nl-BE"/>
          </a:p>
        </p:txBody>
      </p:sp>
    </p:spTree>
    <p:extLst>
      <p:ext uri="{BB962C8B-B14F-4D97-AF65-F5344CB8AC3E}">
        <p14:creationId xmlns:p14="http://schemas.microsoft.com/office/powerpoint/2010/main" val="418300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err="1"/>
              <a:t>Structuur</a:t>
            </a:r>
            <a:r>
              <a:rPr lang="nl-BE" err="1"/>
              <a:t>:behoudt</a:t>
            </a:r>
            <a:r>
              <a:rPr lang="nl-BE"/>
              <a:t> zoveel als mogelijk je bestaande routines. Sta op zoals gewoonlijk, douchen, aankleden, eten,…</a:t>
            </a:r>
            <a:br>
              <a:rPr lang="nl-BE">
                <a:cs typeface="+mn-lt"/>
              </a:rPr>
            </a:br>
            <a:r>
              <a:rPr lang="nl-BE">
                <a:cs typeface="Calibri"/>
              </a:rPr>
              <a:t>Hou je </a:t>
            </a:r>
            <a:r>
              <a:rPr lang="nl-BE" err="1">
                <a:cs typeface="Calibri"/>
              </a:rPr>
              <a:t>duidleijk</a:t>
            </a:r>
            <a:r>
              <a:rPr lang="nl-BE">
                <a:cs typeface="Calibri"/>
              </a:rPr>
              <a:t> aan je werkuren, </a:t>
            </a:r>
          </a:p>
          <a:p>
            <a:r>
              <a:rPr lang="nl-BE" b="1">
                <a:cs typeface="Calibri"/>
              </a:rPr>
              <a:t>Aparte werkplek: </a:t>
            </a:r>
            <a:r>
              <a:rPr lang="nl-BE">
                <a:cs typeface="Calibri"/>
              </a:rPr>
              <a:t>wellicht niet voor iedereen haalbaar. Misschien tijdens de eerst </a:t>
            </a:r>
            <a:r>
              <a:rPr lang="nl-BE" err="1">
                <a:cs typeface="Calibri"/>
              </a:rPr>
              <a:t>lockdown</a:t>
            </a:r>
            <a:r>
              <a:rPr lang="nl-BE">
                <a:cs typeface="Calibri"/>
              </a:rPr>
              <a:t> nog moeilijker omdat dan ook de kinderen thuis waren. Zorg voor duidelijkheid, bv maak het visueel voor je huisgenoten wanneer je kan gestoord worden en wanneer niet. Vb. Een rood fietslampje wil zeggen nu kan je niet storen, anders kan je kloppen en binnenkomen om iets te vragen</a:t>
            </a:r>
          </a:p>
          <a:p>
            <a:r>
              <a:rPr lang="nl-BE" b="1">
                <a:cs typeface="Calibri"/>
              </a:rPr>
              <a:t>Pauzes: </a:t>
            </a:r>
            <a:r>
              <a:rPr lang="nl-NL"/>
              <a:t>Neem regelmatig pauzes. </a:t>
            </a:r>
            <a:r>
              <a:rPr lang="nl-NL" err="1"/>
              <a:t>Pomodoro</a:t>
            </a:r>
            <a:r>
              <a:rPr lang="nl-NL"/>
              <a:t> techniek , timemanagement .</a:t>
            </a:r>
            <a:r>
              <a:rPr lang="nl-BE"/>
              <a:t>Er moet worden ingezet op herstelmomenten.</a:t>
            </a:r>
            <a:endParaRPr lang="nl-BE" b="1">
              <a:cs typeface="Calibri" panose="020F0502020204030204"/>
            </a:endParaRPr>
          </a:p>
          <a:p>
            <a:r>
              <a:rPr lang="nl-BE"/>
              <a:t>Samen of alleen.</a:t>
            </a:r>
            <a:endParaRPr lang="nl-BE">
              <a:cs typeface="Calibri"/>
            </a:endParaRPr>
          </a:p>
          <a:p>
            <a:r>
              <a:rPr lang="nl-BE" b="1"/>
              <a:t>Praat met collega's</a:t>
            </a:r>
            <a:r>
              <a:rPr lang="nl-BE"/>
              <a:t> Er moet aandacht worden gegeven aan eenzaamheid en mentale moeheid.</a:t>
            </a:r>
            <a:endParaRPr lang="nl-BE">
              <a:cs typeface="Calibri"/>
            </a:endParaRPr>
          </a:p>
          <a:p>
            <a:pPr algn="just"/>
            <a:r>
              <a:rPr lang="nl-NL"/>
              <a:t>Vervang de fysieke babbel met collega's door een virtueel gesprek of bel elkaar. Praat ook over andere dingen dan het werk. Vraag hoe het gaat. Vertel hoe jij je voelt. Sluit je niet af als het minder goed gaat. Kwetsbaarheid is geen zwakte.</a:t>
            </a:r>
            <a:endParaRPr lang="nl-NL">
              <a:cs typeface="Calibri"/>
            </a:endParaRPr>
          </a:p>
          <a:p>
            <a:pPr algn="just"/>
            <a:r>
              <a:rPr lang="nl-NL" b="1"/>
              <a:t>Beweeg </a:t>
            </a:r>
            <a:r>
              <a:rPr lang="nl-NL"/>
              <a:t>voldoende, sta regelmatig recht, verander je houding, adem eens diep in en uit.</a:t>
            </a:r>
            <a:endParaRPr lang="nl-NL">
              <a:cs typeface="Calibri"/>
            </a:endParaRPr>
          </a:p>
          <a:p>
            <a:pPr algn="just"/>
            <a:r>
              <a:rPr lang="nl-NL"/>
              <a:t>Ga actief op zoek naar manieren om te herstellen van het werk zoals sporten, wandelen of sociale activiteiten bijvoorbeeld via Teams (</a:t>
            </a:r>
            <a:r>
              <a:rPr lang="nl-NL" err="1"/>
              <a:t>Sport@home</a:t>
            </a:r>
            <a:r>
              <a:rPr lang="nl-NL"/>
              <a:t>)</a:t>
            </a:r>
            <a:endParaRPr lang="nl-NL">
              <a:cs typeface="Calibri"/>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23</a:t>
            </a:fld>
            <a:endParaRPr lang="nl-BE"/>
          </a:p>
        </p:txBody>
      </p:sp>
    </p:spTree>
    <p:extLst>
      <p:ext uri="{BB962C8B-B14F-4D97-AF65-F5344CB8AC3E}">
        <p14:creationId xmlns:p14="http://schemas.microsoft.com/office/powerpoint/2010/main" val="267080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Minder M&amp;M’s : </a:t>
            </a:r>
            <a:r>
              <a:rPr lang="nl-BE" b="0"/>
              <a:t>of te wel minder mails en meetings, hoe doe je dat? Om zelf minder afgeleid te zijn en op jou beurt ook anderen weer minder af te leiden, ga je allereerst zelf minder mails sturen. Je zal daardoor zelf ook minder mails krijgen? Mails beantwoorden hoeft niet meteen! En zeker niet ‘s avonds in je zetel terwijl je ontspant( of dat toch probeert </a:t>
            </a:r>
            <a:r>
              <a:rPr lang="nl-BE" b="0">
                <a:sym typeface="Wingdings" panose="05000000000000000000" pitchFamily="2" charset="2"/>
              </a:rPr>
              <a:t>) Neem eens je telefoon, videobel even, ….</a:t>
            </a:r>
          </a:p>
          <a:p>
            <a:r>
              <a:rPr lang="nl-BE" b="1">
                <a:sym typeface="Wingdings" panose="05000000000000000000" pitchFamily="2" charset="2"/>
              </a:rPr>
              <a:t>Een goede werkdag rond je af en daarna schakel je uit: </a:t>
            </a:r>
            <a:r>
              <a:rPr lang="nl-BE" b="0">
                <a:sym typeface="Wingdings" panose="05000000000000000000" pitchFamily="2" charset="2"/>
              </a:rPr>
              <a:t>afronding van kan je op meerdere manieren doen. We kijken graag terug naar 1 ding dat gelukt is, 1 ding dat we hebben geleerd en we kijken alvast vooruit wat morgen een geslaagde dag zou maken. En dan zeggen morgen is weer een dag Ja je gelooft het misschien niet maar de wereld draait door, ook wanneer jij uitschakelt ;)</a:t>
            </a:r>
            <a:r>
              <a:rPr lang="nl-BE">
                <a:sym typeface="Wingdings" panose="05000000000000000000" pitchFamily="2" charset="2"/>
              </a:rPr>
              <a:t> gebruik een vast ritueel om je dag af te sluiten </a:t>
            </a:r>
            <a:endParaRPr lang="nl-BE" b="0">
              <a:cs typeface="Calibri"/>
            </a:endParaRPr>
          </a:p>
          <a:p>
            <a:r>
              <a:rPr lang="nl-BE" b="1">
                <a:sym typeface="Wingdings" panose="05000000000000000000" pitchFamily="2" charset="2"/>
              </a:rPr>
              <a:t>Haal de druk van de ketel: </a:t>
            </a:r>
            <a:r>
              <a:rPr lang="nl-BE" b="0">
                <a:sym typeface="Wingdings" panose="05000000000000000000" pitchFamily="2" charset="2"/>
              </a:rPr>
              <a:t>Bepaal wat echt prioriteit heeft. We zijn gewend dat er altijd iets bijkomt, maar </a:t>
            </a:r>
            <a:r>
              <a:rPr lang="nl-BE">
                <a:sym typeface="Wingdings" panose="05000000000000000000" pitchFamily="2" charset="2"/>
              </a:rPr>
              <a:t>we zijn</a:t>
            </a:r>
            <a:r>
              <a:rPr lang="nl-BE" b="0">
                <a:sym typeface="Wingdings" panose="05000000000000000000" pitchFamily="2" charset="2"/>
              </a:rPr>
              <a:t> minder goed in schrappen van dingen. Mijn collega An zal jullie vandaag iets leren over het wat, hoe en waarom van prioriteren.</a:t>
            </a:r>
            <a:r>
              <a:rPr lang="nl-BE">
                <a:sym typeface="Wingdings" panose="05000000000000000000" pitchFamily="2" charset="2"/>
              </a:rPr>
              <a:t> </a:t>
            </a:r>
            <a:endParaRPr lang="nl-BE" b="1">
              <a:sym typeface="Wingdings" panose="05000000000000000000" pitchFamily="2" charset="2"/>
            </a:endParaRPr>
          </a:p>
          <a:p>
            <a:endParaRPr lang="nl-BE" b="1">
              <a:sym typeface="Wingdings" panose="05000000000000000000" pitchFamily="2" charset="2"/>
            </a:endParaRPr>
          </a:p>
          <a:p>
            <a:endParaRPr lang="nl-BE" b="1"/>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24</a:t>
            </a:fld>
            <a:endParaRPr lang="nl-BE"/>
          </a:p>
        </p:txBody>
      </p:sp>
    </p:spTree>
    <p:extLst>
      <p:ext uri="{BB962C8B-B14F-4D97-AF65-F5344CB8AC3E}">
        <p14:creationId xmlns:p14="http://schemas.microsoft.com/office/powerpoint/2010/main" val="175672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werkdruk in de </a:t>
            </a:r>
            <a:r>
              <a:rPr lang="nl-NL" err="1"/>
              <a:t>CLB’s</a:t>
            </a:r>
            <a:r>
              <a:rPr lang="nl-NL"/>
              <a:t> is verhoogd sinds corona, en zeker niet alleen bij de medische equipes.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26</a:t>
            </a:fld>
            <a:endParaRPr lang="nl-BE"/>
          </a:p>
        </p:txBody>
      </p:sp>
    </p:spTree>
    <p:extLst>
      <p:ext uri="{BB962C8B-B14F-4D97-AF65-F5344CB8AC3E}">
        <p14:creationId xmlns:p14="http://schemas.microsoft.com/office/powerpoint/2010/main" val="2092040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Vandaag geven we je een paar tips om in het werk het hoofd boven water te houden. We hebben die tips gehaald bij of afgetoetst met de collega’s in de centra.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27</a:t>
            </a:fld>
            <a:endParaRPr lang="nl-BE"/>
          </a:p>
        </p:txBody>
      </p:sp>
    </p:spTree>
    <p:extLst>
      <p:ext uri="{BB962C8B-B14F-4D97-AF65-F5344CB8AC3E}">
        <p14:creationId xmlns:p14="http://schemas.microsoft.com/office/powerpoint/2010/main" val="614573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Eerst en vooral : het hoofd boven water houden door opdrachten te wissen, dat kunnen we niet in PSF, OLB of Leren en Studeren. </a:t>
            </a:r>
          </a:p>
          <a:p>
            <a:r>
              <a:rPr lang="nl-NL"/>
              <a:t>We kunnen wel een volgorde aangeven van meer naar minder urgente trajecten. We geven ook tips hoe er geschaafd kan worden in de trajecten die we lopen.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29</a:t>
            </a:fld>
            <a:endParaRPr lang="nl-BE"/>
          </a:p>
        </p:txBody>
      </p:sp>
    </p:spTree>
    <p:extLst>
      <p:ext uri="{BB962C8B-B14F-4D97-AF65-F5344CB8AC3E}">
        <p14:creationId xmlns:p14="http://schemas.microsoft.com/office/powerpoint/2010/main" val="77316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vraagt je misschien af: kunnen en mogen we wel prioriteren? We kunnen toch niemand in de kou laten staan? </a:t>
            </a:r>
          </a:p>
          <a:p>
            <a:r>
              <a:rPr lang="nl-NL"/>
              <a:t>Als je kiest om bepaalde vragen voor te laten gaan, bekoop je het dan later? </a:t>
            </a:r>
          </a:p>
          <a:p>
            <a:r>
              <a:rPr lang="nl-NL"/>
              <a:t>En de vrees die ook leeft is dat prioriteren gewoon een deftig woord is waarmee de verantwoordelijkheid voor de werkdruk helemaal op jouw schouders komt te liggen. </a:t>
            </a:r>
          </a:p>
          <a:p>
            <a:endParaRPr lang="nl-NL"/>
          </a:p>
          <a:p>
            <a:r>
              <a:rPr lang="nl-NL"/>
              <a:t>Prioriteren is kiezen volgens doordachte principes. Je ordent en verandert je werkproces zo dat zowel jouw </a:t>
            </a:r>
            <a:r>
              <a:rPr lang="nl-NL" err="1"/>
              <a:t>clienten</a:t>
            </a:r>
            <a:r>
              <a:rPr lang="nl-NL"/>
              <a:t> als jijzelf overeind kunnen blijven. </a:t>
            </a:r>
          </a:p>
          <a:p>
            <a:endParaRPr lang="nl-NL"/>
          </a:p>
          <a:p>
            <a:endParaRPr lang="nl-NL"/>
          </a:p>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30</a:t>
            </a:fld>
            <a:endParaRPr lang="nl-BE"/>
          </a:p>
        </p:txBody>
      </p:sp>
    </p:spTree>
    <p:extLst>
      <p:ext uri="{BB962C8B-B14F-4D97-AF65-F5344CB8AC3E}">
        <p14:creationId xmlns:p14="http://schemas.microsoft.com/office/powerpoint/2010/main" val="538769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Anders dan bij het domein PGZ, zet de overheid zelf geen rangorde op de </a:t>
            </a:r>
            <a:r>
              <a:rPr lang="nl-BE" sz="1200" i="1">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activiteiten</a:t>
            </a:r>
            <a:r>
              <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 in de domeinen L&amp;S, OLB, en PSF. Er is wel bepaald voor welke </a:t>
            </a:r>
            <a:r>
              <a:rPr lang="nl-BE" sz="1200" i="1">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doelgroepen</a:t>
            </a:r>
            <a:r>
              <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 we prioritair dienen te werken. In de </a:t>
            </a:r>
            <a:r>
              <a:rPr lang="nl-BE" sz="1200" u="sng">
                <a:solidFill>
                  <a:srgbClr val="1D1B11"/>
                </a:solidFill>
                <a:effectLst/>
                <a:latin typeface="Calibri" panose="020F0502020204030204" pitchFamily="34" charset="0"/>
                <a:ea typeface="MS Gothic" panose="020B0609070205080204" pitchFamily="49" charset="-128"/>
                <a:cs typeface="Times New Roman" panose="02020603050405020304" pitchFamily="18" charset="0"/>
                <a:hlinkClick r:id="rId3"/>
              </a:rPr>
              <a:t>pandemiescenario’s 2020-2021 voor </a:t>
            </a:r>
            <a:r>
              <a:rPr lang="nl-BE" sz="1200" u="sng" err="1">
                <a:solidFill>
                  <a:srgbClr val="1D1B11"/>
                </a:solidFill>
                <a:effectLst/>
                <a:latin typeface="Calibri" panose="020F0502020204030204" pitchFamily="34" charset="0"/>
                <a:ea typeface="MS Gothic" panose="020B0609070205080204" pitchFamily="49" charset="-128"/>
                <a:cs typeface="Times New Roman" panose="02020603050405020304" pitchFamily="18" charset="0"/>
                <a:hlinkClick r:id="rId3"/>
              </a:rPr>
              <a:t>CLB’s</a:t>
            </a:r>
            <a:r>
              <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 wordt vanaf code geel extra aandacht gevraagd voor leerlingen en hun context die omwille van corona of andere factoren niet of moeilijker deelnemen aan het onderwijs.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Sommige groepen zijn netjes afgelijnd. Andere groepen kan je heel breed zien, maar probeer er ook niet alles in te stoppen. De ernst van de problemen speelt hier uiteraard ook mee. Welke groepen zie je bijvoorbeeld op jouw centrum voor het tweede punt op het lijstje? Misschien moet je ook niet alles zelf willen opnemen, maar kan je ook signaleren aan de school welke noden er nu zijn door corona.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solidFill>
                  <a:srgbClr val="1D1B11"/>
                </a:solidFill>
                <a:effectLst/>
                <a:latin typeface="Calibri" panose="020F0502020204030204" pitchFamily="34" charset="0"/>
                <a:ea typeface="MS Gothic" panose="020B0609070205080204" pitchFamily="49" charset="-128"/>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32</a:t>
            </a:fld>
            <a:endParaRPr lang="nl-BE"/>
          </a:p>
        </p:txBody>
      </p:sp>
    </p:spTree>
    <p:extLst>
      <p:ext uri="{BB962C8B-B14F-4D97-AF65-F5344CB8AC3E}">
        <p14:creationId xmlns:p14="http://schemas.microsoft.com/office/powerpoint/2010/main" val="142121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33</a:t>
            </a:fld>
            <a:endParaRPr lang="nl-BE"/>
          </a:p>
        </p:txBody>
      </p:sp>
    </p:spTree>
    <p:extLst>
      <p:ext uri="{BB962C8B-B14F-4D97-AF65-F5344CB8AC3E}">
        <p14:creationId xmlns:p14="http://schemas.microsoft.com/office/powerpoint/2010/main" val="227959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endParaRPr lang="nl-NL" u="none" strike="noStrike">
              <a:solidFill>
                <a:srgbClr val="333333"/>
              </a:solidFill>
              <a:effectLst/>
              <a:latin typeface="inherit"/>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3</a:t>
            </a:fld>
            <a:endParaRPr lang="nl-BE"/>
          </a:p>
        </p:txBody>
      </p:sp>
    </p:spTree>
    <p:extLst>
      <p:ext uri="{BB962C8B-B14F-4D97-AF65-F5344CB8AC3E}">
        <p14:creationId xmlns:p14="http://schemas.microsoft.com/office/powerpoint/2010/main" val="139003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rangorde hanteren voelt voor hulpverleners nooit comfortabel.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35</a:t>
            </a:fld>
            <a:endParaRPr lang="nl-BE"/>
          </a:p>
        </p:txBody>
      </p:sp>
    </p:spTree>
    <p:extLst>
      <p:ext uri="{BB962C8B-B14F-4D97-AF65-F5344CB8AC3E}">
        <p14:creationId xmlns:p14="http://schemas.microsoft.com/office/powerpoint/2010/main" val="281574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hangen vaak meerdere wagonnetjes aan de verplichte locomotief</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36</a:t>
            </a:fld>
            <a:endParaRPr lang="nl-BE"/>
          </a:p>
        </p:txBody>
      </p:sp>
    </p:spTree>
    <p:extLst>
      <p:ext uri="{BB962C8B-B14F-4D97-AF65-F5344CB8AC3E}">
        <p14:creationId xmlns:p14="http://schemas.microsoft.com/office/powerpoint/2010/main" val="219336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Zoals gezegd, kan prioriteren niet alleen op jouw schouders komen te liggen. Hier komt het centrumbeleid toch ook weer om het hoekje kijken, want dat bepaalt mee hoeveel marge jij hebt om de dingen anders aan te pakken.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45</a:t>
            </a:fld>
            <a:endParaRPr lang="nl-BE"/>
          </a:p>
        </p:txBody>
      </p:sp>
    </p:spTree>
    <p:extLst>
      <p:ext uri="{BB962C8B-B14F-4D97-AF65-F5344CB8AC3E}">
        <p14:creationId xmlns:p14="http://schemas.microsoft.com/office/powerpoint/2010/main" val="2843226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gaan niet doen alsof prioriteren alles zal oplossen. Of dat kiezen en beslissen soms geen pijn doet.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47</a:t>
            </a:fld>
            <a:endParaRPr lang="nl-BE"/>
          </a:p>
        </p:txBody>
      </p:sp>
    </p:spTree>
    <p:extLst>
      <p:ext uri="{BB962C8B-B14F-4D97-AF65-F5344CB8AC3E}">
        <p14:creationId xmlns:p14="http://schemas.microsoft.com/office/powerpoint/2010/main" val="3100624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Wees mild voor jezelf. Als een collega in jouw schoenen zou staan, wat zou je aanraden? Luister goed naar het advies dat je aan je spiegelbeeld geeft.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48</a:t>
            </a:fld>
            <a:endParaRPr lang="nl-BE"/>
          </a:p>
        </p:txBody>
      </p:sp>
    </p:spTree>
    <p:extLst>
      <p:ext uri="{BB962C8B-B14F-4D97-AF65-F5344CB8AC3E}">
        <p14:creationId xmlns:p14="http://schemas.microsoft.com/office/powerpoint/2010/main" val="2327360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50</a:t>
            </a:fld>
            <a:endParaRPr lang="nl-BE"/>
          </a:p>
        </p:txBody>
      </p:sp>
    </p:spTree>
    <p:extLst>
      <p:ext uri="{BB962C8B-B14F-4D97-AF65-F5344CB8AC3E}">
        <p14:creationId xmlns:p14="http://schemas.microsoft.com/office/powerpoint/2010/main" val="4256001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drie meest gekende stressreacties zijn </a:t>
            </a:r>
            <a:r>
              <a:rPr lang="nl-NL" err="1"/>
              <a:t>fight</a:t>
            </a:r>
            <a:r>
              <a:rPr lang="nl-NL"/>
              <a:t>, flight en </a:t>
            </a:r>
            <a:r>
              <a:rPr lang="nl-NL" err="1"/>
              <a:t>freeze</a:t>
            </a:r>
            <a:r>
              <a:rPr lang="nl-NL"/>
              <a:t>. In elk van deze drie reacties is er sprake van ‘hyper-</a:t>
            </a:r>
            <a:r>
              <a:rPr lang="nl-NL" err="1"/>
              <a:t>arousal</a:t>
            </a:r>
            <a:r>
              <a:rPr lang="nl-NL"/>
              <a:t>’. Wanneer stress erg hoog is kunnen leerlingen ook in een staat van ‘hypo-</a:t>
            </a:r>
            <a:r>
              <a:rPr lang="nl-NL" err="1"/>
              <a:t>arousal</a:t>
            </a:r>
            <a:r>
              <a:rPr lang="nl-NL"/>
              <a:t>’ gaan: Men sluit zich dan af van de mensen of gebeurtenissen rondom</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52</a:t>
            </a:fld>
            <a:endParaRPr lang="nl-BE"/>
          </a:p>
        </p:txBody>
      </p:sp>
    </p:spTree>
    <p:extLst>
      <p:ext uri="{BB962C8B-B14F-4D97-AF65-F5344CB8AC3E}">
        <p14:creationId xmlns:p14="http://schemas.microsoft.com/office/powerpoint/2010/main" val="108874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Ieder persoon heeft een bepaalde marge, of raampje, waarbinnen hij stress kan verdragen. Hoe groter dit raampje, hoe meer stress men kan verdragen. Personen met een klein raampje zijn gevoeliger en sneller gespannen.</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53</a:t>
            </a:fld>
            <a:endParaRPr lang="nl-BE"/>
          </a:p>
        </p:txBody>
      </p:sp>
    </p:spTree>
    <p:extLst>
      <p:ext uri="{BB962C8B-B14F-4D97-AF65-F5344CB8AC3E}">
        <p14:creationId xmlns:p14="http://schemas.microsoft.com/office/powerpoint/2010/main" val="2455799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54</a:t>
            </a:fld>
            <a:endParaRPr lang="nl-BE"/>
          </a:p>
        </p:txBody>
      </p:sp>
    </p:spTree>
    <p:extLst>
      <p:ext uri="{BB962C8B-B14F-4D97-AF65-F5344CB8AC3E}">
        <p14:creationId xmlns:p14="http://schemas.microsoft.com/office/powerpoint/2010/main" val="235493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57</a:t>
            </a:fld>
            <a:endParaRPr lang="nl-BE"/>
          </a:p>
        </p:txBody>
      </p:sp>
    </p:spTree>
    <p:extLst>
      <p:ext uri="{BB962C8B-B14F-4D97-AF65-F5344CB8AC3E}">
        <p14:creationId xmlns:p14="http://schemas.microsoft.com/office/powerpoint/2010/main" val="230911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5</a:t>
            </a:fld>
            <a:endParaRPr lang="nl-BE"/>
          </a:p>
        </p:txBody>
      </p:sp>
    </p:spTree>
    <p:extLst>
      <p:ext uri="{BB962C8B-B14F-4D97-AF65-F5344CB8AC3E}">
        <p14:creationId xmlns:p14="http://schemas.microsoft.com/office/powerpoint/2010/main" val="1891820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Arial"/>
                <a:cs typeface="Arial"/>
              </a:rPr>
              <a:t>Beweging</a:t>
            </a:r>
          </a:p>
          <a:p>
            <a:r>
              <a:rPr lang="nl-NL"/>
              <a:t>in plaats van enkel met gebogen hoofd naar buiten te kijken tijdens of na een (minder interessante) videomeeting ga je beter effectief naar buiten om te ontladen. </a:t>
            </a:r>
          </a:p>
          <a:p>
            <a:r>
              <a:rPr lang="nl-NL"/>
              <a:t>Een korte middagwandeling in de herfstzon of het lokale bos is de ideale break. Kijk naar wat je ziet, voelt, hoort, ruikt... Pure mindfulness. Meer uitdaging nodig? Jog jezelf even in het zweet en neem een lekkere douche.</a:t>
            </a:r>
          </a:p>
          <a:p>
            <a:pPr marL="285750" indent="-285750">
              <a:lnSpc>
                <a:spcPct val="90000"/>
              </a:lnSpc>
              <a:spcBef>
                <a:spcPts val="1000"/>
              </a:spcBef>
              <a:buFont typeface="Arial"/>
              <a:buChar char="•"/>
            </a:pPr>
            <a:r>
              <a:rPr lang="nl-NL"/>
              <a:t>Ga naar buiten &amp; beweeg</a:t>
            </a:r>
            <a:endParaRPr lang="en-US"/>
          </a:p>
          <a:p>
            <a:pPr marL="285750" indent="-285750">
              <a:lnSpc>
                <a:spcPct val="90000"/>
              </a:lnSpc>
              <a:spcBef>
                <a:spcPts val="1000"/>
              </a:spcBef>
              <a:buFont typeface="Arial"/>
              <a:buChar char="•"/>
            </a:pPr>
            <a:r>
              <a:rPr lang="nl-NL"/>
              <a:t>Buiten de werktijd: Ga actief op zoek naar manieren om te herstellen van het werk zoals sporten of wandelen </a:t>
            </a:r>
            <a:endParaRPr lang="en-US"/>
          </a:p>
          <a:p>
            <a:pPr marL="285750" indent="-285750">
              <a:lnSpc>
                <a:spcPct val="90000"/>
              </a:lnSpc>
              <a:spcBef>
                <a:spcPts val="1000"/>
              </a:spcBef>
              <a:buFont typeface="Arial"/>
              <a:buChar char="•"/>
            </a:pPr>
            <a:r>
              <a:rPr lang="nl-NL"/>
              <a:t>Tijdens het werk: sta regelmatig recht, verander je houding, adem eens diep in en uit.</a:t>
            </a:r>
          </a:p>
          <a:p>
            <a:r>
              <a:rPr lang="nl-NL" b="1">
                <a:latin typeface="Arial"/>
                <a:cs typeface="Arial"/>
              </a:rPr>
              <a:t>Voeding</a:t>
            </a:r>
          </a:p>
          <a:p>
            <a:r>
              <a:rPr lang="nl-NL" b="1">
                <a:latin typeface="Arial"/>
                <a:cs typeface="Arial"/>
              </a:rPr>
              <a:t>Slaap</a:t>
            </a:r>
            <a:r>
              <a:rPr lang="nl-NL">
                <a:latin typeface="Arial"/>
                <a:cs typeface="Arial"/>
              </a:rPr>
              <a:t> </a:t>
            </a:r>
          </a:p>
          <a:p>
            <a:r>
              <a:rPr lang="nl-NL" b="1">
                <a:latin typeface="Arial"/>
                <a:cs typeface="Arial"/>
              </a:rPr>
              <a:t>Ergonomie</a:t>
            </a:r>
          </a:p>
          <a:p>
            <a:endParaRPr lang="nl-NL">
              <a:latin typeface="Arial"/>
              <a:cs typeface="Arial"/>
            </a:endParaRPr>
          </a:p>
          <a:p>
            <a:endParaRPr lang="nl-NL" sz="1200">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58</a:t>
            </a:fld>
            <a:endParaRPr lang="nl-BE"/>
          </a:p>
        </p:txBody>
      </p:sp>
    </p:spTree>
    <p:extLst>
      <p:ext uri="{BB962C8B-B14F-4D97-AF65-F5344CB8AC3E}">
        <p14:creationId xmlns:p14="http://schemas.microsoft.com/office/powerpoint/2010/main" val="451339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Concentratie</a:t>
            </a:r>
            <a:endParaRPr lang="en-US" b="1">
              <a:cs typeface="Calibri"/>
            </a:endParaRPr>
          </a:p>
          <a:p>
            <a:r>
              <a:rPr lang="en-US" b="1"/>
              <a:t>Efficientie</a:t>
            </a:r>
            <a:endParaRPr lang="en-US" b="1">
              <a:cs typeface="Calibri" panose="020F0502020204030204"/>
            </a:endParaRPr>
          </a:p>
          <a:p>
            <a:r>
              <a:rPr lang="en-US" b="1"/>
              <a:t>Positief denken: Pipi Langkous: ik heb het nog nooit gedaan, dus ik denk dat ik het wel kan!</a:t>
            </a:r>
            <a:endParaRPr lang="en-US" b="1">
              <a:cs typeface="Calibri" panose="020F0502020204030204"/>
            </a:endParaRPr>
          </a:p>
          <a:p>
            <a:r>
              <a:rPr lang="en-US"/>
              <a:t>Verlies de posititieve dingen niet uit het oog:</a:t>
            </a:r>
          </a:p>
          <a:p>
            <a:r>
              <a:rPr lang="en-US"/>
              <a:t>* Thuiswerk of digitaal vergaderen:</a:t>
            </a:r>
          </a:p>
          <a:p>
            <a:r>
              <a:rPr lang="en-US"/>
              <a:t>* Langer slapen</a:t>
            </a:r>
          </a:p>
          <a:p>
            <a:r>
              <a:rPr lang="en-US"/>
              <a:t>* Geen file</a:t>
            </a:r>
          </a:p>
          <a:p>
            <a:r>
              <a:rPr lang="en-US"/>
              <a:t>* Geen treinvertraging</a:t>
            </a:r>
          </a:p>
          <a:p>
            <a:r>
              <a:rPr lang="en-US"/>
              <a:t>* Geen keuzestress qua outfits</a:t>
            </a:r>
          </a:p>
          <a:p>
            <a:r>
              <a:rPr lang="en-US"/>
              <a:t>Onderschat de kracht van positief denken niet</a:t>
            </a:r>
          </a:p>
          <a:p>
            <a:r>
              <a:rPr lang="en-US" b="1"/>
              <a:t>Zelfsturing</a:t>
            </a:r>
            <a:endParaRPr lang="en-US" b="1">
              <a:cs typeface="Calibri"/>
            </a:endParaRPr>
          </a:p>
          <a:p>
            <a:r>
              <a:rPr lang="en-US" b="1"/>
              <a:t>Mentale veerkracht</a:t>
            </a:r>
            <a:endParaRPr lang="en-US" b="1">
              <a:cs typeface="Calibri" panose="020F0502020204030204"/>
            </a:endParaRPr>
          </a:p>
          <a:p>
            <a:pPr marL="171450" indent="-171450">
              <a:lnSpc>
                <a:spcPct val="90000"/>
              </a:lnSpc>
              <a:spcBef>
                <a:spcPts val="1000"/>
              </a:spcBef>
              <a:buFont typeface="Arial,Sans-Serif"/>
              <a:buChar char="•"/>
            </a:pPr>
            <a:r>
              <a:rPr lang="nl-BE" b="1"/>
              <a:t>Accepteer</a:t>
            </a:r>
            <a:r>
              <a:rPr lang="nl-BE"/>
              <a:t> de situatie en </a:t>
            </a:r>
            <a:r>
              <a:rPr lang="nl-BE" b="1"/>
              <a:t>focus</a:t>
            </a:r>
            <a:r>
              <a:rPr lang="nl-BE"/>
              <a:t> op waar je wel invloed op hebt</a:t>
            </a:r>
            <a:endParaRPr lang="en-US"/>
          </a:p>
          <a:p>
            <a:pPr marL="171450" indent="-171450">
              <a:lnSpc>
                <a:spcPct val="90000"/>
              </a:lnSpc>
              <a:spcBef>
                <a:spcPts val="1000"/>
              </a:spcBef>
              <a:buFont typeface="Arial,Sans-Serif"/>
              <a:buChar char="•"/>
            </a:pPr>
            <a:r>
              <a:rPr lang="nl-NL"/>
              <a:t>Zoek zaken op die </a:t>
            </a:r>
            <a:r>
              <a:rPr lang="nl-NL" b="1"/>
              <a:t>positieve gedachten</a:t>
            </a:r>
            <a:r>
              <a:rPr lang="nl-NL"/>
              <a:t> in gang brengen (bv. muziek, een film, een boek, een telefoongesprek met een vriend(in), koken,…)</a:t>
            </a:r>
            <a:endParaRPr lang="en-US"/>
          </a:p>
          <a:p>
            <a:r>
              <a:rPr lang="en-US" b="1"/>
              <a:t>Creativiteit</a:t>
            </a:r>
            <a:endParaRPr lang="en-US" b="1">
              <a:cs typeface="Calibri" panose="020F0502020204030204"/>
            </a:endParaRPr>
          </a:p>
          <a:p>
            <a:pPr marL="171450" indent="-171450">
              <a:lnSpc>
                <a:spcPct val="90000"/>
              </a:lnSpc>
              <a:spcBef>
                <a:spcPts val="1000"/>
              </a:spcBef>
              <a:buFont typeface="Arial"/>
              <a:buChar char="•"/>
            </a:pPr>
            <a:endParaRPr lang="nl-BE"/>
          </a:p>
          <a:p>
            <a:endParaRPr lang="en-US">
              <a:cs typeface="Calibri"/>
            </a:endParaRPr>
          </a:p>
          <a:p>
            <a:endParaRPr lang="en-US"/>
          </a:p>
          <a:p>
            <a:pPr marL="0" indent="0">
              <a:buNone/>
            </a:pPr>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59</a:t>
            </a:fld>
            <a:endParaRPr lang="nl-BE"/>
          </a:p>
        </p:txBody>
      </p:sp>
    </p:spTree>
    <p:extLst>
      <p:ext uri="{BB962C8B-B14F-4D97-AF65-F5344CB8AC3E}">
        <p14:creationId xmlns:p14="http://schemas.microsoft.com/office/powerpoint/2010/main" val="89084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Empathie</a:t>
            </a:r>
            <a:endParaRPr lang="en-US" err="1">
              <a:cs typeface="Calibri"/>
            </a:endParaRPr>
          </a:p>
          <a:p>
            <a:r>
              <a:rPr lang="en-US" err="1"/>
              <a:t>Verbinding</a:t>
            </a:r>
            <a:endParaRPr lang="en-US" err="1">
              <a:cs typeface="Calibri"/>
            </a:endParaRPr>
          </a:p>
          <a:p>
            <a:pPr marL="285750" indent="-285750">
              <a:lnSpc>
                <a:spcPct val="90000"/>
              </a:lnSpc>
              <a:spcBef>
                <a:spcPts val="1000"/>
              </a:spcBef>
              <a:buFont typeface="Arial"/>
              <a:buChar char="•"/>
            </a:pPr>
            <a:r>
              <a:rPr lang="nl-BE" b="1"/>
              <a:t>Blijf in contact, </a:t>
            </a:r>
            <a:r>
              <a:rPr lang="nl-BE"/>
              <a:t>ook al kan het niet fysiek:</a:t>
            </a:r>
            <a:endParaRPr lang="en-US"/>
          </a:p>
          <a:p>
            <a:pPr marL="285750" indent="-285750">
              <a:lnSpc>
                <a:spcPct val="90000"/>
              </a:lnSpc>
              <a:spcBef>
                <a:spcPts val="1000"/>
              </a:spcBef>
              <a:buFont typeface="Arial"/>
              <a:buChar char="•"/>
            </a:pPr>
            <a:r>
              <a:rPr lang="nl-NL"/>
              <a:t>Bel of skype ook regelmatig met familieleden en vrienden.</a:t>
            </a:r>
            <a:endParaRPr lang="en-US"/>
          </a:p>
          <a:p>
            <a:pPr marL="285750" indent="-285750">
              <a:lnSpc>
                <a:spcPct val="90000"/>
              </a:lnSpc>
              <a:spcBef>
                <a:spcPts val="1000"/>
              </a:spcBef>
              <a:buFont typeface="Arial"/>
              <a:buChar char="•"/>
            </a:pPr>
            <a:r>
              <a:rPr lang="nl-NL"/>
              <a:t>Ook </a:t>
            </a:r>
            <a:r>
              <a:rPr lang="nl-NL" b="1"/>
              <a:t>informeel contact</a:t>
            </a:r>
            <a:r>
              <a:rPr lang="nl-NL"/>
              <a:t> is noodzakelijk:</a:t>
            </a:r>
            <a:endParaRPr lang="en-US"/>
          </a:p>
          <a:p>
            <a:pPr marL="742950" lvl="1" indent="-285750">
              <a:lnSpc>
                <a:spcPct val="90000"/>
              </a:lnSpc>
              <a:spcBef>
                <a:spcPts val="500"/>
              </a:spcBef>
              <a:buFont typeface="Arial,Sans-Serif"/>
              <a:buChar char="•"/>
            </a:pPr>
            <a:r>
              <a:rPr lang="nl-NL"/>
              <a:t>Organiseer een ‘online’ lunch en koffiepauze</a:t>
            </a:r>
            <a:endParaRPr lang="en-US"/>
          </a:p>
          <a:p>
            <a:pPr marL="742950" lvl="1" indent="-285750">
              <a:lnSpc>
                <a:spcPct val="90000"/>
              </a:lnSpc>
              <a:spcBef>
                <a:spcPts val="500"/>
              </a:spcBef>
              <a:buFont typeface="Arial,Sans-Serif"/>
              <a:buChar char="•"/>
            </a:pPr>
            <a:r>
              <a:rPr lang="nl-NL"/>
              <a:t>Maak een WhatsApp-groep met de collega’s</a:t>
            </a:r>
            <a:endParaRPr lang="en-US"/>
          </a:p>
          <a:p>
            <a:pPr marL="742950" lvl="1" indent="-285750">
              <a:lnSpc>
                <a:spcPct val="90000"/>
              </a:lnSpc>
              <a:spcBef>
                <a:spcPts val="500"/>
              </a:spcBef>
              <a:buFont typeface="Arial,Sans-Serif"/>
              <a:buChar char="•"/>
            </a:pPr>
            <a:r>
              <a:rPr lang="nl-NL"/>
              <a:t>Deel lief en leed via leuke foto’s en filmpjes</a:t>
            </a:r>
            <a:endParaRPr lang="en-US"/>
          </a:p>
          <a:p>
            <a:pPr marL="742950" lvl="1" indent="-285750">
              <a:lnSpc>
                <a:spcPct val="90000"/>
              </a:lnSpc>
              <a:spcBef>
                <a:spcPts val="500"/>
              </a:spcBef>
              <a:buFont typeface="Arial,Sans-Serif"/>
              <a:buChar char="•"/>
            </a:pPr>
            <a:r>
              <a:rPr lang="nl-NL"/>
              <a:t>Denk aan collega’s die alleen thuis zitten en misschien wat extra aandacht nodig hebben</a:t>
            </a:r>
            <a:endParaRPr lang="en-US"/>
          </a:p>
          <a:p>
            <a:r>
              <a:rPr lang="en-US" err="1"/>
              <a:t>Samenwerking</a:t>
            </a:r>
            <a:endParaRPr lang="en-US" err="1">
              <a:cs typeface="Calibri"/>
            </a:endParaRPr>
          </a:p>
          <a:p>
            <a:r>
              <a:rPr lang="nl-BE"/>
              <a:t>Organiseer regelmatig  een videomeetings met het team. </a:t>
            </a:r>
            <a:endParaRPr lang="en-US"/>
          </a:p>
          <a:p>
            <a:r>
              <a:rPr lang="en-US" err="1"/>
              <a:t>Sociaal</a:t>
            </a:r>
            <a:r>
              <a:rPr lang="en-US"/>
              <a:t> engagement</a:t>
            </a:r>
            <a:endParaRPr lang="nl-BE"/>
          </a:p>
          <a:p>
            <a:endParaRPr lang="en-US"/>
          </a:p>
          <a:p>
            <a:r>
              <a:rPr lang="nl-BE" sz="1200"/>
              <a:t>Organiseer regelmatig</a:t>
            </a:r>
            <a:r>
              <a:rPr lang="nl-BE"/>
              <a:t> </a:t>
            </a:r>
            <a:r>
              <a:rPr lang="nl-BE" sz="1200"/>
              <a:t> een </a:t>
            </a:r>
            <a:r>
              <a:rPr lang="nl-BE" sz="1200" b="1"/>
              <a:t>videomeetings met het team</a:t>
            </a:r>
            <a:r>
              <a:rPr lang="nl-BE" sz="1200"/>
              <a:t>. Veel mensen missen sociaal contact en routine tijdens hun werkdag. Zeker als je vroeger wekelijks een fysieke vergadering organiseerde, dan loont het om die routine nu met een </a:t>
            </a:r>
            <a:r>
              <a:rPr lang="nl-BE" sz="1200" err="1"/>
              <a:t>videocall</a:t>
            </a:r>
            <a:r>
              <a:rPr lang="nl-BE" sz="1200"/>
              <a:t> te behouden</a:t>
            </a:r>
            <a:endParaRPr lang="nl-BE">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60</a:t>
            </a:fld>
            <a:endParaRPr lang="nl-BE"/>
          </a:p>
        </p:txBody>
      </p:sp>
    </p:spTree>
    <p:extLst>
      <p:ext uri="{BB962C8B-B14F-4D97-AF65-F5344CB8AC3E}">
        <p14:creationId xmlns:p14="http://schemas.microsoft.com/office/powerpoint/2010/main" val="2257104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Persoonlijkheid</a:t>
            </a:r>
          </a:p>
          <a:p>
            <a:r>
              <a:rPr lang="en-US" b="1"/>
              <a:t>Motivatie</a:t>
            </a:r>
            <a:endParaRPr lang="en-US" b="1">
              <a:cs typeface="Calibri"/>
            </a:endParaRPr>
          </a:p>
          <a:p>
            <a:r>
              <a:rPr lang="en-US" b="1"/>
              <a:t>Waarden</a:t>
            </a:r>
            <a:endParaRPr lang="en-US" b="1">
              <a:cs typeface="Calibri" panose="020F0502020204030204"/>
            </a:endParaRPr>
          </a:p>
          <a:p>
            <a:r>
              <a:rPr lang="nl-NL"/>
              <a:t>Blijf trouw aan</a:t>
            </a:r>
            <a:r>
              <a:rPr lang="nl-NL" b="1"/>
              <a:t> je waarden</a:t>
            </a:r>
            <a:r>
              <a:rPr lang="nl-NL"/>
              <a:t> en wie je bent, zowel in je werk als in je thuisactiviteiten.</a:t>
            </a:r>
            <a:endParaRPr lang="en-US"/>
          </a:p>
          <a:p>
            <a:r>
              <a:rPr lang="nl-NL"/>
              <a:t>In crisistijden stellen mensen </a:t>
            </a:r>
            <a:r>
              <a:rPr lang="nl-NL" b="1"/>
              <a:t>zichzelf</a:t>
            </a:r>
            <a:r>
              <a:rPr lang="nl-NL"/>
              <a:t> soms </a:t>
            </a:r>
            <a:r>
              <a:rPr lang="nl-NL" b="1"/>
              <a:t>in vraag</a:t>
            </a:r>
            <a:r>
              <a:rPr lang="nl-NL"/>
              <a:t>. Ze denken na over keuzes uit het verleden en maken een balans op. Net dan gaan mensen intenser op zoek naar zingeving (bewust of onbewust), zichzelf, doelen en hun persoonlijke missie.</a:t>
            </a:r>
            <a:br>
              <a:rPr lang="nl-NL">
                <a:cs typeface="+mn-lt"/>
              </a:rPr>
            </a:br>
            <a:r>
              <a:rPr lang="nl-NL"/>
              <a:t>Helpen van anderen kan zo’n </a:t>
            </a:r>
            <a:r>
              <a:rPr lang="nl-NL" b="1"/>
              <a:t>missie</a:t>
            </a:r>
            <a:r>
              <a:rPr lang="nl-NL"/>
              <a:t> zijn (zoals het initiatief </a:t>
            </a:r>
            <a:r>
              <a:rPr lang="nl-NL" u="sng">
                <a:hlinkClick r:id="rId3"/>
              </a:rPr>
              <a:t>‘Vlaanderen helpt’</a:t>
            </a:r>
            <a:r>
              <a:rPr lang="nl-NL" u="sng"/>
              <a:t> </a:t>
            </a:r>
            <a:r>
              <a:rPr lang="nl-NL"/>
              <a:t>of de app Houvast van het Rode Kruis). Maar ook kleinere doelen helpen: beren voor het venster plaatsen, boodschappen doen voor een buur, een videogesprek met een collega die het moeilijk heeft, een e-mail naar iemand waar niemand anders aan denkt, …</a:t>
            </a:r>
            <a:endParaRPr lang="nl-NL">
              <a:cs typeface="Calibri"/>
            </a:endParaRPr>
          </a:p>
          <a:p>
            <a:r>
              <a:rPr lang="en-US" b="1"/>
              <a:t>Talenten</a:t>
            </a:r>
            <a:endParaRPr lang="nl-NL" b="1"/>
          </a:p>
          <a:p>
            <a:endParaRPr lang="en-US">
              <a:solidFill>
                <a:srgbClr val="000000"/>
              </a:solidFill>
              <a:latin typeface="Calibri"/>
              <a:cs typeface="Calibri"/>
            </a:endParaRPr>
          </a:p>
          <a:p>
            <a:pPr algn="l"/>
            <a:r>
              <a:rPr lang="nl-NL" u="none" strike="noStrike">
                <a:solidFill>
                  <a:srgbClr val="333333"/>
                </a:solidFill>
                <a:effectLst/>
                <a:latin typeface="inherit"/>
              </a:rPr>
              <a:t>Blijf trouw aan</a:t>
            </a:r>
            <a:r>
              <a:rPr lang="nl-NL" b="1" u="none" strike="noStrike">
                <a:solidFill>
                  <a:srgbClr val="333333"/>
                </a:solidFill>
                <a:effectLst/>
                <a:latin typeface="inherit"/>
              </a:rPr>
              <a:t> je waarden</a:t>
            </a:r>
            <a:r>
              <a:rPr lang="nl-NL" u="none" strike="noStrike">
                <a:solidFill>
                  <a:srgbClr val="333333"/>
                </a:solidFill>
                <a:effectLst/>
                <a:latin typeface="inherit"/>
              </a:rPr>
              <a:t> en wie je bent, zowel in je werk als in je thuisactiviteiten.</a:t>
            </a:r>
            <a:endParaRPr lang="nl-NL"/>
          </a:p>
          <a:p>
            <a:pPr algn="l" fontAlgn="base"/>
            <a:r>
              <a:rPr lang="nl-NL" u="none" strike="noStrike">
                <a:solidFill>
                  <a:srgbClr val="333333"/>
                </a:solidFill>
                <a:effectLst/>
                <a:latin typeface="inherit"/>
              </a:rPr>
              <a:t>In crisistijden, wanneer de 1ste paniek is gaan liggen, stellen mensen </a:t>
            </a:r>
            <a:r>
              <a:rPr lang="nl-NL" b="1" u="none" strike="noStrike">
                <a:solidFill>
                  <a:srgbClr val="333333"/>
                </a:solidFill>
                <a:effectLst/>
                <a:latin typeface="inherit"/>
              </a:rPr>
              <a:t>zichzelf</a:t>
            </a:r>
            <a:r>
              <a:rPr lang="nl-NL" u="none" strike="noStrike">
                <a:solidFill>
                  <a:srgbClr val="333333"/>
                </a:solidFill>
                <a:effectLst/>
                <a:latin typeface="inherit"/>
              </a:rPr>
              <a:t> soms </a:t>
            </a:r>
            <a:r>
              <a:rPr lang="nl-NL" b="1" u="none" strike="noStrike">
                <a:solidFill>
                  <a:srgbClr val="333333"/>
                </a:solidFill>
                <a:effectLst/>
                <a:latin typeface="inherit"/>
              </a:rPr>
              <a:t>in vraag</a:t>
            </a:r>
            <a:r>
              <a:rPr lang="nl-NL" u="none" strike="noStrike">
                <a:solidFill>
                  <a:srgbClr val="333333"/>
                </a:solidFill>
                <a:effectLst/>
                <a:latin typeface="inherit"/>
              </a:rPr>
              <a:t>. Ze denken na over keuzes uit het verleden en maken een balans op. Net dan gaan mensen intenser op zoek naar zingeving (bewust of onbewust), zichzelf, doelen en hun persoonlijke missie.</a:t>
            </a:r>
          </a:p>
          <a:p>
            <a:pPr algn="l" fontAlgn="base"/>
            <a:r>
              <a:rPr lang="nl-NL" u="none" strike="noStrike">
                <a:solidFill>
                  <a:srgbClr val="333333"/>
                </a:solidFill>
                <a:effectLst/>
                <a:latin typeface="inherit"/>
              </a:rPr>
              <a:t>Helpen van anderen kan zo’n </a:t>
            </a:r>
            <a:r>
              <a:rPr lang="nl-NL" b="1" u="none" strike="noStrike">
                <a:solidFill>
                  <a:srgbClr val="333333"/>
                </a:solidFill>
                <a:effectLst/>
                <a:latin typeface="inherit"/>
              </a:rPr>
              <a:t>missie</a:t>
            </a:r>
            <a:r>
              <a:rPr lang="nl-NL" u="none" strike="noStrike">
                <a:solidFill>
                  <a:srgbClr val="333333"/>
                </a:solidFill>
                <a:effectLst/>
                <a:latin typeface="inherit"/>
              </a:rPr>
              <a:t> zijn (zoals het initiatief </a:t>
            </a:r>
            <a:r>
              <a:rPr lang="nl-NL" u="sng" strike="noStrike">
                <a:solidFill>
                  <a:srgbClr val="0066CC"/>
                </a:solidFill>
                <a:effectLst/>
                <a:latin typeface="inherit"/>
                <a:hlinkClick r:id="rId3"/>
              </a:rPr>
              <a:t>‘Vlaanderen helpt’</a:t>
            </a:r>
            <a:r>
              <a:rPr lang="nl-NL" u="none" strike="noStrike">
                <a:solidFill>
                  <a:srgbClr val="333333"/>
                </a:solidFill>
                <a:effectLst/>
                <a:latin typeface="inherit"/>
              </a:rPr>
              <a:t>). Maar ook kleinere doelen helpen om zinvolheid en ‘goesting’ te (her)ontdekken en door de bomen het bos te blijven zien. Denk hierbij aan de beren die je voor je venster zet om kinderen een leuke wandeltocht te bezorgen, de boodschappen die je doet voor je vader of je buurvrouw, de dagelijkse telefoongesprekken met familie die je anders maar om de maand hoort, het videogesprek met een collega die het moeilijk heeft, de e-mail naar iemand waar niemand anders aan denkt, …</a:t>
            </a:r>
          </a:p>
          <a:p>
            <a:pPr algn="l" fontAlgn="base"/>
            <a:r>
              <a:rPr lang="nl-NL" u="none" strike="noStrike">
                <a:solidFill>
                  <a:srgbClr val="333333"/>
                </a:solidFill>
                <a:effectLst/>
                <a:latin typeface="inherit"/>
              </a:rPr>
              <a:t>Nadenken over wat je belangrijk vindt, wat je energie geeft en welke doelen je jezelf wilt stellen, kan onder andere via de </a:t>
            </a:r>
            <a:r>
              <a:rPr lang="nl-NL" b="1" u="none" strike="noStrike" err="1">
                <a:solidFill>
                  <a:srgbClr val="333333"/>
                </a:solidFill>
                <a:effectLst/>
                <a:latin typeface="inherit"/>
              </a:rPr>
              <a:t>doegidsen</a:t>
            </a:r>
            <a:r>
              <a:rPr lang="nl-NL" u="none" strike="noStrike">
                <a:solidFill>
                  <a:srgbClr val="333333"/>
                </a:solidFill>
                <a:effectLst/>
                <a:latin typeface="inherit"/>
              </a:rPr>
              <a:t> van </a:t>
            </a:r>
            <a:r>
              <a:rPr lang="nl-NL" u="sng" strike="noStrike">
                <a:solidFill>
                  <a:srgbClr val="0066CC"/>
                </a:solidFill>
                <a:effectLst/>
                <a:latin typeface="inherit"/>
                <a:hlinkClick r:id="rId4"/>
              </a:rPr>
              <a:t>Loopbaan in eigen handen</a:t>
            </a:r>
            <a:r>
              <a:rPr lang="nl-NL" u="none" strike="noStrike">
                <a:solidFill>
                  <a:srgbClr val="333333"/>
                </a:solidFill>
                <a:effectLst/>
                <a:latin typeface="inherit"/>
              </a:rPr>
              <a:t>. De focus ligt hierbij op het vormgeven van je loopbaan.</a:t>
            </a:r>
          </a:p>
          <a:p>
            <a:pPr algn="l" fontAlgn="base"/>
            <a:r>
              <a:rPr lang="nl-NL" u="none" strike="noStrike">
                <a:solidFill>
                  <a:srgbClr val="333333"/>
                </a:solidFill>
                <a:effectLst/>
                <a:latin typeface="inherit"/>
              </a:rPr>
              <a:t>Raadpleeg voor meer tips:</a:t>
            </a:r>
          </a:p>
          <a:p>
            <a:pPr algn="l" fontAlgn="base">
              <a:buFont typeface="Arial" panose="020B0604020202020204" pitchFamily="34" charset="0"/>
              <a:buChar char="•"/>
            </a:pPr>
            <a:r>
              <a:rPr lang="nl-NL" u="none" strike="noStrike">
                <a:solidFill>
                  <a:srgbClr val="333333"/>
                </a:solidFill>
                <a:effectLst/>
                <a:latin typeface="inherit"/>
              </a:rPr>
              <a:t>de </a:t>
            </a:r>
            <a:r>
              <a:rPr lang="nl-NL" u="sng" strike="noStrike">
                <a:solidFill>
                  <a:srgbClr val="0066CC"/>
                </a:solidFill>
                <a:effectLst/>
                <a:latin typeface="inherit"/>
                <a:hlinkClick r:id="rId5"/>
              </a:rPr>
              <a:t>doegids ‘Jouw talenten’</a:t>
            </a:r>
            <a:r>
              <a:rPr lang="nl-NL" u="none" strike="noStrike">
                <a:solidFill>
                  <a:srgbClr val="333333"/>
                </a:solidFill>
                <a:effectLst/>
                <a:latin typeface="inherit"/>
              </a:rPr>
              <a:t>. Deze helpt je om je talenten (dingen die je energie geven en die je goed kunt of graag wilt leren) te her(ontdekken).</a:t>
            </a:r>
          </a:p>
          <a:p>
            <a:pPr algn="l" fontAlgn="base">
              <a:buFont typeface="Arial" panose="020B0604020202020204" pitchFamily="34" charset="0"/>
              <a:buChar char="•"/>
            </a:pPr>
            <a:r>
              <a:rPr lang="nl-NL" u="none" strike="noStrike">
                <a:solidFill>
                  <a:srgbClr val="333333"/>
                </a:solidFill>
                <a:effectLst/>
                <a:latin typeface="inherit"/>
              </a:rPr>
              <a:t>de </a:t>
            </a:r>
            <a:r>
              <a:rPr lang="nl-NL" u="sng" strike="noStrike">
                <a:solidFill>
                  <a:srgbClr val="0066CC"/>
                </a:solidFill>
                <a:effectLst/>
                <a:latin typeface="inherit"/>
                <a:hlinkClick r:id="rId6"/>
              </a:rPr>
              <a:t>doegids ‘Jouw waarden en identiteit’</a:t>
            </a:r>
            <a:r>
              <a:rPr lang="nl-NL" u="none" strike="noStrike">
                <a:solidFill>
                  <a:srgbClr val="333333"/>
                </a:solidFill>
                <a:effectLst/>
                <a:latin typeface="inherit"/>
              </a:rPr>
              <a:t>. Deze biedt oefeningen om stil te staan bij wat jij belangrijk vindt en wie jij bent.</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61</a:t>
            </a:fld>
            <a:endParaRPr lang="nl-BE"/>
          </a:p>
        </p:txBody>
      </p:sp>
    </p:spTree>
    <p:extLst>
      <p:ext uri="{BB962C8B-B14F-4D97-AF65-F5344CB8AC3E}">
        <p14:creationId xmlns:p14="http://schemas.microsoft.com/office/powerpoint/2010/main" val="4114168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en-US"/>
              <a:t>•</a:t>
            </a:r>
            <a:r>
              <a:rPr lang="en-US" b="1" err="1"/>
              <a:t>Fysiek</a:t>
            </a:r>
            <a:r>
              <a:rPr lang="en-US"/>
              <a:t> </a:t>
            </a:r>
            <a:r>
              <a:rPr lang="en-US" err="1"/>
              <a:t>ontstressen</a:t>
            </a:r>
            <a:r>
              <a:rPr lang="en-US"/>
              <a:t> -&gt; </a:t>
            </a:r>
            <a:r>
              <a:rPr lang="en-US" err="1"/>
              <a:t>Een</a:t>
            </a:r>
            <a:r>
              <a:rPr lang="en-US" b="1"/>
              <a:t> </a:t>
            </a:r>
            <a:r>
              <a:rPr lang="en-US"/>
              <a:t>(</a:t>
            </a:r>
            <a:r>
              <a:rPr lang="en-US" err="1"/>
              <a:t>korte</a:t>
            </a:r>
            <a:r>
              <a:rPr lang="en-US"/>
              <a:t>) </a:t>
            </a:r>
            <a:r>
              <a:rPr lang="en-US" b="1"/>
              <a:t>time out </a:t>
            </a:r>
            <a:r>
              <a:rPr lang="en-US" err="1"/>
              <a:t>nemen</a:t>
            </a:r>
            <a:endParaRPr lang="en-US">
              <a:cs typeface="Calibri"/>
            </a:endParaRPr>
          </a:p>
          <a:p>
            <a:pPr>
              <a:lnSpc>
                <a:spcPct val="90000"/>
              </a:lnSpc>
              <a:spcBef>
                <a:spcPts val="1000"/>
              </a:spcBef>
            </a:pPr>
            <a:endParaRPr lang="en-US"/>
          </a:p>
          <a:p>
            <a:pPr>
              <a:lnSpc>
                <a:spcPct val="90000"/>
              </a:lnSpc>
              <a:spcBef>
                <a:spcPts val="1000"/>
              </a:spcBef>
            </a:pPr>
            <a:r>
              <a:rPr lang="en-US"/>
              <a:t>•Hoe? </a:t>
            </a:r>
            <a:r>
              <a:rPr lang="en-US" b="1" err="1"/>
              <a:t>Vertragen</a:t>
            </a:r>
            <a:r>
              <a:rPr lang="en-US" b="1"/>
              <a:t> en </a:t>
            </a:r>
            <a:r>
              <a:rPr lang="en-US" b="1" err="1"/>
              <a:t>terugschakelen</a:t>
            </a:r>
            <a:endParaRPr lang="nl-NL" err="1"/>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63</a:t>
            </a:fld>
            <a:endParaRPr lang="nl-BE"/>
          </a:p>
        </p:txBody>
      </p:sp>
    </p:spTree>
    <p:extLst>
      <p:ext uri="{BB962C8B-B14F-4D97-AF65-F5344CB8AC3E}">
        <p14:creationId xmlns:p14="http://schemas.microsoft.com/office/powerpoint/2010/main" val="2895098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en-US"/>
              <a:t>•</a:t>
            </a:r>
            <a:r>
              <a:rPr lang="en-US" b="1" err="1"/>
              <a:t>Mentaal</a:t>
            </a:r>
            <a:r>
              <a:rPr lang="en-US"/>
              <a:t> </a:t>
            </a:r>
            <a:r>
              <a:rPr lang="en-US" err="1"/>
              <a:t>ontstressen</a:t>
            </a:r>
            <a:r>
              <a:rPr lang="en-US"/>
              <a:t> -&gt; </a:t>
            </a:r>
            <a:r>
              <a:rPr lang="en-US" err="1"/>
              <a:t>hoofd</a:t>
            </a:r>
            <a:r>
              <a:rPr lang="en-US"/>
              <a:t> minder </a:t>
            </a:r>
            <a:r>
              <a:rPr lang="en-US" err="1"/>
              <a:t>overuren</a:t>
            </a:r>
            <a:r>
              <a:rPr lang="en-US"/>
              <a:t> laten </a:t>
            </a:r>
            <a:r>
              <a:rPr lang="en-US" err="1"/>
              <a:t>draaien</a:t>
            </a:r>
            <a:r>
              <a:rPr lang="en-US"/>
              <a:t> ( </a:t>
            </a:r>
            <a:r>
              <a:rPr lang="en-US" err="1"/>
              <a:t>foto</a:t>
            </a:r>
            <a:r>
              <a:rPr lang="en-US"/>
              <a:t> </a:t>
            </a:r>
            <a:r>
              <a:rPr lang="en-US" err="1"/>
              <a:t>hoofd</a:t>
            </a:r>
            <a:r>
              <a:rPr lang="en-US"/>
              <a:t> </a:t>
            </a:r>
            <a:r>
              <a:rPr lang="en-US" err="1"/>
              <a:t>leeg</a:t>
            </a:r>
            <a:r>
              <a:rPr lang="en-US"/>
              <a:t> </a:t>
            </a:r>
            <a:r>
              <a:rPr lang="en-US" err="1"/>
              <a:t>maken</a:t>
            </a:r>
            <a:r>
              <a:rPr lang="en-US"/>
              <a:t> )</a:t>
            </a:r>
            <a:endParaRPr lang="en-US">
              <a:cs typeface="Calibri"/>
            </a:endParaRPr>
          </a:p>
          <a:p>
            <a:pPr>
              <a:lnSpc>
                <a:spcPct val="90000"/>
              </a:lnSpc>
              <a:spcBef>
                <a:spcPts val="1000"/>
              </a:spcBef>
            </a:pPr>
            <a:endParaRPr lang="en-US"/>
          </a:p>
          <a:p>
            <a:pPr>
              <a:lnSpc>
                <a:spcPct val="90000"/>
              </a:lnSpc>
              <a:spcBef>
                <a:spcPts val="1000"/>
              </a:spcBef>
            </a:pPr>
            <a:r>
              <a:rPr lang="en-US"/>
              <a:t>•Hoe? </a:t>
            </a:r>
            <a:r>
              <a:rPr lang="en-US" err="1"/>
              <a:t>Jezelf</a:t>
            </a:r>
            <a:r>
              <a:rPr lang="en-US"/>
              <a:t> </a:t>
            </a:r>
            <a:r>
              <a:rPr lang="en-US" err="1"/>
              <a:t>drie</a:t>
            </a:r>
            <a:r>
              <a:rPr lang="en-US"/>
              <a:t> </a:t>
            </a:r>
            <a:r>
              <a:rPr lang="en-US" err="1"/>
              <a:t>vragen</a:t>
            </a:r>
            <a:r>
              <a:rPr lang="en-US"/>
              <a:t> </a:t>
            </a:r>
            <a:r>
              <a:rPr lang="en-US" err="1"/>
              <a:t>stellen</a:t>
            </a:r>
            <a:r>
              <a:rPr lang="en-US"/>
              <a:t> :</a:t>
            </a:r>
            <a:endParaRPr lang="en-US">
              <a:cs typeface="Calibri"/>
            </a:endParaRPr>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64</a:t>
            </a:fld>
            <a:endParaRPr lang="nl-BE"/>
          </a:p>
        </p:txBody>
      </p:sp>
    </p:spTree>
    <p:extLst>
      <p:ext uri="{BB962C8B-B14F-4D97-AF65-F5344CB8AC3E}">
        <p14:creationId xmlns:p14="http://schemas.microsoft.com/office/powerpoint/2010/main" val="522777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en-US" b="1"/>
              <a:t>* </a:t>
            </a:r>
            <a:r>
              <a:rPr lang="en-US" b="1" err="1"/>
              <a:t>Emotioneel</a:t>
            </a:r>
            <a:r>
              <a:rPr lang="en-US"/>
              <a:t> </a:t>
            </a:r>
            <a:r>
              <a:rPr lang="en-US" err="1"/>
              <a:t>ontstressen</a:t>
            </a:r>
            <a:r>
              <a:rPr lang="en-US"/>
              <a:t> à </a:t>
            </a:r>
            <a:r>
              <a:rPr lang="en-US" err="1"/>
              <a:t>jezelf</a:t>
            </a:r>
            <a:r>
              <a:rPr lang="en-US"/>
              <a:t> </a:t>
            </a:r>
            <a:r>
              <a:rPr lang="en-US" err="1"/>
              <a:t>ontlasten</a:t>
            </a:r>
            <a:endParaRPr lang="en-US" err="1">
              <a:cs typeface="Calibri" panose="020F0502020204030204"/>
            </a:endParaRPr>
          </a:p>
          <a:p>
            <a:pPr>
              <a:lnSpc>
                <a:spcPct val="90000"/>
              </a:lnSpc>
              <a:spcBef>
                <a:spcPts val="1000"/>
              </a:spcBef>
            </a:pPr>
            <a:r>
              <a:rPr lang="en-US"/>
              <a:t>* Hoe? </a:t>
            </a:r>
            <a:r>
              <a:rPr lang="en-US" b="1" err="1"/>
              <a:t>zet</a:t>
            </a:r>
            <a:r>
              <a:rPr lang="en-US" b="1"/>
              <a:t> </a:t>
            </a:r>
            <a:r>
              <a:rPr lang="en-US" b="1" err="1"/>
              <a:t>jezelf</a:t>
            </a:r>
            <a:r>
              <a:rPr lang="en-US" b="1"/>
              <a:t> </a:t>
            </a:r>
            <a:r>
              <a:rPr lang="en-US"/>
              <a:t>(en </a:t>
            </a:r>
            <a:r>
              <a:rPr lang="en-US" err="1"/>
              <a:t>anderen</a:t>
            </a:r>
            <a:r>
              <a:rPr lang="en-US"/>
              <a:t>) </a:t>
            </a:r>
            <a:r>
              <a:rPr lang="en-US" b="1" err="1"/>
              <a:t>vrij</a:t>
            </a:r>
            <a:r>
              <a:rPr lang="en-US"/>
              <a:t> van je </a:t>
            </a:r>
            <a:r>
              <a:rPr lang="en-US" err="1"/>
              <a:t>onhaalbare</a:t>
            </a:r>
            <a:r>
              <a:rPr lang="en-US"/>
              <a:t> en </a:t>
            </a:r>
            <a:r>
              <a:rPr lang="en-US" err="1"/>
              <a:t>onplezierige</a:t>
            </a:r>
            <a:r>
              <a:rPr lang="en-US"/>
              <a:t> </a:t>
            </a:r>
            <a:r>
              <a:rPr lang="en-US" err="1"/>
              <a:t>eisen</a:t>
            </a:r>
            <a:r>
              <a:rPr lang="en-US"/>
              <a:t> op </a:t>
            </a:r>
            <a:r>
              <a:rPr lang="en-US" err="1"/>
              <a:t>werk</a:t>
            </a:r>
            <a:r>
              <a:rPr lang="en-US"/>
              <a:t>- en </a:t>
            </a:r>
            <a:r>
              <a:rPr lang="en-US" err="1"/>
              <a:t>privévlak</a:t>
            </a:r>
            <a:endParaRPr lang="nl-NL" err="1">
              <a:cs typeface="Calibri" panose="020F0502020204030204"/>
            </a:endParaRPr>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65</a:t>
            </a:fld>
            <a:endParaRPr lang="nl-BE"/>
          </a:p>
        </p:txBody>
      </p:sp>
    </p:spTree>
    <p:extLst>
      <p:ext uri="{BB962C8B-B14F-4D97-AF65-F5344CB8AC3E}">
        <p14:creationId xmlns:p14="http://schemas.microsoft.com/office/powerpoint/2010/main" val="263948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000"/>
              </a:spcBef>
              <a:buFont typeface="Arial"/>
              <a:buChar char="•"/>
            </a:pPr>
            <a:r>
              <a:rPr lang="en-US" err="1"/>
              <a:t>Fantastisch</a:t>
            </a:r>
            <a:r>
              <a:rPr lang="en-US"/>
              <a:t> </a:t>
            </a:r>
            <a:r>
              <a:rPr lang="en-US" err="1"/>
              <a:t>hulpmiddel</a:t>
            </a:r>
            <a:r>
              <a:rPr lang="en-US"/>
              <a:t> : mindful </a:t>
            </a:r>
            <a:r>
              <a:rPr lang="en-US" err="1"/>
              <a:t>handelen</a:t>
            </a:r>
          </a:p>
          <a:p>
            <a:pPr marL="285750" indent="-285750">
              <a:lnSpc>
                <a:spcPct val="90000"/>
              </a:lnSpc>
              <a:spcBef>
                <a:spcPts val="1000"/>
              </a:spcBef>
              <a:buFont typeface="Arial"/>
              <a:buChar char="•"/>
            </a:pPr>
            <a:r>
              <a:rPr lang="en-US" err="1"/>
              <a:t>Betekenis</a:t>
            </a:r>
            <a:r>
              <a:rPr lang="en-US"/>
              <a:t> Mindfulness ?</a:t>
            </a:r>
          </a:p>
          <a:p>
            <a:pPr>
              <a:lnSpc>
                <a:spcPct val="90000"/>
              </a:lnSpc>
              <a:spcBef>
                <a:spcPts val="1000"/>
              </a:spcBef>
            </a:pPr>
            <a:r>
              <a:rPr lang="en-US" i="1" err="1"/>
              <a:t>volledig</a:t>
            </a:r>
            <a:r>
              <a:rPr lang="en-US" i="1"/>
              <a:t> </a:t>
            </a:r>
            <a:r>
              <a:rPr lang="en-US" i="1" err="1"/>
              <a:t>bewust</a:t>
            </a:r>
            <a:r>
              <a:rPr lang="en-US" i="1"/>
              <a:t> </a:t>
            </a:r>
            <a:r>
              <a:rPr lang="en-US" i="1" err="1"/>
              <a:t>zijn</a:t>
            </a:r>
            <a:r>
              <a:rPr lang="en-US" i="1"/>
              <a:t> van de </a:t>
            </a:r>
            <a:r>
              <a:rPr lang="en-US" i="1" err="1"/>
              <a:t>huidige</a:t>
            </a:r>
            <a:r>
              <a:rPr lang="en-US" i="1"/>
              <a:t> </a:t>
            </a:r>
            <a:r>
              <a:rPr lang="en-US" i="1" err="1"/>
              <a:t>ervaring</a:t>
            </a:r>
            <a:endParaRPr lang="en-US" err="1"/>
          </a:p>
          <a:p>
            <a:pPr marL="285750" indent="-285750">
              <a:lnSpc>
                <a:spcPct val="90000"/>
              </a:lnSpc>
              <a:spcBef>
                <a:spcPts val="1000"/>
              </a:spcBef>
              <a:buFont typeface="Arial"/>
              <a:buChar char="•"/>
            </a:pPr>
            <a:r>
              <a:rPr lang="en-US" i="1" err="1"/>
              <a:t>Waarom</a:t>
            </a:r>
            <a:r>
              <a:rPr lang="en-US" i="1"/>
              <a:t> “Mindful “</a:t>
            </a:r>
            <a:r>
              <a:rPr lang="en-US" i="1" err="1"/>
              <a:t>zijn</a:t>
            </a:r>
            <a:r>
              <a:rPr lang="en-US" i="1"/>
              <a:t>?</a:t>
            </a:r>
            <a:endParaRPr lang="en-US"/>
          </a:p>
          <a:p>
            <a:pPr>
              <a:lnSpc>
                <a:spcPct val="90000"/>
              </a:lnSpc>
              <a:spcBef>
                <a:spcPts val="1000"/>
              </a:spcBef>
            </a:pPr>
            <a:r>
              <a:rPr lang="en-US" i="1" err="1"/>
              <a:t>zorgt</a:t>
            </a:r>
            <a:r>
              <a:rPr lang="en-US" i="1"/>
              <a:t> </a:t>
            </a:r>
            <a:r>
              <a:rPr lang="en-US" i="1" err="1"/>
              <a:t>voor</a:t>
            </a:r>
            <a:r>
              <a:rPr lang="en-US" i="1"/>
              <a:t> </a:t>
            </a:r>
            <a:r>
              <a:rPr lang="en-US" i="1" err="1"/>
              <a:t>een</a:t>
            </a:r>
            <a:r>
              <a:rPr lang="en-US" i="1"/>
              <a:t> </a:t>
            </a:r>
            <a:r>
              <a:rPr lang="en-US" i="1" err="1"/>
              <a:t>hogere</a:t>
            </a:r>
            <a:r>
              <a:rPr lang="en-US" i="1"/>
              <a:t> </a:t>
            </a:r>
            <a:r>
              <a:rPr lang="en-US" i="1" err="1"/>
              <a:t>kwaliteit</a:t>
            </a:r>
            <a:r>
              <a:rPr lang="en-US" i="1"/>
              <a:t> van </a:t>
            </a:r>
            <a:r>
              <a:rPr lang="en-US" i="1" err="1"/>
              <a:t>leven</a:t>
            </a:r>
            <a:r>
              <a:rPr lang="en-US" i="1"/>
              <a:t> </a:t>
            </a:r>
            <a:endParaRPr lang="en-US"/>
          </a:p>
          <a:p>
            <a:pPr>
              <a:lnSpc>
                <a:spcPct val="90000"/>
              </a:lnSpc>
              <a:spcBef>
                <a:spcPts val="1000"/>
              </a:spcBef>
            </a:pPr>
            <a:r>
              <a:rPr lang="en-US" i="1" err="1"/>
              <a:t>Verandert</a:t>
            </a:r>
            <a:r>
              <a:rPr lang="en-US" i="1"/>
              <a:t> de </a:t>
            </a:r>
            <a:r>
              <a:rPr lang="en-US" i="1" err="1"/>
              <a:t>manier</a:t>
            </a:r>
            <a:r>
              <a:rPr lang="en-US" i="1"/>
              <a:t> </a:t>
            </a:r>
            <a:r>
              <a:rPr lang="en-US" i="1" err="1"/>
              <a:t>waarop</a:t>
            </a:r>
            <a:r>
              <a:rPr lang="en-US" i="1"/>
              <a:t> </a:t>
            </a:r>
            <a:r>
              <a:rPr lang="en-US" i="1" err="1"/>
              <a:t>iemand</a:t>
            </a:r>
            <a:r>
              <a:rPr lang="en-US" i="1"/>
              <a:t> </a:t>
            </a:r>
            <a:r>
              <a:rPr lang="en-US" i="1" err="1"/>
              <a:t>naar</a:t>
            </a:r>
            <a:r>
              <a:rPr lang="en-US" i="1"/>
              <a:t> </a:t>
            </a:r>
            <a:r>
              <a:rPr lang="en-US" i="1" err="1"/>
              <a:t>zichzelf</a:t>
            </a:r>
            <a:r>
              <a:rPr lang="en-US" i="1"/>
              <a:t> en </a:t>
            </a:r>
            <a:r>
              <a:rPr lang="en-US" i="1" err="1"/>
              <a:t>naar</a:t>
            </a:r>
            <a:r>
              <a:rPr lang="en-US" i="1"/>
              <a:t> de </a:t>
            </a:r>
            <a:r>
              <a:rPr lang="en-US" i="1" err="1"/>
              <a:t>wereld</a:t>
            </a:r>
            <a:r>
              <a:rPr lang="en-US" i="1"/>
              <a:t> </a:t>
            </a:r>
            <a:r>
              <a:rPr lang="en-US" i="1" err="1"/>
              <a:t>kijkt</a:t>
            </a:r>
            <a:r>
              <a:rPr lang="en-US" i="1"/>
              <a:t> en </a:t>
            </a:r>
            <a:r>
              <a:rPr lang="en-US" i="1" err="1"/>
              <a:t>daar</a:t>
            </a:r>
            <a:r>
              <a:rPr lang="en-US" i="1"/>
              <a:t> </a:t>
            </a:r>
            <a:r>
              <a:rPr lang="en-US" i="1" err="1"/>
              <a:t>vervolgens</a:t>
            </a:r>
            <a:r>
              <a:rPr lang="en-US" i="1"/>
              <a:t> op </a:t>
            </a:r>
            <a:r>
              <a:rPr lang="en-US" i="1" err="1"/>
              <a:t>reageert</a:t>
            </a:r>
            <a:r>
              <a:rPr lang="en-US" i="1"/>
              <a:t>. </a:t>
            </a:r>
            <a:endParaRPr lang="nl-NL"/>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66</a:t>
            </a:fld>
            <a:endParaRPr lang="nl-BE"/>
          </a:p>
        </p:txBody>
      </p:sp>
    </p:spTree>
    <p:extLst>
      <p:ext uri="{BB962C8B-B14F-4D97-AF65-F5344CB8AC3E}">
        <p14:creationId xmlns:p14="http://schemas.microsoft.com/office/powerpoint/2010/main" val="1336559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000"/>
              </a:spcBef>
              <a:buFont typeface="Arial"/>
              <a:buChar char="•"/>
            </a:pPr>
            <a:r>
              <a:rPr lang="en-US" err="1"/>
              <a:t>Voorbeeldoefening</a:t>
            </a:r>
            <a:r>
              <a:rPr lang="en-US"/>
              <a:t> </a:t>
            </a:r>
            <a:r>
              <a:rPr lang="en-US" err="1"/>
              <a:t>fysiek</a:t>
            </a:r>
            <a:r>
              <a:rPr lang="en-US"/>
              <a:t> </a:t>
            </a:r>
            <a:r>
              <a:rPr lang="en-US" err="1"/>
              <a:t>ontstressen</a:t>
            </a:r>
            <a:endParaRPr lang="en-US" err="1">
              <a:cs typeface="Calibri"/>
            </a:endParaRPr>
          </a:p>
          <a:p>
            <a:pPr marL="285750" indent="-285750">
              <a:lnSpc>
                <a:spcPct val="90000"/>
              </a:lnSpc>
              <a:spcBef>
                <a:spcPts val="1000"/>
              </a:spcBef>
              <a:buFont typeface="Arial"/>
              <a:buChar char="•"/>
            </a:pPr>
            <a:r>
              <a:rPr lang="en-US" b="1" i="1" err="1"/>
              <a:t>Schouderoefening</a:t>
            </a:r>
            <a:endParaRPr lang="nl-NL" err="1"/>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69</a:t>
            </a:fld>
            <a:endParaRPr lang="nl-BE"/>
          </a:p>
        </p:txBody>
      </p:sp>
    </p:spTree>
    <p:extLst>
      <p:ext uri="{BB962C8B-B14F-4D97-AF65-F5344CB8AC3E}">
        <p14:creationId xmlns:p14="http://schemas.microsoft.com/office/powerpoint/2010/main" val="1893403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000"/>
              </a:spcBef>
              <a:buFont typeface="Arial"/>
              <a:buChar char="•"/>
            </a:pPr>
            <a:r>
              <a:rPr lang="en-US"/>
              <a:t>•</a:t>
            </a:r>
            <a:r>
              <a:rPr lang="en-US" err="1"/>
              <a:t>Voorbeeldoefening</a:t>
            </a:r>
            <a:r>
              <a:rPr lang="en-US"/>
              <a:t> </a:t>
            </a:r>
            <a:r>
              <a:rPr lang="en-US" err="1"/>
              <a:t>mentaal</a:t>
            </a:r>
            <a:r>
              <a:rPr lang="en-US"/>
              <a:t> en </a:t>
            </a:r>
            <a:r>
              <a:rPr lang="en-US" err="1"/>
              <a:t>emotioneel</a:t>
            </a:r>
            <a:r>
              <a:rPr lang="en-US"/>
              <a:t> </a:t>
            </a:r>
            <a:r>
              <a:rPr lang="en-US" err="1"/>
              <a:t>ontstressen</a:t>
            </a:r>
            <a:endParaRPr lang="en-US" err="1">
              <a:cs typeface="Calibri"/>
            </a:endParaRPr>
          </a:p>
          <a:p>
            <a:pPr marL="285750" indent="-285750">
              <a:lnSpc>
                <a:spcPct val="90000"/>
              </a:lnSpc>
              <a:spcBef>
                <a:spcPts val="1000"/>
              </a:spcBef>
              <a:buFont typeface="Arial"/>
              <a:buChar char="•"/>
            </a:pPr>
            <a:r>
              <a:rPr lang="en-US"/>
              <a:t>•</a:t>
            </a:r>
            <a:r>
              <a:rPr lang="en-US" b="1" i="1"/>
              <a:t>mindfulness </a:t>
            </a:r>
            <a:r>
              <a:rPr lang="en-US" b="1" i="1" err="1"/>
              <a:t>oefening</a:t>
            </a:r>
            <a:r>
              <a:rPr lang="en-US" b="1" i="1"/>
              <a:t> à </a:t>
            </a:r>
            <a:r>
              <a:rPr lang="en-US" b="1" i="1" err="1"/>
              <a:t>zintuiglijke</a:t>
            </a:r>
            <a:r>
              <a:rPr lang="en-US" b="1" i="1"/>
              <a:t> </a:t>
            </a:r>
            <a:r>
              <a:rPr lang="en-US" b="1" i="1" err="1"/>
              <a:t>ervaring</a:t>
            </a:r>
            <a:endParaRPr lang="nl-NL" err="1"/>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70</a:t>
            </a:fld>
            <a:endParaRPr lang="nl-BE"/>
          </a:p>
        </p:txBody>
      </p:sp>
    </p:spTree>
    <p:extLst>
      <p:ext uri="{BB962C8B-B14F-4D97-AF65-F5344CB8AC3E}">
        <p14:creationId xmlns:p14="http://schemas.microsoft.com/office/powerpoint/2010/main" val="70782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Van de 7 </a:t>
            </a:r>
            <a:r>
              <a:rPr lang="en-US" err="1">
                <a:cs typeface="Calibri"/>
              </a:rPr>
              <a:t>domeinen</a:t>
            </a:r>
            <a:r>
              <a:rPr lang="en-US">
                <a:cs typeface="Calibri"/>
              </a:rPr>
              <a:t> van </a:t>
            </a:r>
            <a:r>
              <a:rPr lang="en-US" err="1">
                <a:cs typeface="Calibri"/>
              </a:rPr>
              <a:t>welzijnsbeleid</a:t>
            </a:r>
            <a:r>
              <a:rPr lang="en-US">
                <a:cs typeface="Calibri"/>
              </a:rPr>
              <a:t> is </a:t>
            </a:r>
            <a:r>
              <a:rPr lang="en-US" err="1">
                <a:cs typeface="Calibri"/>
              </a:rPr>
              <a:t>dit</a:t>
            </a:r>
            <a:r>
              <a:rPr lang="en-US">
                <a:cs typeface="Calibri"/>
              </a:rPr>
              <a:t> de </a:t>
            </a:r>
            <a:r>
              <a:rPr lang="en-US" err="1">
                <a:cs typeface="Calibri"/>
              </a:rPr>
              <a:t>minst</a:t>
            </a:r>
            <a:r>
              <a:rPr lang="en-US">
                <a:cs typeface="Calibri"/>
              </a:rPr>
              <a:t> </a:t>
            </a:r>
            <a:r>
              <a:rPr lang="en-US" err="1">
                <a:cs typeface="Calibri"/>
              </a:rPr>
              <a:t>evidente</a:t>
            </a:r>
            <a:r>
              <a:rPr lang="en-US">
                <a:cs typeface="Calibri"/>
              </a:rPr>
              <a:t>, </a:t>
            </a:r>
            <a:r>
              <a:rPr lang="en-US" err="1">
                <a:cs typeface="Calibri"/>
              </a:rPr>
              <a:t>hier</a:t>
            </a:r>
            <a:r>
              <a:rPr lang="en-US">
                <a:cs typeface="Calibri"/>
              </a:rPr>
              <a:t> </a:t>
            </a:r>
            <a:r>
              <a:rPr lang="en-US" err="1">
                <a:cs typeface="Calibri"/>
              </a:rPr>
              <a:t>heb</a:t>
            </a:r>
            <a:r>
              <a:rPr lang="en-US">
                <a:cs typeface="Calibri"/>
              </a:rPr>
              <a:t> je het </a:t>
            </a:r>
            <a:r>
              <a:rPr lang="en-US" err="1">
                <a:cs typeface="Calibri"/>
              </a:rPr>
              <a:t>gevoel</a:t>
            </a:r>
            <a:r>
              <a:rPr lang="en-US">
                <a:cs typeface="Calibri"/>
              </a:rPr>
              <a:t> minder impact op </a:t>
            </a:r>
            <a:r>
              <a:rPr lang="en-US" err="1">
                <a:cs typeface="Calibri"/>
              </a:rPr>
              <a:t>te</a:t>
            </a:r>
            <a:r>
              <a:rPr lang="en-US">
                <a:cs typeface="Calibri"/>
              </a:rPr>
              <a:t> </a:t>
            </a:r>
            <a:r>
              <a:rPr lang="en-US" err="1">
                <a:cs typeface="Calibri"/>
              </a:rPr>
              <a:t>hebben</a:t>
            </a:r>
            <a:r>
              <a:rPr lang="en-US">
                <a:cs typeface="Calibri"/>
              </a:rPr>
              <a:t>. </a:t>
            </a:r>
            <a:br>
              <a:rPr lang="en-US">
                <a:cs typeface="+mn-lt"/>
              </a:rPr>
            </a:br>
            <a:r>
              <a:rPr lang="en-US">
                <a:cs typeface="Calibri"/>
              </a:rPr>
              <a:t>Het is </a:t>
            </a:r>
            <a:r>
              <a:rPr lang="en-US" err="1">
                <a:cs typeface="Calibri"/>
              </a:rPr>
              <a:t>ook</a:t>
            </a:r>
            <a:r>
              <a:rPr lang="en-US">
                <a:cs typeface="Calibri"/>
              </a:rPr>
              <a:t> </a:t>
            </a:r>
            <a:r>
              <a:rPr lang="en-US" err="1">
                <a:cs typeface="Calibri"/>
              </a:rPr>
              <a:t>iets</a:t>
            </a:r>
            <a:r>
              <a:rPr lang="en-US">
                <a:cs typeface="Calibri"/>
              </a:rPr>
              <a:t> </a:t>
            </a:r>
            <a:r>
              <a:rPr lang="en-US" err="1">
                <a:cs typeface="Calibri"/>
              </a:rPr>
              <a:t>dat</a:t>
            </a:r>
            <a:r>
              <a:rPr lang="en-US">
                <a:cs typeface="Calibri"/>
              </a:rPr>
              <a:t> </a:t>
            </a:r>
            <a:r>
              <a:rPr lang="en-US" err="1">
                <a:cs typeface="Calibri"/>
              </a:rPr>
              <a:t>niet</a:t>
            </a:r>
            <a:r>
              <a:rPr lang="en-US">
                <a:cs typeface="Calibri"/>
              </a:rPr>
              <a:t> zo evident is om </a:t>
            </a:r>
            <a:r>
              <a:rPr lang="en-US" err="1">
                <a:cs typeface="Calibri"/>
              </a:rPr>
              <a:t>te</a:t>
            </a:r>
            <a:r>
              <a:rPr lang="en-US">
                <a:cs typeface="Calibri"/>
              </a:rPr>
              <a:t> </a:t>
            </a:r>
            <a:r>
              <a:rPr lang="en-US" err="1">
                <a:cs typeface="Calibri"/>
              </a:rPr>
              <a:t>meten</a:t>
            </a:r>
            <a:r>
              <a:rPr lang="en-US">
                <a:cs typeface="Calibri"/>
              </a:rPr>
              <a:t> en </a:t>
            </a:r>
            <a:r>
              <a:rPr lang="en-US" err="1">
                <a:cs typeface="Calibri"/>
              </a:rPr>
              <a:t>toch</a:t>
            </a:r>
            <a:r>
              <a:rPr lang="en-US">
                <a:cs typeface="Calibri"/>
              </a:rPr>
              <a:t> </a:t>
            </a:r>
            <a:r>
              <a:rPr lang="en-US" err="1">
                <a:cs typeface="Calibri"/>
              </a:rPr>
              <a:t>worden</a:t>
            </a:r>
            <a:r>
              <a:rPr lang="en-US">
                <a:cs typeface="Calibri"/>
              </a:rPr>
              <a:t> </a:t>
            </a:r>
            <a:r>
              <a:rPr lang="en-US" err="1">
                <a:cs typeface="Calibri"/>
              </a:rPr>
              <a:t>een</a:t>
            </a:r>
            <a:r>
              <a:rPr lang="en-US">
                <a:cs typeface="Calibri"/>
              </a:rPr>
              <a:t> </a:t>
            </a:r>
            <a:r>
              <a:rPr lang="en-US" err="1">
                <a:cs typeface="Calibri"/>
              </a:rPr>
              <a:t>aantal</a:t>
            </a:r>
            <a:r>
              <a:rPr lang="en-US">
                <a:cs typeface="Calibri"/>
              </a:rPr>
              <a:t> </a:t>
            </a:r>
            <a:r>
              <a:rPr lang="en-US" err="1">
                <a:cs typeface="Calibri"/>
              </a:rPr>
              <a:t>dingen</a:t>
            </a:r>
            <a:r>
              <a:rPr lang="en-US">
                <a:cs typeface="Calibri"/>
              </a:rPr>
              <a:t> van </a:t>
            </a:r>
            <a:r>
              <a:rPr lang="en-US" err="1">
                <a:cs typeface="Calibri"/>
              </a:rPr>
              <a:t>jou</a:t>
            </a:r>
            <a:r>
              <a:rPr lang="en-US">
                <a:cs typeface="Calibri"/>
              </a:rPr>
              <a:t> </a:t>
            </a:r>
            <a:r>
              <a:rPr lang="en-US" err="1">
                <a:cs typeface="Calibri"/>
              </a:rPr>
              <a:t>als</a:t>
            </a:r>
            <a:r>
              <a:rPr lang="en-US">
                <a:cs typeface="Calibri"/>
              </a:rPr>
              <a:t> </a:t>
            </a:r>
            <a:r>
              <a:rPr lang="en-US" err="1">
                <a:cs typeface="Calibri"/>
              </a:rPr>
              <a:t>werkgever</a:t>
            </a:r>
            <a:r>
              <a:rPr lang="en-US">
                <a:cs typeface="Calibri"/>
              </a:rPr>
              <a:t>/ </a:t>
            </a:r>
            <a:r>
              <a:rPr lang="en-US" err="1">
                <a:cs typeface="Calibri"/>
              </a:rPr>
              <a:t>leidinggevende</a:t>
            </a:r>
            <a:r>
              <a:rPr lang="en-US">
                <a:cs typeface="Calibri"/>
              </a:rPr>
              <a:t>, </a:t>
            </a:r>
            <a:r>
              <a:rPr lang="en-US" err="1">
                <a:cs typeface="Calibri"/>
              </a:rPr>
              <a:t>preventiemedewerker</a:t>
            </a:r>
            <a:r>
              <a:rPr lang="en-US">
                <a:cs typeface="Calibri"/>
              </a:rPr>
              <a:t>, </a:t>
            </a:r>
            <a:r>
              <a:rPr lang="en-US" err="1">
                <a:cs typeface="Calibri"/>
              </a:rPr>
              <a:t>vertrouwenspersoon</a:t>
            </a:r>
            <a:r>
              <a:rPr lang="en-US">
                <a:cs typeface="Calibri"/>
              </a:rPr>
              <a:t> en </a:t>
            </a:r>
            <a:r>
              <a:rPr lang="en-US" err="1">
                <a:cs typeface="Calibri"/>
              </a:rPr>
              <a:t>individuele</a:t>
            </a:r>
            <a:r>
              <a:rPr lang="en-US">
                <a:cs typeface="Calibri"/>
              </a:rPr>
              <a:t> </a:t>
            </a:r>
            <a:r>
              <a:rPr lang="en-US" err="1">
                <a:cs typeface="Calibri"/>
              </a:rPr>
              <a:t>werknemen</a:t>
            </a:r>
            <a:r>
              <a:rPr lang="en-US">
                <a:cs typeface="Calibri"/>
              </a:rPr>
              <a:t> </a:t>
            </a:r>
            <a:r>
              <a:rPr lang="en-US" err="1">
                <a:cs typeface="Calibri"/>
              </a:rPr>
              <a:t>verwacht</a:t>
            </a:r>
            <a:r>
              <a:rPr lang="en-US">
                <a:cs typeface="Calibri"/>
              </a:rPr>
              <a:t>. </a:t>
            </a:r>
          </a:p>
          <a:p>
            <a:r>
              <a:rPr lang="en-US">
                <a:cs typeface="Calibri"/>
              </a:rPr>
              <a:t>We </a:t>
            </a:r>
            <a:r>
              <a:rPr lang="en-US" err="1">
                <a:cs typeface="Calibri"/>
              </a:rPr>
              <a:t>nemen</a:t>
            </a:r>
            <a:r>
              <a:rPr lang="en-US">
                <a:cs typeface="Calibri"/>
              </a:rPr>
              <a:t> </a:t>
            </a:r>
            <a:r>
              <a:rPr lang="en-US" err="1">
                <a:cs typeface="Calibri"/>
              </a:rPr>
              <a:t>jullie</a:t>
            </a:r>
            <a:r>
              <a:rPr lang="en-US">
                <a:cs typeface="Calibri"/>
              </a:rPr>
              <a:t> even mee in het </a:t>
            </a:r>
            <a:r>
              <a:rPr lang="en-US" err="1">
                <a:cs typeface="Calibri"/>
              </a:rPr>
              <a:t>verhaal</a:t>
            </a:r>
            <a:r>
              <a:rPr lang="en-US">
                <a:cs typeface="Calibri"/>
              </a:rPr>
              <a:t> van </a:t>
            </a:r>
            <a:r>
              <a:rPr lang="en-US" err="1">
                <a:cs typeface="Calibri"/>
              </a:rPr>
              <a:t>waarom</a:t>
            </a:r>
            <a:r>
              <a:rPr lang="en-US">
                <a:cs typeface="Calibri"/>
              </a:rPr>
              <a:t>, wat en hoe?</a:t>
            </a:r>
          </a:p>
          <a:p>
            <a:r>
              <a:rPr lang="en-US" err="1">
                <a:cs typeface="Calibri"/>
              </a:rPr>
              <a:t>Vandaag</a:t>
            </a:r>
            <a:r>
              <a:rPr lang="en-US">
                <a:cs typeface="Calibri"/>
              </a:rPr>
              <a:t> </a:t>
            </a:r>
            <a:r>
              <a:rPr lang="en-US" err="1">
                <a:cs typeface="Calibri"/>
              </a:rPr>
              <a:t>hebben</a:t>
            </a:r>
            <a:r>
              <a:rPr lang="en-US">
                <a:cs typeface="Calibri"/>
              </a:rPr>
              <a:t> we </a:t>
            </a:r>
            <a:r>
              <a:rPr lang="en-US" err="1">
                <a:cs typeface="Calibri"/>
              </a:rPr>
              <a:t>vooral</a:t>
            </a:r>
            <a:r>
              <a:rPr lang="en-US">
                <a:cs typeface="Calibri"/>
              </a:rPr>
              <a:t> </a:t>
            </a:r>
            <a:r>
              <a:rPr lang="en-US" err="1">
                <a:cs typeface="Calibri"/>
              </a:rPr>
              <a:t>aandacht</a:t>
            </a:r>
            <a:r>
              <a:rPr lang="en-US">
                <a:cs typeface="Calibri"/>
              </a:rPr>
              <a:t> van wat </a:t>
            </a:r>
            <a:r>
              <a:rPr lang="en-US" err="1">
                <a:cs typeface="Calibri"/>
              </a:rPr>
              <a:t>jullie</a:t>
            </a:r>
            <a:r>
              <a:rPr lang="en-US">
                <a:cs typeface="Calibri"/>
              </a:rPr>
              <a:t> </a:t>
            </a:r>
            <a:r>
              <a:rPr lang="en-US" err="1">
                <a:cs typeface="Calibri"/>
              </a:rPr>
              <a:t>zelf</a:t>
            </a:r>
            <a:r>
              <a:rPr lang="en-US">
                <a:cs typeface="Calibri"/>
              </a:rPr>
              <a:t> </a:t>
            </a:r>
            <a:r>
              <a:rPr lang="en-US" err="1">
                <a:cs typeface="Calibri"/>
              </a:rPr>
              <a:t>kunnen</a:t>
            </a:r>
            <a:r>
              <a:rPr lang="en-US">
                <a:cs typeface="Calibri"/>
              </a:rPr>
              <a:t> </a:t>
            </a:r>
            <a:r>
              <a:rPr lang="en-US" err="1">
                <a:cs typeface="Calibri"/>
              </a:rPr>
              <a:t>doen</a:t>
            </a:r>
            <a:r>
              <a:rPr lang="en-US">
                <a:cs typeface="Calibri"/>
              </a:rPr>
              <a:t>. </a:t>
            </a:r>
          </a:p>
          <a:p>
            <a:r>
              <a:rPr lang="en-US">
                <a:cs typeface="Calibri"/>
              </a:rPr>
              <a:t>Het </a:t>
            </a:r>
            <a:r>
              <a:rPr lang="en-US" err="1">
                <a:cs typeface="Calibri"/>
              </a:rPr>
              <a:t>vorige</a:t>
            </a:r>
            <a:r>
              <a:rPr lang="en-US">
                <a:cs typeface="Calibri"/>
              </a:rPr>
              <a:t> </a:t>
            </a:r>
            <a:r>
              <a:rPr lang="en-US" err="1">
                <a:cs typeface="Calibri"/>
              </a:rPr>
              <a:t>vragenuurtje</a:t>
            </a:r>
            <a:r>
              <a:rPr lang="en-US">
                <a:cs typeface="Calibri"/>
              </a:rPr>
              <a:t> was </a:t>
            </a:r>
            <a:r>
              <a:rPr lang="en-US" err="1">
                <a:cs typeface="Calibri"/>
              </a:rPr>
              <a:t>gericht</a:t>
            </a:r>
            <a:r>
              <a:rPr lang="en-US">
                <a:cs typeface="Calibri"/>
              </a:rPr>
              <a:t> </a:t>
            </a:r>
            <a:r>
              <a:rPr lang="en-US" err="1">
                <a:cs typeface="Calibri"/>
              </a:rPr>
              <a:t>naar</a:t>
            </a:r>
            <a:r>
              <a:rPr lang="en-US">
                <a:cs typeface="Calibri"/>
              </a:rPr>
              <a:t> de </a:t>
            </a:r>
            <a:r>
              <a:rPr lang="en-US" err="1">
                <a:cs typeface="Calibri"/>
              </a:rPr>
              <a:t>leidinggevende</a:t>
            </a:r>
            <a:r>
              <a:rPr lang="en-US">
                <a:cs typeface="Calibri"/>
              </a:rPr>
              <a:t> in het CLB. </a:t>
            </a:r>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8</a:t>
            </a:fld>
            <a:endParaRPr lang="nl-BE"/>
          </a:p>
        </p:txBody>
      </p:sp>
    </p:spTree>
    <p:extLst>
      <p:ext uri="{BB962C8B-B14F-4D97-AF65-F5344CB8AC3E}">
        <p14:creationId xmlns:p14="http://schemas.microsoft.com/office/powerpoint/2010/main" val="403241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90000"/>
              </a:lnSpc>
              <a:spcBef>
                <a:spcPts val="1000"/>
              </a:spcBef>
            </a:pPr>
            <a:r>
              <a:rPr lang="en-US"/>
              <a:t>•Korte </a:t>
            </a:r>
            <a:r>
              <a:rPr lang="en-US" err="1"/>
              <a:t>oefening</a:t>
            </a:r>
            <a:r>
              <a:rPr lang="en-US"/>
              <a:t> </a:t>
            </a:r>
            <a:r>
              <a:rPr lang="en-US" err="1"/>
              <a:t>voor</a:t>
            </a:r>
            <a:r>
              <a:rPr lang="en-US"/>
              <a:t> </a:t>
            </a:r>
            <a:r>
              <a:rPr lang="en-US" err="1"/>
              <a:t>tijdens</a:t>
            </a:r>
            <a:r>
              <a:rPr lang="en-US"/>
              <a:t> </a:t>
            </a:r>
            <a:r>
              <a:rPr lang="en-US" err="1"/>
              <a:t>koffie</a:t>
            </a:r>
            <a:r>
              <a:rPr lang="en-US"/>
              <a:t>- of </a:t>
            </a:r>
            <a:r>
              <a:rPr lang="en-US" err="1"/>
              <a:t>lunchpauze</a:t>
            </a:r>
          </a:p>
          <a:p>
            <a:pPr marL="228600" indent="-228600">
              <a:lnSpc>
                <a:spcPct val="90000"/>
              </a:lnSpc>
              <a:spcBef>
                <a:spcPts val="1000"/>
              </a:spcBef>
            </a:pPr>
            <a:endParaRPr lang="en-US"/>
          </a:p>
          <a:p>
            <a:pPr marL="228600" indent="-228600">
              <a:lnSpc>
                <a:spcPct val="90000"/>
              </a:lnSpc>
              <a:spcBef>
                <a:spcPts val="1000"/>
              </a:spcBef>
            </a:pPr>
            <a:r>
              <a:rPr lang="en-US"/>
              <a:t>•</a:t>
            </a:r>
            <a:r>
              <a:rPr lang="en-US" b="1" i="1"/>
              <a:t>Het </a:t>
            </a:r>
            <a:r>
              <a:rPr lang="en-US" b="1" i="1" err="1"/>
              <a:t>positief</a:t>
            </a:r>
            <a:r>
              <a:rPr lang="en-US" b="1" i="1"/>
              <a:t> </a:t>
            </a:r>
            <a:r>
              <a:rPr lang="en-US" b="1" i="1" err="1"/>
              <a:t>tijdreizen</a:t>
            </a:r>
            <a:endParaRPr lang="nl-NL" err="1"/>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71</a:t>
            </a:fld>
            <a:endParaRPr lang="nl-BE"/>
          </a:p>
        </p:txBody>
      </p:sp>
    </p:spTree>
    <p:extLst>
      <p:ext uri="{BB962C8B-B14F-4D97-AF65-F5344CB8AC3E}">
        <p14:creationId xmlns:p14="http://schemas.microsoft.com/office/powerpoint/2010/main" val="3875644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xxxxxxxx</a:t>
            </a:r>
            <a:endParaRPr lang="nl-NL" err="1"/>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73</a:t>
            </a:fld>
            <a:endParaRPr lang="nl-BE"/>
          </a:p>
        </p:txBody>
      </p:sp>
    </p:spTree>
    <p:extLst>
      <p:ext uri="{BB962C8B-B14F-4D97-AF65-F5344CB8AC3E}">
        <p14:creationId xmlns:p14="http://schemas.microsoft.com/office/powerpoint/2010/main" val="3662071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74</a:t>
            </a:fld>
            <a:endParaRPr lang="nl-BE"/>
          </a:p>
        </p:txBody>
      </p:sp>
    </p:spTree>
    <p:extLst>
      <p:ext uri="{BB962C8B-B14F-4D97-AF65-F5344CB8AC3E}">
        <p14:creationId xmlns:p14="http://schemas.microsoft.com/office/powerpoint/2010/main" val="4059734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a:t>Net zoals we bepaalde fysieke behoeftes hebben om te kunnen overleven, zijn er bepaalde psychologische behoeftes nodig voor een goed psychosociaal functioneren. </a:t>
            </a:r>
          </a:p>
          <a:p>
            <a:pPr>
              <a:defRPr/>
            </a:pPr>
            <a:r>
              <a:rPr lang="nl-BE">
                <a:cs typeface="Calibri"/>
              </a:rPr>
              <a:t>Het gevoel van verbondenheid is zo een basisbehoefte van elke mens die even essentieel is dan gezonde voeding, slaap, … </a:t>
            </a:r>
            <a:endParaRPr lang="nl-BE"/>
          </a:p>
          <a:p>
            <a:pPr>
              <a:defRPr/>
            </a:pPr>
            <a:r>
              <a:rPr lang="nl-BE">
                <a:cs typeface="Calibri"/>
              </a:rPr>
              <a:t>Het is enorm belangrijk dat mensen zich verbonden voelen met elkaar, dat er onderling vertrouwen is, dat er een positief klimaat heerst, dat mensen zich erkend en gewaardeerd voelen, dat ze weten dat ze bij elkaar terecht kunnen, …</a:t>
            </a:r>
          </a:p>
          <a:p>
            <a:pPr>
              <a:defRPr/>
            </a:pPr>
            <a:endParaRPr lang="nl-BE">
              <a:cs typeface="Calibri"/>
            </a:endParaRPr>
          </a:p>
          <a:p>
            <a:pPr>
              <a:defRPr/>
            </a:pPr>
            <a:r>
              <a:rPr lang="nl-BE">
                <a:cs typeface="Calibri"/>
              </a:rPr>
              <a:t>Verbondenheid zorgt er ook voor dat mensen duurzaam gemotiveerd blijven (intrinsieke motivatie).</a:t>
            </a:r>
          </a:p>
          <a:p>
            <a:pPr>
              <a:defRPr/>
            </a:pPr>
            <a:r>
              <a:rPr lang="nl-BE">
                <a:cs typeface="Calibri"/>
              </a:rPr>
              <a:t>Ik verwijs hiervoor naar de motivatiepsycholoog Maarten </a:t>
            </a:r>
            <a:r>
              <a:rPr lang="nl-BE" err="1">
                <a:cs typeface="Calibri"/>
              </a:rPr>
              <a:t>Vansteenkiste</a:t>
            </a:r>
            <a:r>
              <a:rPr lang="nl-BE">
                <a:cs typeface="Calibri"/>
              </a:rPr>
              <a:t> die we tegenwoordig al vaker op het nieuws of in andere media zien verschijnen.</a:t>
            </a:r>
          </a:p>
          <a:p>
            <a:pPr>
              <a:defRPr/>
            </a:pPr>
            <a:r>
              <a:rPr lang="nl-BE">
                <a:cs typeface="Calibri"/>
              </a:rPr>
              <a:t>Hij gaat namelijk momenteel na wat de evolutie is van de motivatie van de bevolking om de Coronamaatregelen te volgen en adviseert de overheid om die duurzame motivatie aan te wakkeren. </a:t>
            </a:r>
          </a:p>
          <a:p>
            <a:pPr>
              <a:defRPr/>
            </a:pPr>
            <a:r>
              <a:rPr lang="nl-BE">
                <a:cs typeface="Calibri"/>
              </a:rPr>
              <a:t>Hij baseert zich op het ABC-model en zegt dat aan de basis van een </a:t>
            </a:r>
            <a:r>
              <a:rPr lang="nl-BE" sz="1200"/>
              <a:t>autonome motivatie 3 universele psychologische basisbehoeftes</a:t>
            </a:r>
            <a:r>
              <a:rPr lang="nl-BE"/>
              <a:t> liggen, namelijk Autonomie, </a:t>
            </a:r>
            <a:r>
              <a:rPr lang="nl-BE" err="1"/>
              <a:t>verBondenheid</a:t>
            </a:r>
            <a:r>
              <a:rPr lang="nl-BE"/>
              <a:t> en Competentie.</a:t>
            </a:r>
            <a:endParaRPr lang="nl-BE">
              <a:cs typeface="Calibri"/>
            </a:endParaRPr>
          </a:p>
          <a:p>
            <a:pPr>
              <a:defRPr/>
            </a:pPr>
            <a:r>
              <a:rPr lang="nl-BE">
                <a:cs typeface="Calibri"/>
              </a:rPr>
              <a:t>Mensen groeien, mensen ontwikkelen zich en zijn gemotiveerd wanneer die 3 behoeften zijn ingevuld.</a:t>
            </a:r>
            <a:endParaRPr lang="nl-BE" sz="1200"/>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lang="nl-BE" sz="1200"/>
              <a:t>De behoefte aan autonomie betekent dat je jezelf mag zijn, dat je vrijheid en keuze ervaart, dat je voelt dat je ertoe doet en dat je een zekere mate van invloed en controle kan uitoefenen.</a:t>
            </a:r>
            <a:endParaRPr lang="nl-BE" sz="1200">
              <a:cs typeface="Calibri"/>
            </a:endParaRPr>
          </a:p>
          <a:p>
            <a:pPr marL="742950" lvl="1" indent="-285750">
              <a:buFont typeface="Arial"/>
              <a:buChar char="•"/>
              <a:defRPr/>
            </a:pPr>
            <a:r>
              <a:rPr lang="nl-BE" sz="1200"/>
              <a:t>De behoefte aan competentie betekent dat je vertrouwen hebt in je eigen kunnen en je bekwaam voelt om uitdagingen aan te gaan en een taak tot een goed einde te brengen.</a:t>
            </a:r>
            <a:r>
              <a:rPr lang="nl-BE"/>
              <a:t>  </a:t>
            </a:r>
            <a:endParaRPr lang="nl-BE" sz="1200">
              <a:cs typeface="Calibri"/>
            </a:endParaRPr>
          </a:p>
          <a:p>
            <a:pPr marL="742950" lvl="1" indent="-285750">
              <a:buFont typeface="Arial"/>
              <a:buChar char="•"/>
            </a:pPr>
            <a:r>
              <a:rPr lang="nl-BE" sz="1200"/>
              <a:t>De behoefte aan verbondenheid betekent dat je vertrouwen hebt in je collega's, organisatie en leidinggevende en dat er een positief en veilig werkklimaat heerst. Je voelt je gewaardeerd.</a:t>
            </a:r>
            <a:endParaRPr lang="nl-BE" sz="1200">
              <a:cs typeface="Calibri"/>
            </a:endParaRPr>
          </a:p>
          <a:p>
            <a:endParaRPr lang="nl-BE"/>
          </a:p>
          <a:p>
            <a:r>
              <a:rPr lang="nl-BE" sz="1200"/>
              <a:t>Impact Corona: een warme hechte band hebben met collega’s, uw zorgen kunnen delen met elkaar en bij uw leidinggevende te rade kunnen gaan, kan worden bemoeilijkt door fysieke afstand.</a:t>
            </a:r>
            <a:endParaRPr lang="nl-BE" sz="1200">
              <a:cs typeface="Calibri"/>
            </a:endParaRPr>
          </a:p>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75</a:t>
            </a:fld>
            <a:endParaRPr lang="nl-BE"/>
          </a:p>
        </p:txBody>
      </p:sp>
    </p:spTree>
    <p:extLst>
      <p:ext uri="{BB962C8B-B14F-4D97-AF65-F5344CB8AC3E}">
        <p14:creationId xmlns:p14="http://schemas.microsoft.com/office/powerpoint/2010/main" val="3428358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nood aan verbondenheid kan voor iedereen verschillend zijn en ook de invulling van dat gevoel is voor iedereen anders.</a:t>
            </a:r>
            <a:endParaRPr lang="nl-NL"/>
          </a:p>
          <a:p>
            <a:endParaRPr lang="nl-BE"/>
          </a:p>
          <a:p>
            <a:r>
              <a:rPr lang="nl-BE"/>
              <a:t>Het is belangrijk om hiervan bewust te zijn: we reageren allemaal anders op een crisis en hebben allemaal iets anders nodig om onder deze nieuwe omstandigheden goed te blijven functioneren. </a:t>
            </a:r>
            <a:endParaRPr lang="nl-BE">
              <a:cs typeface="Calibri"/>
            </a:endParaRPr>
          </a:p>
          <a:p>
            <a:endParaRPr lang="nl-BE">
              <a:cs typeface="Calibri"/>
            </a:endParaRPr>
          </a:p>
          <a:p>
            <a:r>
              <a:rPr lang="nl-BE"/>
              <a:t>Ik verwijs hiervoor naar het DISC model, het is een model dat ons kan helpen om elkaar hierin beter te begrijpen.</a:t>
            </a:r>
            <a:endParaRPr lang="nl-BE">
              <a:cs typeface="Calibri"/>
            </a:endParaRPr>
          </a:p>
          <a:p>
            <a:r>
              <a:rPr lang="nl-BE"/>
              <a:t>DISC zegt iets over hoe we ons gedragen en communiceren, geeft inzicht in bewuste en onbewuste voorkeuren in gedrag en communicatie (ontwikkeld door de Amerikaanse psycholoog dr. William </a:t>
            </a:r>
            <a:r>
              <a:rPr lang="nl-BE" err="1"/>
              <a:t>Moulton</a:t>
            </a:r>
            <a:r>
              <a:rPr lang="nl-BE"/>
              <a:t> </a:t>
            </a:r>
            <a:r>
              <a:rPr lang="nl-BE" err="1"/>
              <a:t>Marston</a:t>
            </a:r>
            <a:r>
              <a:rPr lang="nl-BE"/>
              <a:t>)</a:t>
            </a:r>
            <a:endParaRPr lang="nl-BE">
              <a:cs typeface="Calibri"/>
            </a:endParaRPr>
          </a:p>
          <a:p>
            <a:r>
              <a:rPr lang="nl-BE"/>
              <a:t>Waarom? Inzicht in je eigen reacties en gedrag en helpt om te begrijpen waarom andere mensen heel ander gedrag laten zien. </a:t>
            </a:r>
            <a:endParaRPr lang="nl-BE">
              <a:cs typeface="Calibri"/>
            </a:endParaRPr>
          </a:p>
          <a:p>
            <a:r>
              <a:rPr lang="nl-BE"/>
              <a:t>Opgelet: DISC-test is geen persoonlijkheidstest, het geeft enkel een voorkeur weer wat betreft gedrag &amp; communicatie</a:t>
            </a:r>
            <a:endParaRPr lang="nl-BE">
              <a:cs typeface="Calibri"/>
            </a:endParaRPr>
          </a:p>
          <a:p>
            <a:endParaRPr lang="nl-BE"/>
          </a:p>
          <a:p>
            <a:r>
              <a:rPr lang="nl-BE"/>
              <a:t>DISC groepeert gedrags- en communicatiekenmerken in vier stijlen: </a:t>
            </a:r>
            <a:r>
              <a:rPr lang="nl-BE" b="1"/>
              <a:t>dominant (rood), invloedrijk (geel), stabiel (groen) en consciëntieus (blauw). </a:t>
            </a:r>
            <a:endParaRPr lang="nl-BE" b="1">
              <a:cs typeface="Calibri"/>
            </a:endParaRPr>
          </a:p>
          <a:p>
            <a:r>
              <a:rPr lang="nl-BE"/>
              <a:t>Iedereen heeft deze 4 verschillende stijlen in zich, maar er zal altijd een stijl overheersen op de andere (primair temperament of voorkeursstijl).</a:t>
            </a:r>
            <a:endParaRPr lang="nl-BE">
              <a:cs typeface="Calibri"/>
            </a:endParaRPr>
          </a:p>
          <a:p>
            <a:r>
              <a:rPr lang="nl-BE"/>
              <a:t>De vier stijlen zijn gebaseerd op een combinatie van twee aspecten: indirect versus direct gedrag en taakgericht versus mensgericht gedrag.</a:t>
            </a:r>
            <a:endParaRPr lang="nl-BE">
              <a:cs typeface="Calibri"/>
            </a:endParaRPr>
          </a:p>
          <a:p>
            <a:r>
              <a:rPr lang="nl-BE" sz="1200" b="0" i="0" u="none" strike="noStrike" kern="1200" baseline="0">
                <a:solidFill>
                  <a:schemeClr val="tx1"/>
                </a:solidFill>
                <a:latin typeface="+mn-lt"/>
                <a:ea typeface="+mn-ea"/>
                <a:cs typeface="+mn-cs"/>
              </a:rPr>
              <a:t>De horizontale as in het DISC-model geeft de snelheid en kracht aan waarmee iemand communiceert en gaat van indirect (introvert) tot direct (extravert) gedrag.</a:t>
            </a:r>
            <a:r>
              <a:rPr lang="nl-BE"/>
              <a:t> </a:t>
            </a:r>
          </a:p>
          <a:p>
            <a:r>
              <a:rPr lang="nl-BE" sz="1200" b="0" i="0" u="none" strike="noStrike" kern="1200" baseline="0">
                <a:solidFill>
                  <a:schemeClr val="tx1"/>
                </a:solidFill>
                <a:latin typeface="+mn-lt"/>
                <a:ea typeface="+mn-ea"/>
                <a:cs typeface="+mn-cs"/>
              </a:rPr>
              <a:t>Ben je meer indirect dan ben je wat bedachtzamer, rustiger en wil je even nadenken voordat je wat zegt. Ben je meer direct, dan geef je sneller antwoord en ben je verbaal, en ook qua lichaamshouding, meer aanwezig.</a:t>
            </a:r>
            <a:endParaRPr lang="nl-BE" sz="1200" b="0" i="0" u="none" strike="noStrike" kern="1200" baseline="0">
              <a:solidFill>
                <a:schemeClr val="tx1"/>
              </a:solidFill>
              <a:latin typeface="+mn-lt"/>
              <a:cs typeface="Calibri"/>
            </a:endParaRPr>
          </a:p>
          <a:p>
            <a:r>
              <a:rPr lang="nl-BE" sz="1200" b="0" i="0" u="none" strike="noStrike" kern="1200" baseline="0">
                <a:solidFill>
                  <a:schemeClr val="tx1"/>
                </a:solidFill>
                <a:latin typeface="+mn-lt"/>
                <a:ea typeface="+mn-ea"/>
                <a:cs typeface="+mn-cs"/>
              </a:rPr>
              <a:t>De verticale as geeft aan hoe gunstig of kritisch iemand reageert op zijn omgeving en gaat van mensgericht tot taakgericht gedrag. Ben je meer taakgericht (controlerend) dan laat je je meer leiden door feiten en argumenten, en wantrouw je de situatie enigszins totdat het tegendeel bewezen is. Ben je meer mensgericht (relaterend) dan kies je meer op gevoel en geef je eerder het vertrouwen aan anderen.</a:t>
            </a:r>
            <a:endParaRPr lang="nl-BE" sz="1200" b="0" i="0" u="none" strike="noStrike" kern="1200" baseline="0">
              <a:solidFill>
                <a:schemeClr val="tx1"/>
              </a:solidFill>
              <a:latin typeface="+mn-lt"/>
              <a:cs typeface="Calibri"/>
            </a:endParaRPr>
          </a:p>
          <a:p>
            <a:r>
              <a:rPr lang="nl-BE"/>
              <a:t>(Zie ook artikel Caleidoscoop &amp; eenvoudige test)</a:t>
            </a:r>
            <a:endParaRPr lang="nl-BE">
              <a:cs typeface="Calibri"/>
            </a:endParaRPr>
          </a:p>
          <a:p>
            <a:endParaRPr lang="nl-BE" sz="1200"/>
          </a:p>
          <a:p>
            <a:r>
              <a:rPr lang="nl-BE"/>
              <a:t>BLAUW (consciëntieus):</a:t>
            </a:r>
            <a:endParaRPr lang="nl-BE">
              <a:cs typeface="Calibri"/>
            </a:endParaRPr>
          </a:p>
          <a:p>
            <a:r>
              <a:rPr lang="nl-BE" sz="1200" b="0"/>
              <a:t>Weinig moeite met thuiswerk: werken graag alleen &amp; ongestoord</a:t>
            </a:r>
            <a:endParaRPr lang="nl-BE" sz="1200" b="0">
              <a:cs typeface="Calibri"/>
            </a:endParaRPr>
          </a:p>
          <a:p>
            <a:r>
              <a:rPr lang="nl-BE" sz="1200" b="0"/>
              <a:t>Begrijpen de complexiteit van de crisis</a:t>
            </a:r>
            <a:endParaRPr lang="nl-BE" sz="1200" b="0">
              <a:cs typeface="Calibri"/>
            </a:endParaRPr>
          </a:p>
          <a:p>
            <a:r>
              <a:rPr lang="nl-BE" sz="1200" b="0"/>
              <a:t>Niet enkel gericht op WAT er moet veranderen maar ook op HOE: nood aan gedetailleerd stappenplan naar nieuwe realiteit</a:t>
            </a:r>
            <a:endParaRPr lang="nl-BE" sz="1200" b="0">
              <a:cs typeface="Calibri"/>
            </a:endParaRPr>
          </a:p>
          <a:p>
            <a:r>
              <a:rPr lang="nl-BE" sz="1200" b="0"/>
              <a:t>Eerder negatief, zien vaker problemen dan oplossingen</a:t>
            </a:r>
            <a:endParaRPr lang="nl-BE" sz="1200" b="0">
              <a:cs typeface="Calibri"/>
            </a:endParaRPr>
          </a:p>
          <a:p>
            <a:r>
              <a:rPr lang="nl-BE" sz="1200" b="0"/>
              <a:t>Willen antwoorden op al hun vragen mét voldoende detail &amp; bewijs</a:t>
            </a:r>
            <a:endParaRPr lang="nl-BE" sz="1200" b="0">
              <a:cs typeface="Calibri"/>
            </a:endParaRPr>
          </a:p>
          <a:p>
            <a:r>
              <a:rPr lang="nl-BE" sz="1200" b="0"/>
              <a:t>Passen zich langzaam aan </a:t>
            </a:r>
            <a:r>
              <a:rPr lang="nl-BE" sz="1200" b="0" err="1"/>
              <a:t>aan</a:t>
            </a:r>
            <a:r>
              <a:rPr lang="nl-BE" sz="1200" b="0"/>
              <a:t> een nieuwe situatie en/ of hebben relatief veel tijd nodig om veranderingen door te voeren</a:t>
            </a:r>
            <a:endParaRPr lang="nl-BE" sz="1200" b="0">
              <a:cs typeface="Calibri"/>
            </a:endParaRPr>
          </a:p>
          <a:p>
            <a:endParaRPr lang="nl-BE" sz="1200" b="0"/>
          </a:p>
          <a:p>
            <a:r>
              <a:rPr lang="nl-BE" sz="1200" b="0"/>
              <a:t>ROOD (dominant):</a:t>
            </a:r>
            <a:endParaRPr lang="nl-BE" sz="1200" b="0">
              <a:cs typeface="Calibri"/>
            </a:endParaRPr>
          </a:p>
          <a:p>
            <a:r>
              <a:rPr lang="nl-BE" sz="1200" b="0"/>
              <a:t>Weinig moeite met thuiswerk: zijn autonoom &amp; houden ervan om onafhankelijk van anderen aan de slag te kunnen. Maar op termijn kunnen ze last krijgen van de beperkte sociale contacten.</a:t>
            </a:r>
            <a:endParaRPr lang="nl-BE" sz="1200" b="0">
              <a:cs typeface="Calibri"/>
            </a:endParaRPr>
          </a:p>
          <a:p>
            <a:r>
              <a:rPr lang="nl-BE" sz="1200" b="0"/>
              <a:t>Ze nemen snel verantwoordelijkheden op, zijn resultaatgericht en daadkrachtig. Als een maatregel of verandering een duidelijk, positief en snel effect heeft, dan gaan ze ervoor.</a:t>
            </a:r>
            <a:r>
              <a:rPr lang="nl-BE"/>
              <a:t> </a:t>
            </a:r>
            <a:endParaRPr lang="nl-BE" sz="1200" b="0">
              <a:cs typeface="Calibri"/>
            </a:endParaRPr>
          </a:p>
          <a:p>
            <a:r>
              <a:rPr lang="nl-BE" sz="1200" b="0"/>
              <a:t>Ze hebben vaak onrealistische verwachtingen naar anderen en houden weinig rekening met de effecten van maatregelen op anderen.</a:t>
            </a:r>
            <a:endParaRPr lang="nl-BE" sz="1200" b="0">
              <a:cs typeface="Calibri"/>
            </a:endParaRPr>
          </a:p>
          <a:p>
            <a:endParaRPr lang="nl-BE" sz="1200" b="0"/>
          </a:p>
          <a:p>
            <a:r>
              <a:rPr lang="nl-BE" sz="1200" b="0"/>
              <a:t>GROEN (stabiel):</a:t>
            </a:r>
            <a:endParaRPr lang="nl-BE" sz="1200" b="0">
              <a:cs typeface="Calibri"/>
            </a:endParaRPr>
          </a:p>
          <a:p>
            <a:r>
              <a:rPr lang="nl-BE" sz="1200" b="0"/>
              <a:t>Gemengde gevoelens met thuiswerk: kunnen prima alleen werken in hun vertrouwde omgeving, maar missen het persoonlijk contact met collega’s.</a:t>
            </a:r>
            <a:r>
              <a:rPr lang="nl-BE"/>
              <a:t> </a:t>
            </a:r>
            <a:endParaRPr lang="nl-BE" sz="1200" b="0">
              <a:cs typeface="Calibri"/>
            </a:endParaRPr>
          </a:p>
          <a:p>
            <a:r>
              <a:rPr lang="nl-BE" sz="1200" b="0"/>
              <a:t>Hebben veel oog voor de gevolgen van de crisismaatregelen voor de medewerkers</a:t>
            </a:r>
            <a:endParaRPr lang="nl-BE" sz="1200" b="0">
              <a:cs typeface="Calibri"/>
            </a:endParaRPr>
          </a:p>
          <a:p>
            <a:r>
              <a:rPr lang="nl-BE" sz="1200" b="0"/>
              <a:t>Streven naar consensus en zoeken naar een manier van veranderen die voor iedereen prettig is.</a:t>
            </a:r>
            <a:endParaRPr lang="nl-BE" sz="1200" b="0">
              <a:cs typeface="Calibri"/>
            </a:endParaRPr>
          </a:p>
          <a:p>
            <a:r>
              <a:rPr lang="nl-BE" sz="1200" b="0"/>
              <a:t>Nemen niet graag risico’s &amp; voelen zich erg onprettig bij onzekerheid (voor henzelf én voor anderen)</a:t>
            </a:r>
            <a:endParaRPr lang="nl-BE" sz="1200" b="0">
              <a:cs typeface="Calibri"/>
            </a:endParaRPr>
          </a:p>
          <a:p>
            <a:r>
              <a:rPr lang="nl-BE" sz="1200" b="0"/>
              <a:t>Kunnen verlamd raken bij hoge stress.</a:t>
            </a:r>
            <a:endParaRPr lang="nl-BE" sz="1200" b="0">
              <a:cs typeface="Calibri"/>
            </a:endParaRPr>
          </a:p>
          <a:p>
            <a:endParaRPr lang="nl-BE" sz="1200" b="0"/>
          </a:p>
          <a:p>
            <a:r>
              <a:rPr lang="nl-BE" sz="1200" b="0"/>
              <a:t>GEEL (interactief):</a:t>
            </a:r>
            <a:endParaRPr lang="nl-BE" sz="1200" b="0">
              <a:cs typeface="Calibri"/>
            </a:endParaRPr>
          </a:p>
          <a:p>
            <a:r>
              <a:rPr lang="nl-BE" sz="1200" b="0"/>
              <a:t>Thuiswerken is moeilijk: zijn snel afgeleid en kunnen zich eenzaam en niet verbonden voelen</a:t>
            </a:r>
            <a:endParaRPr lang="nl-BE" sz="1200" b="0">
              <a:cs typeface="Calibri"/>
            </a:endParaRPr>
          </a:p>
          <a:p>
            <a:r>
              <a:rPr lang="nl-BE" sz="1200" b="0"/>
              <a:t>Flexibel: bedenken creatieve oplossingen om met elkaar in contact te komen</a:t>
            </a:r>
            <a:endParaRPr lang="nl-BE" sz="1200" b="0">
              <a:cs typeface="Calibri"/>
            </a:endParaRPr>
          </a:p>
          <a:p>
            <a:r>
              <a:rPr lang="nl-BE" sz="1200" b="0"/>
              <a:t>Optimistisch: zien kansen en opportuniteiten bij een crisis</a:t>
            </a:r>
            <a:endParaRPr lang="nl-BE" sz="1200" b="0">
              <a:cs typeface="Calibri"/>
            </a:endParaRPr>
          </a:p>
          <a:p>
            <a:r>
              <a:rPr lang="nl-BE" sz="1200" b="0"/>
              <a:t>Zijn betrokken en gaan ervoor</a:t>
            </a:r>
            <a:endParaRPr lang="nl-BE" sz="1200" b="0">
              <a:cs typeface="Calibri"/>
            </a:endParaRPr>
          </a:p>
          <a:p>
            <a:r>
              <a:rPr lang="nl-BE" sz="1200" b="0"/>
              <a:t>Nemen soms teveel hooi op hun vork waardoor ze niet alles grondig uit kunnen werken</a:t>
            </a:r>
            <a:endParaRPr lang="nl-BE" sz="1200" b="0">
              <a:cs typeface="Calibri"/>
            </a:endParaRPr>
          </a:p>
          <a:p>
            <a:endParaRPr lang="nl-BE" sz="1200" b="0"/>
          </a:p>
          <a:p>
            <a:endParaRPr lang="nl-BE" sz="1200" b="0"/>
          </a:p>
          <a:p>
            <a:endParaRPr lang="nl-BE" sz="1200" b="0"/>
          </a:p>
          <a:p>
            <a:endParaRPr lang="nl-BE" sz="120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76</a:t>
            </a:fld>
            <a:endParaRPr lang="nl-BE"/>
          </a:p>
        </p:txBody>
      </p:sp>
    </p:spTree>
    <p:extLst>
      <p:ext uri="{BB962C8B-B14F-4D97-AF65-F5344CB8AC3E}">
        <p14:creationId xmlns:p14="http://schemas.microsoft.com/office/powerpoint/2010/main" val="705851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77</a:t>
            </a:fld>
            <a:endParaRPr lang="nl-BE"/>
          </a:p>
        </p:txBody>
      </p:sp>
    </p:spTree>
    <p:extLst>
      <p:ext uri="{BB962C8B-B14F-4D97-AF65-F5344CB8AC3E}">
        <p14:creationId xmlns:p14="http://schemas.microsoft.com/office/powerpoint/2010/main" val="1247322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Blijf in contact met elkaar: Uit het oog, niet uit het hart: terugvallen op formele, asynchrone communicatie zorgt ook voor vervreemding en emotioneel afhaken</a:t>
            </a:r>
          </a:p>
          <a:p>
            <a:r>
              <a:rPr lang="nl-BE"/>
              <a:t>Heb virtueel oog voor iedereen, zorg ervoor dat niemand van de radar verdwijnt, houd de groep bijeen </a:t>
            </a:r>
          </a:p>
          <a:p>
            <a:r>
              <a:rPr lang="nl-NL" sz="1200"/>
              <a:t>Formeel: een online teamoverleg op regelmatige basis, …</a:t>
            </a:r>
          </a:p>
          <a:p>
            <a:r>
              <a:rPr lang="nl-BE">
                <a:solidFill>
                  <a:srgbClr val="7030A0"/>
                </a:solidFill>
              </a:rPr>
              <a:t>Gebruik de nieuwe tools ook op een informele manier: </a:t>
            </a:r>
            <a:r>
              <a:rPr lang="nl-NL" sz="1200"/>
              <a:t>een whatsappgroepje met collega’s , een </a:t>
            </a:r>
            <a:r>
              <a:rPr lang="nl-NL" sz="1200" err="1"/>
              <a:t>Toernee</a:t>
            </a:r>
            <a:r>
              <a:rPr lang="nl-NL" sz="1200"/>
              <a:t> </a:t>
            </a:r>
            <a:r>
              <a:rPr lang="nl-NL" sz="1200" err="1"/>
              <a:t>Vitalleke</a:t>
            </a:r>
            <a:r>
              <a:rPr lang="nl-NL" sz="1200"/>
              <a:t>, … </a:t>
            </a:r>
            <a:r>
              <a:rPr lang="nl-NL" sz="1200">
                <a:sym typeface="Wingdings" panose="05000000000000000000" pitchFamily="2" charset="2"/>
              </a:rPr>
              <a:t> </a:t>
            </a:r>
            <a:r>
              <a:rPr lang="nl-BE"/>
              <a:t>Iedereen zit in hetzelfde schuitje, het is moeilijk, veel, complex, … voor iedereen. Dit is een kans om te verbinden!</a:t>
            </a:r>
          </a:p>
          <a:p>
            <a:endParaRPr lang="nl-BE" sz="1200"/>
          </a:p>
          <a:p>
            <a:endParaRPr lang="nl-BE" sz="120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78</a:t>
            </a:fld>
            <a:endParaRPr lang="nl-BE"/>
          </a:p>
        </p:txBody>
      </p:sp>
    </p:spTree>
    <p:extLst>
      <p:ext uri="{BB962C8B-B14F-4D97-AF65-F5344CB8AC3E}">
        <p14:creationId xmlns:p14="http://schemas.microsoft.com/office/powerpoint/2010/main" val="2064929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Nog meer mooie voorbeelden</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80</a:t>
            </a:fld>
            <a:endParaRPr lang="nl-BE"/>
          </a:p>
        </p:txBody>
      </p:sp>
    </p:spTree>
    <p:extLst>
      <p:ext uri="{BB962C8B-B14F-4D97-AF65-F5344CB8AC3E}">
        <p14:creationId xmlns:p14="http://schemas.microsoft.com/office/powerpoint/2010/main" val="2651558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Iedereen</a:t>
            </a:r>
            <a:r>
              <a:rPr lang="en-US"/>
              <a:t> OK.be </a:t>
            </a:r>
            <a:r>
              <a:rPr lang="en-US" err="1"/>
              <a:t>Deze</a:t>
            </a:r>
            <a:r>
              <a:rPr lang="en-US"/>
              <a:t> </a:t>
            </a:r>
            <a:r>
              <a:rPr lang="en-US" b="1"/>
              <a:t>online </a:t>
            </a:r>
            <a:r>
              <a:rPr lang="en-US" b="1" err="1"/>
              <a:t>interventie</a:t>
            </a:r>
            <a:r>
              <a:rPr lang="en-US"/>
              <a:t> </a:t>
            </a:r>
            <a:r>
              <a:rPr lang="en-US" err="1"/>
              <a:t>kan</a:t>
            </a:r>
            <a:r>
              <a:rPr lang="en-US"/>
              <a:t> je </a:t>
            </a:r>
            <a:r>
              <a:rPr lang="en-US" err="1"/>
              <a:t>helpen</a:t>
            </a:r>
            <a:r>
              <a:rPr lang="en-US"/>
              <a:t> om je </a:t>
            </a:r>
            <a:r>
              <a:rPr lang="en-US" err="1"/>
              <a:t>kalmer</a:t>
            </a:r>
            <a:r>
              <a:rPr lang="en-US"/>
              <a:t> </a:t>
            </a:r>
            <a:r>
              <a:rPr lang="en-US" err="1"/>
              <a:t>te</a:t>
            </a:r>
            <a:r>
              <a:rPr lang="en-US"/>
              <a:t> </a:t>
            </a:r>
            <a:r>
              <a:rPr lang="en-US" err="1"/>
              <a:t>voelen</a:t>
            </a:r>
            <a:r>
              <a:rPr lang="en-US"/>
              <a:t> en </a:t>
            </a:r>
            <a:r>
              <a:rPr lang="en-US" err="1"/>
              <a:t>te</a:t>
            </a:r>
            <a:r>
              <a:rPr lang="en-US"/>
              <a:t> </a:t>
            </a:r>
            <a:r>
              <a:rPr lang="en-US" err="1"/>
              <a:t>blijven</a:t>
            </a:r>
            <a:r>
              <a:rPr lang="en-US"/>
              <a:t> </a:t>
            </a:r>
            <a:r>
              <a:rPr lang="en-US" err="1"/>
              <a:t>functioneren</a:t>
            </a:r>
            <a:r>
              <a:rPr lang="en-US"/>
              <a:t>. Het is </a:t>
            </a:r>
            <a:r>
              <a:rPr lang="en-US" err="1"/>
              <a:t>een</a:t>
            </a:r>
            <a:r>
              <a:rPr lang="en-US"/>
              <a:t> </a:t>
            </a:r>
            <a:r>
              <a:rPr lang="en-US" err="1"/>
              <a:t>wetenschappelijk</a:t>
            </a:r>
            <a:r>
              <a:rPr lang="en-US"/>
              <a:t> </a:t>
            </a:r>
            <a:r>
              <a:rPr lang="en-US" err="1"/>
              <a:t>onderbouwd</a:t>
            </a:r>
            <a:r>
              <a:rPr lang="en-US"/>
              <a:t> </a:t>
            </a:r>
            <a:r>
              <a:rPr lang="en-US" err="1"/>
              <a:t>stappenplan</a:t>
            </a:r>
            <a:r>
              <a:rPr lang="en-US"/>
              <a:t> van </a:t>
            </a:r>
            <a:r>
              <a:rPr lang="en-US" err="1"/>
              <a:t>ongeveer</a:t>
            </a:r>
            <a:r>
              <a:rPr lang="en-US"/>
              <a:t> </a:t>
            </a:r>
            <a:r>
              <a:rPr lang="en-US" err="1"/>
              <a:t>vijfenveertig</a:t>
            </a:r>
            <a:r>
              <a:rPr lang="en-US"/>
              <a:t> </a:t>
            </a:r>
            <a:r>
              <a:rPr lang="en-US" err="1"/>
              <a:t>minuten</a:t>
            </a:r>
            <a:r>
              <a:rPr lang="en-US"/>
              <a:t>. Je </a:t>
            </a:r>
            <a:r>
              <a:rPr lang="en-US" err="1"/>
              <a:t>kan</a:t>
            </a:r>
            <a:r>
              <a:rPr lang="en-US"/>
              <a:t> het </a:t>
            </a:r>
            <a:r>
              <a:rPr lang="en-US" err="1"/>
              <a:t>alleen</a:t>
            </a:r>
            <a:r>
              <a:rPr lang="en-US"/>
              <a:t> </a:t>
            </a:r>
            <a:r>
              <a:rPr lang="en-US" err="1"/>
              <a:t>doorlopen</a:t>
            </a:r>
            <a:r>
              <a:rPr lang="en-US"/>
              <a:t> of met je </a:t>
            </a:r>
            <a:r>
              <a:rPr lang="en-US" err="1"/>
              <a:t>huisgenoten</a:t>
            </a:r>
            <a:r>
              <a:rPr lang="en-US"/>
              <a:t>. </a:t>
            </a:r>
            <a:r>
              <a:rPr lang="en-US" b="1" err="1"/>
              <a:t>Omdat</a:t>
            </a:r>
            <a:r>
              <a:rPr lang="en-US" b="1"/>
              <a:t> we </a:t>
            </a:r>
            <a:r>
              <a:rPr lang="en-US" b="1" err="1"/>
              <a:t>willen</a:t>
            </a:r>
            <a:r>
              <a:rPr lang="en-US" b="1"/>
              <a:t> </a:t>
            </a:r>
            <a:r>
              <a:rPr lang="en-US" b="1" err="1"/>
              <a:t>dat</a:t>
            </a:r>
            <a:r>
              <a:rPr lang="en-US" b="1"/>
              <a:t> </a:t>
            </a:r>
            <a:r>
              <a:rPr lang="en-US" b="1" err="1"/>
              <a:t>iedereen</a:t>
            </a:r>
            <a:r>
              <a:rPr lang="en-US" b="1"/>
              <a:t> </a:t>
            </a:r>
            <a:r>
              <a:rPr lang="en-US" b="1" err="1"/>
              <a:t>zich</a:t>
            </a:r>
            <a:r>
              <a:rPr lang="en-US" b="1"/>
              <a:t> OK </a:t>
            </a:r>
            <a:r>
              <a:rPr lang="en-US" b="1" err="1"/>
              <a:t>voelt</a:t>
            </a:r>
            <a:r>
              <a:rPr lang="en-US" b="1"/>
              <a:t>.</a:t>
            </a:r>
            <a:endParaRPr lang="nl-NL"/>
          </a:p>
          <a:p>
            <a:endParaRPr lang="en-US">
              <a:cs typeface="Calibri"/>
            </a:endParaRPr>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85</a:t>
            </a:fld>
            <a:endParaRPr lang="nl-BE"/>
          </a:p>
        </p:txBody>
      </p:sp>
    </p:spTree>
    <p:extLst>
      <p:ext uri="{BB962C8B-B14F-4D97-AF65-F5344CB8AC3E}">
        <p14:creationId xmlns:p14="http://schemas.microsoft.com/office/powerpoint/2010/main" val="51094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t>Psychische</a:t>
            </a:r>
            <a:r>
              <a:rPr lang="en-US" b="1"/>
              <a:t> </a:t>
            </a:r>
            <a:r>
              <a:rPr lang="en-US" b="1" err="1"/>
              <a:t>schade</a:t>
            </a:r>
            <a:r>
              <a:rPr lang="en-US"/>
              <a:t> </a:t>
            </a:r>
            <a:r>
              <a:rPr lang="en-US" err="1"/>
              <a:t>kan</a:t>
            </a:r>
            <a:r>
              <a:rPr lang="en-US"/>
              <a:t> </a:t>
            </a:r>
            <a:r>
              <a:rPr lang="en-US" err="1"/>
              <a:t>zich</a:t>
            </a:r>
            <a:r>
              <a:rPr lang="en-US"/>
              <a:t> </a:t>
            </a:r>
            <a:r>
              <a:rPr lang="en-US" err="1"/>
              <a:t>bijvoorbeeld</a:t>
            </a:r>
            <a:r>
              <a:rPr lang="en-US"/>
              <a:t> </a:t>
            </a:r>
            <a:r>
              <a:rPr lang="en-US" err="1"/>
              <a:t>uiten</a:t>
            </a:r>
            <a:r>
              <a:rPr lang="en-US"/>
              <a:t> in </a:t>
            </a:r>
            <a:r>
              <a:rPr lang="en-US" err="1"/>
              <a:t>angsten</a:t>
            </a:r>
            <a:r>
              <a:rPr lang="en-US"/>
              <a:t>, </a:t>
            </a:r>
            <a:r>
              <a:rPr lang="en-US" err="1"/>
              <a:t>depressie</a:t>
            </a:r>
            <a:r>
              <a:rPr lang="en-US"/>
              <a:t> en </a:t>
            </a:r>
            <a:r>
              <a:rPr lang="en-US" err="1"/>
              <a:t>zelfs</a:t>
            </a:r>
            <a:r>
              <a:rPr lang="en-US"/>
              <a:t> </a:t>
            </a:r>
            <a:r>
              <a:rPr lang="en-US" err="1"/>
              <a:t>zelfmoordgedachten</a:t>
            </a:r>
            <a:r>
              <a:rPr lang="en-US"/>
              <a:t>.</a:t>
            </a:r>
            <a:endParaRPr lang="nl-NL"/>
          </a:p>
          <a:p>
            <a:r>
              <a:rPr lang="en-US" err="1"/>
              <a:t>Deze</a:t>
            </a:r>
            <a:r>
              <a:rPr lang="en-US"/>
              <a:t> </a:t>
            </a:r>
            <a:r>
              <a:rPr lang="en-US" err="1"/>
              <a:t>risico’s</a:t>
            </a:r>
            <a:r>
              <a:rPr lang="en-US"/>
              <a:t> </a:t>
            </a:r>
            <a:r>
              <a:rPr lang="en-US" err="1"/>
              <a:t>kunnen</a:t>
            </a:r>
            <a:r>
              <a:rPr lang="en-US"/>
              <a:t> </a:t>
            </a:r>
            <a:r>
              <a:rPr lang="en-US" err="1"/>
              <a:t>zich</a:t>
            </a:r>
            <a:r>
              <a:rPr lang="en-US"/>
              <a:t> </a:t>
            </a:r>
            <a:r>
              <a:rPr lang="en-US" err="1"/>
              <a:t>ook</a:t>
            </a:r>
            <a:r>
              <a:rPr lang="en-US"/>
              <a:t> </a:t>
            </a:r>
            <a:r>
              <a:rPr lang="en-US" err="1"/>
              <a:t>uiten</a:t>
            </a:r>
            <a:r>
              <a:rPr lang="en-US"/>
              <a:t> in </a:t>
            </a:r>
            <a:r>
              <a:rPr lang="en-US" b="1" err="1"/>
              <a:t>lichamelijke</a:t>
            </a:r>
            <a:r>
              <a:rPr lang="en-US" b="1"/>
              <a:t> </a:t>
            </a:r>
            <a:r>
              <a:rPr lang="en-US" b="1" err="1"/>
              <a:t>klachten</a:t>
            </a:r>
            <a:r>
              <a:rPr lang="en-US"/>
              <a:t> </a:t>
            </a:r>
            <a:r>
              <a:rPr lang="en-US" err="1"/>
              <a:t>zoals</a:t>
            </a:r>
            <a:r>
              <a:rPr lang="en-US"/>
              <a:t> </a:t>
            </a:r>
            <a:r>
              <a:rPr lang="en-US" err="1"/>
              <a:t>slaapproblemen</a:t>
            </a:r>
            <a:r>
              <a:rPr lang="en-US"/>
              <a:t>, </a:t>
            </a:r>
            <a:r>
              <a:rPr lang="en-US" err="1"/>
              <a:t>verhoogde</a:t>
            </a:r>
            <a:r>
              <a:rPr lang="en-US"/>
              <a:t> </a:t>
            </a:r>
            <a:r>
              <a:rPr lang="en-US" err="1"/>
              <a:t>bloeddruk</a:t>
            </a:r>
            <a:r>
              <a:rPr lang="en-US"/>
              <a:t>, </a:t>
            </a:r>
            <a:r>
              <a:rPr lang="en-US" err="1"/>
              <a:t>hartkloppingen</a:t>
            </a:r>
            <a:r>
              <a:rPr lang="en-US"/>
              <a:t>, </a:t>
            </a:r>
            <a:r>
              <a:rPr lang="en-US" err="1"/>
              <a:t>maag</a:t>
            </a:r>
            <a:r>
              <a:rPr lang="en-US"/>
              <a:t>-en </a:t>
            </a:r>
            <a:r>
              <a:rPr lang="en-US" err="1"/>
              <a:t>darmproblemen</a:t>
            </a:r>
            <a:r>
              <a:rPr lang="en-US"/>
              <a:t>, …</a:t>
            </a:r>
            <a:endParaRPr lang="nl-NL"/>
          </a:p>
          <a:p>
            <a:r>
              <a:rPr lang="en-US" err="1"/>
              <a:t>Daarnaast</a:t>
            </a:r>
            <a:r>
              <a:rPr lang="en-US"/>
              <a:t> </a:t>
            </a:r>
            <a:r>
              <a:rPr lang="en-US" err="1"/>
              <a:t>kunnen</a:t>
            </a:r>
            <a:r>
              <a:rPr lang="en-US"/>
              <a:t> </a:t>
            </a:r>
            <a:r>
              <a:rPr lang="en-US" err="1"/>
              <a:t>deze</a:t>
            </a:r>
            <a:r>
              <a:rPr lang="en-US"/>
              <a:t> </a:t>
            </a:r>
            <a:r>
              <a:rPr lang="en-US" err="1"/>
              <a:t>risico’s</a:t>
            </a:r>
            <a:r>
              <a:rPr lang="en-US"/>
              <a:t> </a:t>
            </a:r>
            <a:r>
              <a:rPr lang="en-US" err="1"/>
              <a:t>ook</a:t>
            </a:r>
            <a:r>
              <a:rPr lang="en-US"/>
              <a:t> voor de </a:t>
            </a:r>
            <a:r>
              <a:rPr lang="en-US" err="1"/>
              <a:t>onderneming</a:t>
            </a:r>
            <a:r>
              <a:rPr lang="en-US"/>
              <a:t> </a:t>
            </a:r>
            <a:r>
              <a:rPr lang="en-US" err="1"/>
              <a:t>zelf</a:t>
            </a:r>
            <a:r>
              <a:rPr lang="en-US"/>
              <a:t> </a:t>
            </a:r>
            <a:r>
              <a:rPr lang="en-US" err="1"/>
              <a:t>negatieve</a:t>
            </a:r>
            <a:r>
              <a:rPr lang="en-US"/>
              <a:t> </a:t>
            </a:r>
            <a:r>
              <a:rPr lang="en-US" err="1"/>
              <a:t>gevolgen</a:t>
            </a:r>
            <a:r>
              <a:rPr lang="en-US"/>
              <a:t> </a:t>
            </a:r>
            <a:r>
              <a:rPr lang="en-US" err="1"/>
              <a:t>hebben</a:t>
            </a:r>
            <a:r>
              <a:rPr lang="en-US"/>
              <a:t>: </a:t>
            </a:r>
            <a:r>
              <a:rPr lang="en-US" err="1"/>
              <a:t>bijvoorbeeld</a:t>
            </a:r>
            <a:r>
              <a:rPr lang="en-US"/>
              <a:t> </a:t>
            </a:r>
            <a:r>
              <a:rPr lang="en-US" err="1"/>
              <a:t>een</a:t>
            </a:r>
            <a:r>
              <a:rPr lang="en-US"/>
              <a:t> </a:t>
            </a:r>
            <a:r>
              <a:rPr lang="en-US" err="1"/>
              <a:t>slechte</a:t>
            </a:r>
            <a:r>
              <a:rPr lang="en-US"/>
              <a:t> </a:t>
            </a:r>
            <a:r>
              <a:rPr lang="en-US" err="1"/>
              <a:t>arbeidssfeer</a:t>
            </a:r>
            <a:r>
              <a:rPr lang="en-US"/>
              <a:t>, </a:t>
            </a:r>
            <a:r>
              <a:rPr lang="en-US" err="1"/>
              <a:t>conflicten</a:t>
            </a:r>
            <a:r>
              <a:rPr lang="en-US"/>
              <a:t> of extra </a:t>
            </a:r>
            <a:r>
              <a:rPr lang="en-US" err="1"/>
              <a:t>kosten</a:t>
            </a:r>
            <a:r>
              <a:rPr lang="en-US"/>
              <a:t> (door </a:t>
            </a:r>
            <a:r>
              <a:rPr lang="en-US" err="1"/>
              <a:t>arbeidsongevallen</a:t>
            </a:r>
            <a:r>
              <a:rPr lang="en-US"/>
              <a:t>, </a:t>
            </a:r>
            <a:r>
              <a:rPr lang="en-US" err="1"/>
              <a:t>absenteïsme</a:t>
            </a:r>
            <a:r>
              <a:rPr lang="en-US"/>
              <a:t>, </a:t>
            </a:r>
            <a:r>
              <a:rPr lang="en-US" err="1"/>
              <a:t>een</a:t>
            </a:r>
            <a:r>
              <a:rPr lang="en-US"/>
              <a:t> </a:t>
            </a:r>
            <a:r>
              <a:rPr lang="en-US" err="1"/>
              <a:t>daling</a:t>
            </a:r>
            <a:r>
              <a:rPr lang="en-US"/>
              <a:t> van </a:t>
            </a:r>
            <a:r>
              <a:rPr lang="en-US" err="1"/>
              <a:t>kwaliteit</a:t>
            </a:r>
            <a:r>
              <a:rPr lang="en-US"/>
              <a:t> en </a:t>
            </a:r>
            <a:r>
              <a:rPr lang="en-US" err="1"/>
              <a:t>productiviteit</a:t>
            </a:r>
            <a:r>
              <a:rPr lang="en-US"/>
              <a:t> van het werk, …).</a:t>
            </a:r>
            <a:endParaRPr lang="nl-NL"/>
          </a:p>
          <a:p>
            <a:r>
              <a:rPr lang="en-US" b="1"/>
              <a:t>De </a:t>
            </a:r>
            <a:r>
              <a:rPr lang="en-US" b="1" err="1"/>
              <a:t>bekendste</a:t>
            </a:r>
            <a:r>
              <a:rPr lang="en-US" b="1"/>
              <a:t> </a:t>
            </a:r>
            <a:r>
              <a:rPr lang="en-US" b="1" err="1"/>
              <a:t>uitingen</a:t>
            </a:r>
            <a:r>
              <a:rPr lang="en-US" b="1"/>
              <a:t> van </a:t>
            </a:r>
            <a:r>
              <a:rPr lang="en-US" b="1" err="1"/>
              <a:t>psychosociale</a:t>
            </a:r>
            <a:r>
              <a:rPr lang="en-US" b="1"/>
              <a:t> </a:t>
            </a:r>
            <a:r>
              <a:rPr lang="en-US" b="1" err="1"/>
              <a:t>risico’s</a:t>
            </a:r>
            <a:r>
              <a:rPr lang="en-US"/>
              <a:t> op het werk </a:t>
            </a:r>
            <a:r>
              <a:rPr lang="en-US" err="1"/>
              <a:t>zijn</a:t>
            </a:r>
            <a:r>
              <a:rPr lang="en-US"/>
              <a:t> stress, burn-out en </a:t>
            </a:r>
            <a:r>
              <a:rPr lang="en-US" err="1"/>
              <a:t>conflicten</a:t>
            </a:r>
            <a:r>
              <a:rPr lang="en-US"/>
              <a:t> </a:t>
            </a:r>
            <a:r>
              <a:rPr lang="en-US" err="1"/>
              <a:t>verbonden</a:t>
            </a:r>
            <a:r>
              <a:rPr lang="en-US"/>
              <a:t> </a:t>
            </a:r>
            <a:r>
              <a:rPr lang="en-US" err="1"/>
              <a:t>aan</a:t>
            </a:r>
            <a:r>
              <a:rPr lang="en-US"/>
              <a:t> het werk en </a:t>
            </a:r>
            <a:r>
              <a:rPr lang="en-US" err="1"/>
              <a:t>geweld</a:t>
            </a:r>
            <a:r>
              <a:rPr lang="en-US"/>
              <a:t>, </a:t>
            </a:r>
            <a:r>
              <a:rPr lang="en-US" err="1"/>
              <a:t>pesterijen</a:t>
            </a:r>
            <a:r>
              <a:rPr lang="en-US"/>
              <a:t> en </a:t>
            </a:r>
            <a:r>
              <a:rPr lang="en-US" err="1"/>
              <a:t>ongewenst</a:t>
            </a:r>
            <a:r>
              <a:rPr lang="en-US"/>
              <a:t> </a:t>
            </a:r>
            <a:r>
              <a:rPr lang="en-US" err="1"/>
              <a:t>seksueel</a:t>
            </a:r>
            <a:r>
              <a:rPr lang="en-US"/>
              <a:t> </a:t>
            </a:r>
            <a:r>
              <a:rPr lang="en-US" err="1"/>
              <a:t>gedrag</a:t>
            </a:r>
            <a:r>
              <a:rPr lang="en-US"/>
              <a:t> op het werk.</a:t>
            </a:r>
            <a:endParaRPr lang="nl-NL"/>
          </a:p>
          <a:p>
            <a:endParaRPr lang="en-US">
              <a:cs typeface="Calibri"/>
            </a:endParaRPr>
          </a:p>
          <a:p>
            <a:r>
              <a:rPr lang="en-US" b="1" err="1"/>
              <a:t>Objectief</a:t>
            </a:r>
            <a:r>
              <a:rPr lang="en-US" b="1"/>
              <a:t> </a:t>
            </a:r>
            <a:r>
              <a:rPr lang="en-US" b="1" err="1"/>
              <a:t>gevaar</a:t>
            </a:r>
            <a:endParaRPr lang="en-US"/>
          </a:p>
          <a:p>
            <a:r>
              <a:rPr lang="en-US"/>
              <a:t>Om </a:t>
            </a:r>
            <a:r>
              <a:rPr lang="en-US" err="1"/>
              <a:t>te</a:t>
            </a:r>
            <a:r>
              <a:rPr lang="en-US"/>
              <a:t> </a:t>
            </a:r>
            <a:r>
              <a:rPr lang="en-US" err="1"/>
              <a:t>kunnen</a:t>
            </a:r>
            <a:r>
              <a:rPr lang="en-US"/>
              <a:t> </a:t>
            </a:r>
            <a:r>
              <a:rPr lang="en-US" err="1"/>
              <a:t>spreken</a:t>
            </a:r>
            <a:r>
              <a:rPr lang="en-US"/>
              <a:t> van </a:t>
            </a:r>
            <a:r>
              <a:rPr lang="en-US" err="1"/>
              <a:t>psychosociale</a:t>
            </a:r>
            <a:r>
              <a:rPr lang="en-US"/>
              <a:t> </a:t>
            </a:r>
            <a:r>
              <a:rPr lang="en-US" err="1"/>
              <a:t>risico’s</a:t>
            </a:r>
            <a:r>
              <a:rPr lang="en-US"/>
              <a:t> op het werk </a:t>
            </a:r>
            <a:r>
              <a:rPr lang="en-US" err="1"/>
              <a:t>moet</a:t>
            </a:r>
            <a:r>
              <a:rPr lang="en-US"/>
              <a:t> het </a:t>
            </a:r>
            <a:r>
              <a:rPr lang="en-US" err="1"/>
              <a:t>gaan</a:t>
            </a:r>
            <a:r>
              <a:rPr lang="en-US"/>
              <a:t> om </a:t>
            </a:r>
            <a:r>
              <a:rPr lang="en-US" err="1"/>
              <a:t>situaties</a:t>
            </a:r>
            <a:r>
              <a:rPr lang="en-US"/>
              <a:t> die </a:t>
            </a:r>
            <a:r>
              <a:rPr lang="en-US" err="1"/>
              <a:t>objectief</a:t>
            </a:r>
            <a:r>
              <a:rPr lang="en-US"/>
              <a:t> </a:t>
            </a:r>
            <a:r>
              <a:rPr lang="en-US" err="1"/>
              <a:t>gezien</a:t>
            </a:r>
            <a:r>
              <a:rPr lang="en-US"/>
              <a:t> </a:t>
            </a:r>
            <a:r>
              <a:rPr lang="en-US" err="1"/>
              <a:t>een</a:t>
            </a:r>
            <a:r>
              <a:rPr lang="en-US"/>
              <a:t> </a:t>
            </a:r>
            <a:r>
              <a:rPr lang="en-US" err="1"/>
              <a:t>gevaar</a:t>
            </a:r>
            <a:r>
              <a:rPr lang="en-US"/>
              <a:t> </a:t>
            </a:r>
            <a:r>
              <a:rPr lang="en-US" err="1"/>
              <a:t>inhouden</a:t>
            </a:r>
            <a:r>
              <a:rPr lang="en-US"/>
              <a:t>. </a:t>
            </a:r>
            <a:r>
              <a:rPr lang="en-US" err="1"/>
              <a:t>Dit</a:t>
            </a:r>
            <a:r>
              <a:rPr lang="en-US"/>
              <a:t> </a:t>
            </a:r>
            <a:r>
              <a:rPr lang="en-US" err="1"/>
              <a:t>betekent</a:t>
            </a:r>
            <a:r>
              <a:rPr lang="en-US"/>
              <a:t> </a:t>
            </a:r>
            <a:r>
              <a:rPr lang="en-US" err="1"/>
              <a:t>dat</a:t>
            </a:r>
            <a:r>
              <a:rPr lang="en-US"/>
              <a:t> de </a:t>
            </a:r>
            <a:r>
              <a:rPr lang="en-US" err="1"/>
              <a:t>subjectieve</a:t>
            </a:r>
            <a:r>
              <a:rPr lang="en-US"/>
              <a:t> </a:t>
            </a:r>
            <a:r>
              <a:rPr lang="en-US" err="1"/>
              <a:t>ervaring</a:t>
            </a:r>
            <a:r>
              <a:rPr lang="en-US"/>
              <a:t> door de </a:t>
            </a:r>
            <a:r>
              <a:rPr lang="en-US" err="1"/>
              <a:t>individuele</a:t>
            </a:r>
            <a:r>
              <a:rPr lang="en-US"/>
              <a:t> </a:t>
            </a:r>
            <a:r>
              <a:rPr lang="en-US" err="1"/>
              <a:t>werknemer</a:t>
            </a:r>
            <a:r>
              <a:rPr lang="en-US"/>
              <a:t> </a:t>
            </a:r>
            <a:r>
              <a:rPr lang="en-US" err="1"/>
              <a:t>niet</a:t>
            </a:r>
            <a:r>
              <a:rPr lang="en-US"/>
              <a:t> </a:t>
            </a:r>
            <a:r>
              <a:rPr lang="en-US" err="1"/>
              <a:t>doorslaggevend</a:t>
            </a:r>
            <a:r>
              <a:rPr lang="en-US"/>
              <a:t> is.</a:t>
            </a:r>
            <a:endParaRPr lang="en-US">
              <a:cs typeface="Calibri"/>
            </a:endParaRPr>
          </a:p>
          <a:p>
            <a:r>
              <a:rPr lang="en-US"/>
              <a:t>Het </a:t>
            </a:r>
            <a:r>
              <a:rPr lang="en-US" err="1"/>
              <a:t>gevaar</a:t>
            </a:r>
            <a:r>
              <a:rPr lang="en-US"/>
              <a:t> is </a:t>
            </a:r>
            <a:r>
              <a:rPr lang="en-US" err="1"/>
              <a:t>objectief</a:t>
            </a:r>
            <a:r>
              <a:rPr lang="en-US"/>
              <a:t> </a:t>
            </a:r>
            <a:r>
              <a:rPr lang="en-US" err="1"/>
              <a:t>wanneer</a:t>
            </a:r>
            <a:r>
              <a:rPr lang="en-US"/>
              <a:t> </a:t>
            </a:r>
            <a:r>
              <a:rPr lang="en-US" err="1"/>
              <a:t>dit</a:t>
            </a:r>
            <a:r>
              <a:rPr lang="en-US"/>
              <a:t> </a:t>
            </a:r>
            <a:r>
              <a:rPr lang="en-US" err="1"/>
              <a:t>bij</a:t>
            </a:r>
            <a:r>
              <a:rPr lang="en-US"/>
              <a:t> de </a:t>
            </a:r>
            <a:r>
              <a:rPr lang="en-US" err="1"/>
              <a:t>gemiddelde</a:t>
            </a:r>
            <a:r>
              <a:rPr lang="en-US"/>
              <a:t> </a:t>
            </a:r>
            <a:r>
              <a:rPr lang="en-US" err="1"/>
              <a:t>werknemer</a:t>
            </a:r>
            <a:r>
              <a:rPr lang="en-US"/>
              <a:t> in </a:t>
            </a:r>
            <a:r>
              <a:rPr lang="en-US" err="1"/>
              <a:t>dezelfde</a:t>
            </a:r>
            <a:r>
              <a:rPr lang="en-US"/>
              <a:t> </a:t>
            </a:r>
            <a:r>
              <a:rPr lang="en-US" err="1"/>
              <a:t>omstandigheden</a:t>
            </a:r>
            <a:r>
              <a:rPr lang="en-US"/>
              <a:t> </a:t>
            </a:r>
            <a:r>
              <a:rPr lang="en-US" err="1"/>
              <a:t>kan</a:t>
            </a:r>
            <a:r>
              <a:rPr lang="en-US"/>
              <a:t> </a:t>
            </a:r>
            <a:r>
              <a:rPr lang="en-US" err="1"/>
              <a:t>leiden</a:t>
            </a:r>
            <a:r>
              <a:rPr lang="en-US"/>
              <a:t> tot </a:t>
            </a:r>
            <a:r>
              <a:rPr lang="en-US" err="1"/>
              <a:t>psychische</a:t>
            </a:r>
            <a:r>
              <a:rPr lang="en-US"/>
              <a:t> </a:t>
            </a:r>
            <a:r>
              <a:rPr lang="en-US" err="1"/>
              <a:t>schade</a:t>
            </a:r>
            <a:r>
              <a:rPr lang="en-US"/>
              <a:t> (</a:t>
            </a:r>
            <a:r>
              <a:rPr lang="en-US" err="1"/>
              <a:t>eventueel</a:t>
            </a:r>
            <a:r>
              <a:rPr lang="en-US"/>
              <a:t> </a:t>
            </a:r>
            <a:r>
              <a:rPr lang="en-US" err="1"/>
              <a:t>gepaard</a:t>
            </a:r>
            <a:r>
              <a:rPr lang="en-US"/>
              <a:t> met </a:t>
            </a:r>
            <a:r>
              <a:rPr lang="en-US" err="1"/>
              <a:t>lichamelijke</a:t>
            </a:r>
            <a:r>
              <a:rPr lang="en-US"/>
              <a:t> </a:t>
            </a:r>
            <a:r>
              <a:rPr lang="en-US" err="1"/>
              <a:t>schade</a:t>
            </a:r>
            <a:r>
              <a:rPr lang="en-US"/>
              <a:t>).</a:t>
            </a:r>
            <a:endParaRPr lang="en-US">
              <a:cs typeface="Calibri"/>
            </a:endParaRPr>
          </a:p>
          <a:p>
            <a:r>
              <a:rPr lang="en-US"/>
              <a:t>Van </a:t>
            </a:r>
            <a:r>
              <a:rPr lang="en-US" err="1"/>
              <a:t>zodra</a:t>
            </a:r>
            <a:r>
              <a:rPr lang="en-US"/>
              <a:t> de </a:t>
            </a:r>
            <a:r>
              <a:rPr lang="en-US" err="1"/>
              <a:t>situatie</a:t>
            </a:r>
            <a:r>
              <a:rPr lang="en-US"/>
              <a:t> </a:t>
            </a:r>
            <a:r>
              <a:rPr lang="en-US" err="1"/>
              <a:t>als</a:t>
            </a:r>
            <a:r>
              <a:rPr lang="en-US"/>
              <a:t> </a:t>
            </a:r>
            <a:r>
              <a:rPr lang="en-US" err="1"/>
              <a:t>normaal</a:t>
            </a:r>
            <a:r>
              <a:rPr lang="en-US"/>
              <a:t> </a:t>
            </a:r>
            <a:r>
              <a:rPr lang="en-US" err="1"/>
              <a:t>kan</a:t>
            </a:r>
            <a:r>
              <a:rPr lang="en-US"/>
              <a:t> </a:t>
            </a:r>
            <a:r>
              <a:rPr lang="en-US" err="1"/>
              <a:t>beschouwd</a:t>
            </a:r>
            <a:r>
              <a:rPr lang="en-US"/>
              <a:t> </a:t>
            </a:r>
            <a:r>
              <a:rPr lang="en-US" err="1"/>
              <a:t>worden</a:t>
            </a:r>
            <a:r>
              <a:rPr lang="en-US"/>
              <a:t>, </a:t>
            </a:r>
            <a:r>
              <a:rPr lang="en-US" err="1"/>
              <a:t>kan</a:t>
            </a:r>
            <a:r>
              <a:rPr lang="en-US"/>
              <a:t> de </a:t>
            </a:r>
            <a:r>
              <a:rPr lang="en-US" err="1"/>
              <a:t>werkgever</a:t>
            </a:r>
            <a:r>
              <a:rPr lang="en-US"/>
              <a:t> </a:t>
            </a:r>
            <a:r>
              <a:rPr lang="en-US" err="1"/>
              <a:t>niet</a:t>
            </a:r>
            <a:r>
              <a:rPr lang="en-US"/>
              <a:t> </a:t>
            </a:r>
            <a:r>
              <a:rPr lang="en-US" err="1"/>
              <a:t>verantwoordelijk</a:t>
            </a:r>
            <a:r>
              <a:rPr lang="en-US"/>
              <a:t> </a:t>
            </a:r>
            <a:r>
              <a:rPr lang="en-US" err="1"/>
              <a:t>gesteld</a:t>
            </a:r>
            <a:r>
              <a:rPr lang="en-US"/>
              <a:t> </a:t>
            </a:r>
            <a:r>
              <a:rPr lang="en-US" err="1"/>
              <a:t>worden</a:t>
            </a:r>
            <a:r>
              <a:rPr lang="en-US"/>
              <a:t> voor het </a:t>
            </a:r>
            <a:r>
              <a:rPr lang="en-US" err="1"/>
              <a:t>leed</a:t>
            </a:r>
            <a:r>
              <a:rPr lang="en-US"/>
              <a:t> van de </a:t>
            </a:r>
            <a:r>
              <a:rPr lang="en-US" err="1"/>
              <a:t>werknemer</a:t>
            </a:r>
            <a:r>
              <a:rPr lang="en-US"/>
              <a:t>.</a:t>
            </a:r>
            <a:endParaRPr lang="en-US">
              <a:cs typeface="Calibri"/>
            </a:endParaRPr>
          </a:p>
          <a:p>
            <a:r>
              <a:rPr lang="en-US" b="1" err="1"/>
              <a:t>Gevaar</a:t>
            </a:r>
            <a:r>
              <a:rPr lang="en-US" b="1"/>
              <a:t> </a:t>
            </a:r>
            <a:r>
              <a:rPr lang="en-US" b="1" err="1"/>
              <a:t>waarop</a:t>
            </a:r>
            <a:r>
              <a:rPr lang="en-US" b="1"/>
              <a:t> de </a:t>
            </a:r>
            <a:r>
              <a:rPr lang="en-US" b="1" err="1"/>
              <a:t>werkgever</a:t>
            </a:r>
            <a:r>
              <a:rPr lang="en-US" b="1"/>
              <a:t> </a:t>
            </a:r>
            <a:r>
              <a:rPr lang="en-US" b="1" err="1"/>
              <a:t>een</a:t>
            </a:r>
            <a:r>
              <a:rPr lang="en-US" b="1"/>
              <a:t> impact </a:t>
            </a:r>
            <a:r>
              <a:rPr lang="en-US" b="1" err="1"/>
              <a:t>heeft</a:t>
            </a:r>
            <a:endParaRPr lang="en-US"/>
          </a:p>
          <a:p>
            <a:r>
              <a:rPr lang="en-US" err="1"/>
              <a:t>Bovendien</a:t>
            </a:r>
            <a:r>
              <a:rPr lang="en-US"/>
              <a:t> </a:t>
            </a:r>
            <a:r>
              <a:rPr lang="en-US" err="1"/>
              <a:t>betreffen</a:t>
            </a:r>
            <a:r>
              <a:rPr lang="en-US"/>
              <a:t> de </a:t>
            </a:r>
            <a:r>
              <a:rPr lang="en-US" err="1"/>
              <a:t>psychosociale</a:t>
            </a:r>
            <a:r>
              <a:rPr lang="en-US"/>
              <a:t> </a:t>
            </a:r>
            <a:r>
              <a:rPr lang="en-US" err="1"/>
              <a:t>risico’s</a:t>
            </a:r>
            <a:r>
              <a:rPr lang="en-US"/>
              <a:t> op het werk </a:t>
            </a:r>
            <a:r>
              <a:rPr lang="en-US" err="1"/>
              <a:t>enkel</a:t>
            </a:r>
            <a:r>
              <a:rPr lang="en-US"/>
              <a:t> de </a:t>
            </a:r>
            <a:r>
              <a:rPr lang="en-US" err="1"/>
              <a:t>elementen</a:t>
            </a:r>
            <a:r>
              <a:rPr lang="en-US"/>
              <a:t> </a:t>
            </a:r>
            <a:r>
              <a:rPr lang="en-US" err="1"/>
              <a:t>waarop</a:t>
            </a:r>
            <a:r>
              <a:rPr lang="en-US"/>
              <a:t> de </a:t>
            </a:r>
            <a:r>
              <a:rPr lang="en-US" err="1"/>
              <a:t>werkgever</a:t>
            </a:r>
            <a:r>
              <a:rPr lang="en-US"/>
              <a:t> </a:t>
            </a:r>
            <a:r>
              <a:rPr lang="en-US" err="1"/>
              <a:t>een</a:t>
            </a:r>
            <a:r>
              <a:rPr lang="en-US"/>
              <a:t> impact </a:t>
            </a:r>
            <a:r>
              <a:rPr lang="en-US" err="1"/>
              <a:t>heeft</a:t>
            </a:r>
            <a:r>
              <a:rPr lang="en-US"/>
              <a:t>. </a:t>
            </a:r>
            <a:r>
              <a:rPr lang="en-US" err="1"/>
              <a:t>Hij</a:t>
            </a:r>
            <a:r>
              <a:rPr lang="en-US"/>
              <a:t> </a:t>
            </a:r>
            <a:r>
              <a:rPr lang="en-US" err="1"/>
              <a:t>moet</a:t>
            </a:r>
            <a:r>
              <a:rPr lang="en-US"/>
              <a:t> </a:t>
            </a:r>
            <a:r>
              <a:rPr lang="en-US" err="1"/>
              <a:t>dus</a:t>
            </a:r>
            <a:r>
              <a:rPr lang="en-US"/>
              <a:t> </a:t>
            </a:r>
            <a:r>
              <a:rPr lang="en-US" err="1"/>
              <a:t>kunnen</a:t>
            </a:r>
            <a:r>
              <a:rPr lang="en-US"/>
              <a:t> </a:t>
            </a:r>
            <a:r>
              <a:rPr lang="en-US" err="1"/>
              <a:t>inwerken</a:t>
            </a:r>
            <a:r>
              <a:rPr lang="en-US"/>
              <a:t> op het </a:t>
            </a:r>
            <a:r>
              <a:rPr lang="en-US" err="1"/>
              <a:t>gevaar</a:t>
            </a:r>
            <a:r>
              <a:rPr lang="en-US"/>
              <a:t> en de </a:t>
            </a:r>
            <a:r>
              <a:rPr lang="en-US" err="1"/>
              <a:t>factoren</a:t>
            </a:r>
            <a:r>
              <a:rPr lang="en-US"/>
              <a:t> die </a:t>
            </a:r>
            <a:r>
              <a:rPr lang="en-US" err="1"/>
              <a:t>kunnen</a:t>
            </a:r>
            <a:r>
              <a:rPr lang="en-US"/>
              <a:t> </a:t>
            </a:r>
            <a:r>
              <a:rPr lang="en-US" err="1"/>
              <a:t>bijdragen</a:t>
            </a:r>
            <a:r>
              <a:rPr lang="en-US"/>
              <a:t> tot de </a:t>
            </a:r>
            <a:r>
              <a:rPr lang="en-US" err="1"/>
              <a:t>totstandkoming</a:t>
            </a:r>
            <a:r>
              <a:rPr lang="en-US"/>
              <a:t> van de </a:t>
            </a:r>
            <a:r>
              <a:rPr lang="en-US" err="1"/>
              <a:t>schade</a:t>
            </a:r>
            <a:r>
              <a:rPr lang="en-US"/>
              <a:t>.</a:t>
            </a:r>
            <a:endParaRPr lang="en-US">
              <a:cs typeface="Calibri"/>
            </a:endParaRPr>
          </a:p>
          <a:p>
            <a:r>
              <a:rPr lang="en-US"/>
              <a:t>De </a:t>
            </a:r>
            <a:r>
              <a:rPr lang="en-US" err="1"/>
              <a:t>werkgever</a:t>
            </a:r>
            <a:r>
              <a:rPr lang="en-US"/>
              <a:t> </a:t>
            </a:r>
            <a:r>
              <a:rPr lang="en-US" err="1"/>
              <a:t>heeft</a:t>
            </a:r>
            <a:r>
              <a:rPr lang="en-US"/>
              <a:t> </a:t>
            </a:r>
            <a:r>
              <a:rPr lang="en-US" err="1"/>
              <a:t>bijvoorbeeld</a:t>
            </a:r>
            <a:r>
              <a:rPr lang="en-US"/>
              <a:t> </a:t>
            </a:r>
            <a:r>
              <a:rPr lang="en-US" err="1"/>
              <a:t>geen</a:t>
            </a:r>
            <a:r>
              <a:rPr lang="en-US"/>
              <a:t> </a:t>
            </a:r>
            <a:r>
              <a:rPr lang="en-US" err="1"/>
              <a:t>enkele</a:t>
            </a:r>
            <a:r>
              <a:rPr lang="en-US"/>
              <a:t> impact op de </a:t>
            </a:r>
            <a:r>
              <a:rPr lang="en-US" err="1"/>
              <a:t>oorzaak</a:t>
            </a:r>
            <a:r>
              <a:rPr lang="en-US"/>
              <a:t> van </a:t>
            </a:r>
            <a:r>
              <a:rPr lang="en-US" err="1"/>
              <a:t>een</a:t>
            </a:r>
            <a:r>
              <a:rPr lang="en-US"/>
              <a:t> </a:t>
            </a:r>
            <a:r>
              <a:rPr lang="en-US" err="1"/>
              <a:t>relationeel</a:t>
            </a:r>
            <a:r>
              <a:rPr lang="en-US"/>
              <a:t> </a:t>
            </a:r>
            <a:r>
              <a:rPr lang="en-US" err="1"/>
              <a:t>probleem</a:t>
            </a:r>
            <a:r>
              <a:rPr lang="en-US"/>
              <a:t> </a:t>
            </a:r>
            <a:r>
              <a:rPr lang="en-US" err="1"/>
              <a:t>tussen</a:t>
            </a:r>
            <a:r>
              <a:rPr lang="en-US"/>
              <a:t> twee </a:t>
            </a:r>
            <a:r>
              <a:rPr lang="en-US" err="1"/>
              <a:t>werknemers</a:t>
            </a:r>
            <a:r>
              <a:rPr lang="en-US"/>
              <a:t> </a:t>
            </a:r>
            <a:r>
              <a:rPr lang="en-US" err="1"/>
              <a:t>wanneer</a:t>
            </a:r>
            <a:r>
              <a:rPr lang="en-US"/>
              <a:t> </a:t>
            </a:r>
            <a:r>
              <a:rPr lang="en-US" err="1"/>
              <a:t>deze</a:t>
            </a:r>
            <a:r>
              <a:rPr lang="en-US"/>
              <a:t> </a:t>
            </a:r>
            <a:r>
              <a:rPr lang="en-US" err="1"/>
              <a:t>oorzaak</a:t>
            </a:r>
            <a:r>
              <a:rPr lang="en-US"/>
              <a:t> </a:t>
            </a:r>
            <a:r>
              <a:rPr lang="en-US" err="1"/>
              <a:t>zich</a:t>
            </a:r>
            <a:r>
              <a:rPr lang="en-US"/>
              <a:t> in de </a:t>
            </a:r>
            <a:r>
              <a:rPr lang="en-US" err="1"/>
              <a:t>privésfeer</a:t>
            </a:r>
            <a:r>
              <a:rPr lang="en-US"/>
              <a:t> </a:t>
            </a:r>
            <a:r>
              <a:rPr lang="en-US" err="1"/>
              <a:t>bevindt</a:t>
            </a:r>
            <a:r>
              <a:rPr lang="en-US"/>
              <a:t>.</a:t>
            </a:r>
            <a:endParaRPr lang="en-US">
              <a:cs typeface="Calibri"/>
            </a:endParaRPr>
          </a:p>
          <a:p>
            <a:r>
              <a:rPr lang="en-US"/>
              <a:t>De </a:t>
            </a:r>
            <a:r>
              <a:rPr lang="en-US" err="1"/>
              <a:t>werkgever</a:t>
            </a:r>
            <a:r>
              <a:rPr lang="en-US"/>
              <a:t> </a:t>
            </a:r>
            <a:r>
              <a:rPr lang="en-US" err="1"/>
              <a:t>heeft</a:t>
            </a:r>
            <a:r>
              <a:rPr lang="en-US"/>
              <a:t> </a:t>
            </a:r>
            <a:r>
              <a:rPr lang="en-US" err="1"/>
              <a:t>bijvoorbeeld</a:t>
            </a:r>
            <a:r>
              <a:rPr lang="en-US"/>
              <a:t> </a:t>
            </a:r>
            <a:r>
              <a:rPr lang="en-US" err="1"/>
              <a:t>ook</a:t>
            </a:r>
            <a:r>
              <a:rPr lang="en-US"/>
              <a:t> </a:t>
            </a:r>
            <a:r>
              <a:rPr lang="en-US" err="1"/>
              <a:t>geen</a:t>
            </a:r>
            <a:r>
              <a:rPr lang="en-US"/>
              <a:t> </a:t>
            </a:r>
            <a:r>
              <a:rPr lang="en-US" err="1"/>
              <a:t>enkele</a:t>
            </a:r>
            <a:r>
              <a:rPr lang="en-US"/>
              <a:t> impact op het </a:t>
            </a:r>
            <a:r>
              <a:rPr lang="en-US" err="1"/>
              <a:t>feit</a:t>
            </a:r>
            <a:r>
              <a:rPr lang="en-US"/>
              <a:t> </a:t>
            </a:r>
            <a:r>
              <a:rPr lang="en-US" err="1"/>
              <a:t>dat</a:t>
            </a:r>
            <a:r>
              <a:rPr lang="en-US"/>
              <a:t> </a:t>
            </a:r>
            <a:r>
              <a:rPr lang="en-US" err="1"/>
              <a:t>zijn</a:t>
            </a:r>
            <a:r>
              <a:rPr lang="en-US"/>
              <a:t> </a:t>
            </a:r>
            <a:r>
              <a:rPr lang="en-US" err="1"/>
              <a:t>werknemers</a:t>
            </a:r>
            <a:r>
              <a:rPr lang="en-US"/>
              <a:t> </a:t>
            </a:r>
            <a:r>
              <a:rPr lang="en-US" err="1"/>
              <a:t>een</a:t>
            </a:r>
            <a:r>
              <a:rPr lang="en-US"/>
              <a:t> </a:t>
            </a:r>
            <a:r>
              <a:rPr lang="en-US" err="1"/>
              <a:t>emotionele</a:t>
            </a:r>
            <a:r>
              <a:rPr lang="en-US"/>
              <a:t> </a:t>
            </a:r>
            <a:r>
              <a:rPr lang="en-US" err="1"/>
              <a:t>belasting</a:t>
            </a:r>
            <a:r>
              <a:rPr lang="en-US"/>
              <a:t> </a:t>
            </a:r>
            <a:r>
              <a:rPr lang="en-US" err="1"/>
              <a:t>ondervinden</a:t>
            </a:r>
            <a:r>
              <a:rPr lang="en-US"/>
              <a:t> </a:t>
            </a:r>
            <a:r>
              <a:rPr lang="en-US" err="1"/>
              <a:t>bij</a:t>
            </a:r>
            <a:r>
              <a:rPr lang="en-US"/>
              <a:t> het </a:t>
            </a:r>
            <a:r>
              <a:rPr lang="en-US" err="1"/>
              <a:t>beantwoorden</a:t>
            </a:r>
            <a:r>
              <a:rPr lang="en-US"/>
              <a:t> van </a:t>
            </a:r>
            <a:r>
              <a:rPr lang="en-US" err="1"/>
              <a:t>noodoproepen</a:t>
            </a:r>
            <a:r>
              <a:rPr lang="en-US"/>
              <a:t> voor de ambulance of </a:t>
            </a:r>
            <a:r>
              <a:rPr lang="en-US" err="1"/>
              <a:t>brandweer</a:t>
            </a:r>
            <a:r>
              <a:rPr lang="en-US"/>
              <a:t>. De </a:t>
            </a:r>
            <a:r>
              <a:rPr lang="en-US" err="1"/>
              <a:t>werkgever</a:t>
            </a:r>
            <a:r>
              <a:rPr lang="en-US"/>
              <a:t> </a:t>
            </a:r>
            <a:r>
              <a:rPr lang="en-US" err="1"/>
              <a:t>kan</a:t>
            </a:r>
            <a:r>
              <a:rPr lang="en-US"/>
              <a:t> </a:t>
            </a:r>
            <a:r>
              <a:rPr lang="en-US" err="1"/>
              <a:t>deze</a:t>
            </a:r>
            <a:r>
              <a:rPr lang="en-US"/>
              <a:t> </a:t>
            </a:r>
            <a:r>
              <a:rPr lang="en-US" err="1"/>
              <a:t>emotionele</a:t>
            </a:r>
            <a:r>
              <a:rPr lang="en-US"/>
              <a:t> </a:t>
            </a:r>
            <a:r>
              <a:rPr lang="en-US" err="1"/>
              <a:t>belasting</a:t>
            </a:r>
            <a:r>
              <a:rPr lang="en-US"/>
              <a:t> </a:t>
            </a:r>
            <a:r>
              <a:rPr lang="en-US" err="1"/>
              <a:t>niet</a:t>
            </a:r>
            <a:r>
              <a:rPr lang="en-US"/>
              <a:t> </a:t>
            </a:r>
            <a:r>
              <a:rPr lang="en-US" err="1"/>
              <a:t>wegnemen</a:t>
            </a:r>
            <a:r>
              <a:rPr lang="en-US"/>
              <a:t> </a:t>
            </a:r>
            <a:r>
              <a:rPr lang="en-US" err="1"/>
              <a:t>aangezien</a:t>
            </a:r>
            <a:r>
              <a:rPr lang="en-US"/>
              <a:t> </a:t>
            </a:r>
            <a:r>
              <a:rPr lang="en-US" err="1"/>
              <a:t>deze</a:t>
            </a:r>
            <a:r>
              <a:rPr lang="en-US"/>
              <a:t> </a:t>
            </a:r>
            <a:r>
              <a:rPr lang="en-US" err="1"/>
              <a:t>voortvloeit</a:t>
            </a:r>
            <a:r>
              <a:rPr lang="en-US"/>
              <a:t> </a:t>
            </a:r>
            <a:r>
              <a:rPr lang="en-US" err="1"/>
              <a:t>uit</a:t>
            </a:r>
            <a:r>
              <a:rPr lang="en-US"/>
              <a:t> de </a:t>
            </a:r>
            <a:r>
              <a:rPr lang="en-US" err="1"/>
              <a:t>inhoud</a:t>
            </a:r>
            <a:r>
              <a:rPr lang="en-US"/>
              <a:t> van het werk die inherent is </a:t>
            </a:r>
            <a:r>
              <a:rPr lang="en-US" err="1"/>
              <a:t>aan</a:t>
            </a:r>
            <a:r>
              <a:rPr lang="en-US"/>
              <a:t> </a:t>
            </a:r>
            <a:r>
              <a:rPr lang="en-US" err="1"/>
              <a:t>dit</a:t>
            </a:r>
            <a:r>
              <a:rPr lang="en-US"/>
              <a:t> type werk. </a:t>
            </a:r>
            <a:r>
              <a:rPr lang="en-US" err="1"/>
              <a:t>Hij</a:t>
            </a:r>
            <a:r>
              <a:rPr lang="en-US"/>
              <a:t> </a:t>
            </a:r>
            <a:r>
              <a:rPr lang="en-US" err="1"/>
              <a:t>zal</a:t>
            </a:r>
            <a:r>
              <a:rPr lang="en-US"/>
              <a:t> </a:t>
            </a:r>
            <a:r>
              <a:rPr lang="en-US" err="1"/>
              <a:t>daarentegen</a:t>
            </a:r>
            <a:r>
              <a:rPr lang="en-US"/>
              <a:t> </a:t>
            </a:r>
            <a:r>
              <a:rPr lang="en-US" err="1"/>
              <a:t>wel</a:t>
            </a:r>
            <a:r>
              <a:rPr lang="en-US"/>
              <a:t> </a:t>
            </a:r>
            <a:r>
              <a:rPr lang="en-US" err="1"/>
              <a:t>maatregelen</a:t>
            </a:r>
            <a:r>
              <a:rPr lang="en-US"/>
              <a:t> </a:t>
            </a:r>
            <a:r>
              <a:rPr lang="en-US" err="1"/>
              <a:t>moeten</a:t>
            </a:r>
            <a:r>
              <a:rPr lang="en-US"/>
              <a:t> </a:t>
            </a:r>
            <a:r>
              <a:rPr lang="en-US" err="1"/>
              <a:t>nemen</a:t>
            </a:r>
            <a:r>
              <a:rPr lang="en-US"/>
              <a:t> om </a:t>
            </a:r>
            <a:r>
              <a:rPr lang="en-US" err="1"/>
              <a:t>te</a:t>
            </a:r>
            <a:r>
              <a:rPr lang="en-US"/>
              <a:t> </a:t>
            </a:r>
            <a:r>
              <a:rPr lang="en-US" err="1"/>
              <a:t>vermijden</a:t>
            </a:r>
            <a:r>
              <a:rPr lang="en-US"/>
              <a:t> </a:t>
            </a:r>
            <a:r>
              <a:rPr lang="en-US" err="1"/>
              <a:t>dat</a:t>
            </a:r>
            <a:r>
              <a:rPr lang="en-US"/>
              <a:t> de </a:t>
            </a:r>
            <a:r>
              <a:rPr lang="en-US" err="1"/>
              <a:t>werknemers</a:t>
            </a:r>
            <a:r>
              <a:rPr lang="en-US"/>
              <a:t> </a:t>
            </a:r>
            <a:r>
              <a:rPr lang="en-US" err="1"/>
              <a:t>gezondheidsschade</a:t>
            </a:r>
            <a:r>
              <a:rPr lang="en-US"/>
              <a:t> </a:t>
            </a:r>
            <a:r>
              <a:rPr lang="en-US" err="1"/>
              <a:t>oplopen</a:t>
            </a:r>
            <a:r>
              <a:rPr lang="en-US"/>
              <a:t> (</a:t>
            </a:r>
            <a:r>
              <a:rPr lang="en-US" err="1"/>
              <a:t>bijvoorbeeld</a:t>
            </a:r>
            <a:r>
              <a:rPr lang="en-US"/>
              <a:t> door </a:t>
            </a:r>
            <a:r>
              <a:rPr lang="en-US" err="1"/>
              <a:t>middel</a:t>
            </a:r>
            <a:r>
              <a:rPr lang="en-US"/>
              <a:t> van debriefing en </a:t>
            </a:r>
            <a:r>
              <a:rPr lang="en-US" err="1"/>
              <a:t>opleidingen</a:t>
            </a:r>
            <a:r>
              <a:rPr lang="en-US"/>
              <a:t>).</a:t>
            </a:r>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10</a:t>
            </a:fld>
            <a:endParaRPr lang="nl-BE"/>
          </a:p>
        </p:txBody>
      </p:sp>
    </p:spTree>
    <p:extLst>
      <p:ext uri="{BB962C8B-B14F-4D97-AF65-F5344CB8AC3E}">
        <p14:creationId xmlns:p14="http://schemas.microsoft.com/office/powerpoint/2010/main" val="69975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12</a:t>
            </a:fld>
            <a:endParaRPr lang="nl-BE"/>
          </a:p>
        </p:txBody>
      </p:sp>
    </p:spTree>
    <p:extLst>
      <p:ext uri="{BB962C8B-B14F-4D97-AF65-F5344CB8AC3E}">
        <p14:creationId xmlns:p14="http://schemas.microsoft.com/office/powerpoint/2010/main" val="243961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13</a:t>
            </a:fld>
            <a:endParaRPr lang="nl-BE"/>
          </a:p>
        </p:txBody>
      </p:sp>
    </p:spTree>
    <p:extLst>
      <p:ext uri="{BB962C8B-B14F-4D97-AF65-F5344CB8AC3E}">
        <p14:creationId xmlns:p14="http://schemas.microsoft.com/office/powerpoint/2010/main" val="193136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BE" b="1"/>
              <a:t>Meer focus en productiviteit: </a:t>
            </a:r>
            <a:r>
              <a:rPr lang="nl-NL"/>
              <a:t>de meeste mensen die vaak aan thuiswerk doen, zijn thuis productiever en meer gefocust dan op kantoor. Ze geven ook aan dat ze beter kunnen doorwerken, aangezien ze minder gestoord worden. </a:t>
            </a:r>
          </a:p>
          <a:p>
            <a:pPr marL="228600" indent="-228600">
              <a:buAutoNum type="arabicPeriod"/>
            </a:pPr>
            <a:r>
              <a:rPr lang="nl-NL" b="1"/>
              <a:t>Betere </a:t>
            </a:r>
            <a:r>
              <a:rPr lang="nl-NL" b="1" err="1"/>
              <a:t>work</a:t>
            </a:r>
            <a:r>
              <a:rPr lang="nl-NL" b="1"/>
              <a:t>-life integratie: </a:t>
            </a:r>
            <a:r>
              <a:rPr lang="nl-NL"/>
              <a:t>medewerkers verliezen minder tijd met pendelen, waardoor ze ook minder stress ervaren op dat vlak. Bovendien biedt thuiswerk de mogelijkheid om de werkdag flexibel in te delen, waardoor er naast het werk gemakkelijker tijd wordt gevonden om bijvoorbeeld te sporten, de kinderen te helpen, een gezonde lunch te bereiden, ... </a:t>
            </a:r>
          </a:p>
          <a:p>
            <a:pPr marL="228600" indent="-228600">
              <a:buAutoNum type="arabicPeriod"/>
            </a:pPr>
            <a:r>
              <a:rPr lang="nl-NL" b="1"/>
              <a:t>Minder ziekteverzuim: </a:t>
            </a:r>
            <a:r>
              <a:rPr lang="nl-NL"/>
              <a:t>telewerk verhoogt het engagement van medewerkers en bij geëngageerde medewerkers merken we doorgaans een lager ziekteverzuim. </a:t>
            </a:r>
          </a:p>
          <a:p>
            <a:pPr marL="228600" indent="-228600">
              <a:buAutoNum type="arabicPeriod"/>
            </a:pPr>
            <a:r>
              <a:rPr lang="nl-NL" b="1"/>
              <a:t>Aantrekkelijk bedrijfsimago</a:t>
            </a:r>
            <a:r>
              <a:rPr lang="nl-NL"/>
              <a:t>: een combinatie van structureel thuis en op kantoor werken is een sterk wapen om medewerkers aan boord te houden en om nieuw talent aan te trekken.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16</a:t>
            </a:fld>
            <a:endParaRPr lang="nl-BE"/>
          </a:p>
        </p:txBody>
      </p:sp>
    </p:spTree>
    <p:extLst>
      <p:ext uri="{BB962C8B-B14F-4D97-AF65-F5344CB8AC3E}">
        <p14:creationId xmlns:p14="http://schemas.microsoft.com/office/powerpoint/2010/main" val="9616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Leiding geven daar hebben we het in het vorige vragenuurtje uitgebreid over gehad </a:t>
            </a:r>
            <a:r>
              <a:rPr lang="nl-NL"/>
              <a:t>: mensen vanop afstand aansturen vraagt andere en meer specifieke skills van leidinggevenden. Managers zien hun medewerkers niet fysiek, waardoor het moeilijk in te schatten is hoe zij zich voelen en of ze hun werk naar behoren kunnen doen. Ze moeten vooral aansturen op basis van output, meer dan op basis van de manier waarop mensen hun werk verrichten. Er is meer empathisch leiderschap nodig, en daarbij moet duidelijk en regelmatig gecommuniceerd worden over verwachtingen en waarden in het bedrijf, om iedereen op dezelfde golflengte te houden. </a:t>
            </a:r>
          </a:p>
          <a:p>
            <a:r>
              <a:rPr lang="nl-NL" b="1"/>
              <a:t>Wettelijk kader daar werd bij stil gestaan in de </a:t>
            </a:r>
            <a:r>
              <a:rPr lang="nl-NL" b="1" err="1"/>
              <a:t>directiedag</a:t>
            </a:r>
            <a:r>
              <a:rPr lang="nl-NL" b="1"/>
              <a:t>: </a:t>
            </a:r>
            <a:r>
              <a:rPr lang="nl-NL"/>
              <a:t>voor de werkgever zijn er verschillende wettelijke verplichtingen rond telewerk, vooral rond structureel telewerk, waar u zich aan moet houden. Bovendien kunnen uw medewerkers recht hebben op een kostenvergoeding.</a:t>
            </a:r>
          </a:p>
          <a:p>
            <a:r>
              <a:rPr lang="nl-NL" b="1"/>
              <a:t>Vandaag gaan we stil staan bij de effecten op jullie als individuele medewerker en dan zijn er nog 2 uitdagingen over: </a:t>
            </a:r>
          </a:p>
          <a:p>
            <a:r>
              <a:rPr lang="nl-NL" b="1"/>
              <a:t>Fysieke klachten: </a:t>
            </a:r>
            <a:r>
              <a:rPr lang="nl-NL"/>
              <a:t>wie thuis een werkplek heeft die niet ergonomisch is ingericht, zal op termijn fysieke problemen krijgen (bijvoorbeeld nek- of rugklachten). Mensen die thuis werken bewegen ook vaak te weinig tijdens de werkuren, wat nefast is voor de gezondheid</a:t>
            </a:r>
          </a:p>
          <a:p>
            <a:r>
              <a:rPr lang="nl-NL" b="1"/>
              <a:t>Psychosociaal welzijn: Als medewerker ervaar je soms </a:t>
            </a:r>
            <a:r>
              <a:rPr lang="nl-NL"/>
              <a:t>een gebrek aan steun, feedback en erkenning. Sommige medewerkers zullen bijvoorbeeld langer werken uit angst om te weinig werk te leveren. Stop met het verheerlijken van overwerk. Structureel overwerken is niet goed. </a:t>
            </a:r>
          </a:p>
          <a:p>
            <a:br>
              <a:rPr lang="nl-NL"/>
            </a:br>
            <a:r>
              <a:rPr lang="nl-NL"/>
              <a:t> </a:t>
            </a:r>
            <a:endParaRPr lang="nl-BE"/>
          </a:p>
        </p:txBody>
      </p:sp>
      <p:sp>
        <p:nvSpPr>
          <p:cNvPr id="4" name="Tijdelijke aanduiding voor dianummer 3"/>
          <p:cNvSpPr>
            <a:spLocks noGrp="1"/>
          </p:cNvSpPr>
          <p:nvPr>
            <p:ph type="sldNum" sz="quarter" idx="5"/>
          </p:nvPr>
        </p:nvSpPr>
        <p:spPr/>
        <p:txBody>
          <a:bodyPr/>
          <a:lstStyle/>
          <a:p>
            <a:fld id="{1F3B3EB7-6BAD-44AB-B96A-8F292E4D03C7}" type="slidenum">
              <a:rPr lang="nl-BE" smtClean="0"/>
              <a:t>17</a:t>
            </a:fld>
            <a:endParaRPr lang="nl-BE"/>
          </a:p>
        </p:txBody>
      </p:sp>
    </p:spTree>
    <p:extLst>
      <p:ext uri="{BB962C8B-B14F-4D97-AF65-F5344CB8AC3E}">
        <p14:creationId xmlns:p14="http://schemas.microsoft.com/office/powerpoint/2010/main" val="114314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7C3BA-859E-418E-976A-806F3D7D2F5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1E20A61-1759-4682-AB8C-9499E0936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4BB7527-42D6-4C7E-9B03-07664E6BD5D0}"/>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5" name="Tijdelijke aanduiding voor voettekst 4">
            <a:extLst>
              <a:ext uri="{FF2B5EF4-FFF2-40B4-BE49-F238E27FC236}">
                <a16:creationId xmlns:a16="http://schemas.microsoft.com/office/drawing/2014/main" id="{CBD920C3-14F7-4599-AF23-43BCCE67ED6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8B094C3-E2C0-4AFC-A734-4DE094CB71AF}"/>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415718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68FE3-FCB4-4CBA-B1A0-619275E38EC4}"/>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1B2A8D6-94D2-4279-8D4A-73DCF759FB1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9280C20-A03D-4EF0-AF87-D7D310EC9867}"/>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5" name="Tijdelijke aanduiding voor voettekst 4">
            <a:extLst>
              <a:ext uri="{FF2B5EF4-FFF2-40B4-BE49-F238E27FC236}">
                <a16:creationId xmlns:a16="http://schemas.microsoft.com/office/drawing/2014/main" id="{7A57D9F6-0729-4B80-85BF-D933B6C51A8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1993742-6D2D-44C2-A3EB-A3BFE5CFD14D}"/>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219496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03E94D7-5D8C-48DB-A6E0-45E26455A4C0}"/>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DC4DAD9-DEF5-4E70-B04A-E49013A3235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746179B-8308-4D6D-86D9-1F748E8C2677}"/>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5" name="Tijdelijke aanduiding voor voettekst 4">
            <a:extLst>
              <a:ext uri="{FF2B5EF4-FFF2-40B4-BE49-F238E27FC236}">
                <a16:creationId xmlns:a16="http://schemas.microsoft.com/office/drawing/2014/main" id="{211DDAEB-5E6B-4D44-A39E-2B9FAAA7BCD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27CE083-3710-49BE-9384-7DAAF021D7B8}"/>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409254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ekop">
    <p:bg>
      <p:bgPr>
        <a:solidFill>
          <a:srgbClr val="008D3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75488" y="1664018"/>
            <a:ext cx="11247120" cy="2852737"/>
          </a:xfrm>
        </p:spPr>
        <p:txBody>
          <a:bodyPr anchor="b"/>
          <a:lstStyle>
            <a:lvl1pPr>
              <a:defRPr sz="6000">
                <a:solidFill>
                  <a:schemeClr val="bg1"/>
                </a:solidFill>
              </a:defRPr>
            </a:lvl1pPr>
          </a:lstStyle>
          <a:p>
            <a:r>
              <a:rPr lang="nl-NL"/>
              <a:t>Klik om stijl te bewerken</a:t>
            </a:r>
            <a:endParaRPr lang="nl-BE"/>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2526581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ekop">
    <p:bg>
      <p:bgPr>
        <a:solidFill>
          <a:srgbClr val="2086C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66344" y="1664018"/>
            <a:ext cx="11247120" cy="2852737"/>
          </a:xfrm>
        </p:spPr>
        <p:txBody>
          <a:bodyPr anchor="b"/>
          <a:lstStyle>
            <a:lvl1pPr>
              <a:defRPr sz="6000">
                <a:solidFill>
                  <a:schemeClr val="bg1"/>
                </a:solidFill>
              </a:defRPr>
            </a:lvl1pPr>
          </a:lstStyle>
          <a:p>
            <a:r>
              <a:rPr lang="nl-NL"/>
              <a:t>Klik om stijl te bewerken</a:t>
            </a:r>
            <a:endParaRPr lang="nl-BE"/>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245478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CDA6D-8678-4EEB-8D69-26D0F672D90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1D99EDD-B05B-4CC4-B156-C2EFB0D4DDE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699B047-4A37-4F5A-B33E-DC7CD2F2E448}"/>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5" name="Tijdelijke aanduiding voor voettekst 4">
            <a:extLst>
              <a:ext uri="{FF2B5EF4-FFF2-40B4-BE49-F238E27FC236}">
                <a16:creationId xmlns:a16="http://schemas.microsoft.com/office/drawing/2014/main" id="{BC3C2B7C-A8E9-41FC-B453-2EEC4D8D801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1ECCD50-7FC9-451F-B8CF-8977D8CE9C15}"/>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236269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8C442-7FDE-465D-A7A7-B72A6972FF4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21DFDC0-6811-43E5-BFC9-B649DD217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72DBB81-66EB-424F-BBBA-4B6FCC32B8BE}"/>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5" name="Tijdelijke aanduiding voor voettekst 4">
            <a:extLst>
              <a:ext uri="{FF2B5EF4-FFF2-40B4-BE49-F238E27FC236}">
                <a16:creationId xmlns:a16="http://schemas.microsoft.com/office/drawing/2014/main" id="{4B99DE5A-A6B2-4F19-9A5A-38BABD55055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2363650-50CA-456F-96D0-2E486AA4E4A5}"/>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203659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9B7D0D-6633-4035-9B0C-B66D149B0F0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DE78F0A-6F4F-4E3C-86E1-57603D45041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EC3D7A2-F185-421B-8AC9-87E60A82FCD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5C0873DC-9069-44FB-84F5-6FA987E65A77}"/>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6" name="Tijdelijke aanduiding voor voettekst 5">
            <a:extLst>
              <a:ext uri="{FF2B5EF4-FFF2-40B4-BE49-F238E27FC236}">
                <a16:creationId xmlns:a16="http://schemas.microsoft.com/office/drawing/2014/main" id="{31B54CE4-0B85-463D-92D1-6D3BB708BBA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BC690D2-2DE2-4675-80FB-BFCA69192D7D}"/>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84038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F9D6E-1B87-4CCF-A10B-1FEF1774D8E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6D98CD6-5E43-4263-9A83-6C6109EEA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299814B-726E-494B-98BA-0601C738350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4ED479A-4824-4ADB-A585-AC4959729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A11540B-5FDA-44A7-BC73-1422BF38587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56684E2-C208-4759-BD90-BE161C6E2C8D}"/>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8" name="Tijdelijke aanduiding voor voettekst 7">
            <a:extLst>
              <a:ext uri="{FF2B5EF4-FFF2-40B4-BE49-F238E27FC236}">
                <a16:creationId xmlns:a16="http://schemas.microsoft.com/office/drawing/2014/main" id="{8CFBBFB6-4110-461E-8A16-214EBA2C37AA}"/>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4CA54C2-CCD4-4EB1-ABC8-8543CC8EF699}"/>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32909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C33AF-6673-4590-9892-E22DBCC615B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1F1206E3-90C0-4B58-816D-2C348CD5A101}"/>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4" name="Tijdelijke aanduiding voor voettekst 3">
            <a:extLst>
              <a:ext uri="{FF2B5EF4-FFF2-40B4-BE49-F238E27FC236}">
                <a16:creationId xmlns:a16="http://schemas.microsoft.com/office/drawing/2014/main" id="{78D789A2-D935-43D2-BA52-463A355EF3A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3598982-B709-4688-9070-D6508E4C049F}"/>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1879317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03F1A1D-89ED-4B90-89EB-93DFB4D5102E}"/>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3" name="Tijdelijke aanduiding voor voettekst 2">
            <a:extLst>
              <a:ext uri="{FF2B5EF4-FFF2-40B4-BE49-F238E27FC236}">
                <a16:creationId xmlns:a16="http://schemas.microsoft.com/office/drawing/2014/main" id="{6220749D-7272-4667-BE0D-1B6304B4040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3D3604B-5A96-4FC9-935F-7A1A5EC46884}"/>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155247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60391-9AC2-48BF-BD84-D18CF64FA52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E9060D8-EA1F-43BF-A8A4-23468E4DF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AAA0022-D35D-4AF8-86AD-6F650D2E4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9212F23-A79F-4B2E-884D-4E61CFF37576}"/>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6" name="Tijdelijke aanduiding voor voettekst 5">
            <a:extLst>
              <a:ext uri="{FF2B5EF4-FFF2-40B4-BE49-F238E27FC236}">
                <a16:creationId xmlns:a16="http://schemas.microsoft.com/office/drawing/2014/main" id="{DD12A63E-3410-4868-BA71-9D69B1D8B03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8519E35-F252-4B1F-BC48-3F88EF360B89}"/>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418284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3F350-E65E-487B-AB20-351A9DA07BD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D7F5740-BF36-46CC-99BD-5663B60273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BD8DCD0-7E41-4ADC-BBD3-79F09AC4C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AD714EE-FBE0-4D02-AE03-9E7C5C0FCCFE}"/>
              </a:ext>
            </a:extLst>
          </p:cNvPr>
          <p:cNvSpPr>
            <a:spLocks noGrp="1"/>
          </p:cNvSpPr>
          <p:nvPr>
            <p:ph type="dt" sz="half" idx="10"/>
          </p:nvPr>
        </p:nvSpPr>
        <p:spPr/>
        <p:txBody>
          <a:bodyPr/>
          <a:lstStyle/>
          <a:p>
            <a:fld id="{06D4D49E-6D1A-428C-8B82-DB6F26ECA0FC}" type="datetimeFigureOut">
              <a:rPr lang="nl-BE" smtClean="0"/>
              <a:t>17/12/2020</a:t>
            </a:fld>
            <a:endParaRPr lang="nl-BE"/>
          </a:p>
        </p:txBody>
      </p:sp>
      <p:sp>
        <p:nvSpPr>
          <p:cNvPr id="6" name="Tijdelijke aanduiding voor voettekst 5">
            <a:extLst>
              <a:ext uri="{FF2B5EF4-FFF2-40B4-BE49-F238E27FC236}">
                <a16:creationId xmlns:a16="http://schemas.microsoft.com/office/drawing/2014/main" id="{978B695D-37D6-449B-9601-3668F416158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2AC889B-5CAC-4DF2-84CB-9ED6F15CEC5C}"/>
              </a:ext>
            </a:extLst>
          </p:cNvPr>
          <p:cNvSpPr>
            <a:spLocks noGrp="1"/>
          </p:cNvSpPr>
          <p:nvPr>
            <p:ph type="sldNum" sz="quarter" idx="12"/>
          </p:nvPr>
        </p:nvSpPr>
        <p:spPr/>
        <p:txBody>
          <a:bodyPr/>
          <a:lstStyle/>
          <a:p>
            <a:fld id="{E20D8656-ED3C-43F8-98F7-EFE07654462B}" type="slidenum">
              <a:rPr lang="nl-BE" smtClean="0"/>
              <a:t>‹#›</a:t>
            </a:fld>
            <a:endParaRPr lang="nl-BE"/>
          </a:p>
        </p:txBody>
      </p:sp>
    </p:spTree>
    <p:extLst>
      <p:ext uri="{BB962C8B-B14F-4D97-AF65-F5344CB8AC3E}">
        <p14:creationId xmlns:p14="http://schemas.microsoft.com/office/powerpoint/2010/main" val="213893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833E930-2542-4CCA-B92A-80C8895A7B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32C9B9A-1655-4673-9565-75AC037E1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C929F14-B3D1-45F2-A108-6941144120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4D49E-6D1A-428C-8B82-DB6F26ECA0FC}" type="datetimeFigureOut">
              <a:rPr lang="nl-BE" smtClean="0"/>
              <a:t>17/12/2020</a:t>
            </a:fld>
            <a:endParaRPr lang="nl-BE"/>
          </a:p>
        </p:txBody>
      </p:sp>
      <p:sp>
        <p:nvSpPr>
          <p:cNvPr id="5" name="Tijdelijke aanduiding voor voettekst 4">
            <a:extLst>
              <a:ext uri="{FF2B5EF4-FFF2-40B4-BE49-F238E27FC236}">
                <a16:creationId xmlns:a16="http://schemas.microsoft.com/office/drawing/2014/main" id="{03332A34-C9F7-46EB-845C-CBC945080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7949AB4F-FF25-4599-A805-6A52E1C51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D8656-ED3C-43F8-98F7-EFE07654462B}" type="slidenum">
              <a:rPr lang="nl-BE" smtClean="0"/>
              <a:t>‹#›</a:t>
            </a:fld>
            <a:endParaRPr lang="nl-BE"/>
          </a:p>
        </p:txBody>
      </p:sp>
    </p:spTree>
    <p:extLst>
      <p:ext uri="{BB962C8B-B14F-4D97-AF65-F5344CB8AC3E}">
        <p14:creationId xmlns:p14="http://schemas.microsoft.com/office/powerpoint/2010/main" val="440438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data-onderwijs.vlaanderen.be/edulex/document.aspx?docid=15157#2"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hyperlink" Target="https://de.wikipedia.org/wiki/Datei:Proti_Proudu_(Publikum).jpg"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s://www.mijnvclb.be/corona/inhoudelijke_werking.ph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hyperlink" Target="https://www.mijnvclb.be/downloads/caleidoscoop/jg31%204%208(window).pdf" TargetMode="External"/><Relationship Id="rId2" Type="http://schemas.openxmlformats.org/officeDocument/2006/relationships/hyperlink" Target="https://onderwijs.vlaanderen.be/sites/default/files/atoms/files/Trauma%20en%20cultuursensitief%20werken%20bij%20leerlingen%20met%20een%20vluchtverhaal%20en%20anderen_31012020.pdf" TargetMode="Externa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hyperlink" Target="https://www.mijnvclb.be/downloads/caleidoscoop/jg31%204%2014(adhd).pdf"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geluksdriehoek.b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geluksdriehoek.be/themas/veerkrach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hyperlink" Target="https://www.mijnvclb.be/corona/welzijn.php"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84.jpe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hyperlink" Target="https://www.mijnvclb.be/corona/index.php" TargetMode="External"/><Relationship Id="rId7" Type="http://schemas.openxmlformats.org/officeDocument/2006/relationships/hyperlink" Target="https://www.vlaanderen.be/hulp-zoeken-bij-psychische-problemen"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checkjezelf.be/" TargetMode="External"/><Relationship Id="rId5" Type="http://schemas.openxmlformats.org/officeDocument/2006/relationships/hyperlink" Target="https://zorgenvoormorgen.be/" TargetMode="External"/><Relationship Id="rId4" Type="http://schemas.openxmlformats.org/officeDocument/2006/relationships/hyperlink" Target="https://intranet.vrijclb.be/professionals/goed-in-je-vel2/corona-en-ps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iedereenok.be/" TargetMode="External"/><Relationship Id="rId2" Type="http://schemas.openxmlformats.org/officeDocument/2006/relationships/hyperlink" Target="https://www.rodekruis.be/juridische-info/houvast-app/" TargetMode="External"/><Relationship Id="rId1" Type="http://schemas.openxmlformats.org/officeDocument/2006/relationships/slideLayout" Target="../slideLayouts/slideLayout2.xml"/><Relationship Id="rId6" Type="http://schemas.openxmlformats.org/officeDocument/2006/relationships/hyperlink" Target="https://www.rodekruis.be/nieuws-kalender/nieuws/omgaan-met-stress-in-tijden-van-corona/tips-voor-de-bevolking/" TargetMode="External"/><Relationship Id="rId5" Type="http://schemas.openxmlformats.org/officeDocument/2006/relationships/hyperlink" Target="https://www.geestelijkgezondvlaanderen.be/" TargetMode="External"/><Relationship Id="rId4" Type="http://schemas.openxmlformats.org/officeDocument/2006/relationships/hyperlink" Target="https://www.gezondleven.be/themas/mentaal-welbevinden/geluksdriehoek"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coronadenktank.be/" TargetMode="External"/><Relationship Id="rId7" Type="http://schemas.openxmlformats.org/officeDocument/2006/relationships/hyperlink" Target="https://overheid.vlaanderen.be/file/loopbaan-in-eigen-handen-doegids-2-jouw-waarden-en-identiteitpdf" TargetMode="External"/><Relationship Id="rId2" Type="http://schemas.openxmlformats.org/officeDocument/2006/relationships/hyperlink" Target="https://wijrouwenmee.be/" TargetMode="External"/><Relationship Id="rId1" Type="http://schemas.openxmlformats.org/officeDocument/2006/relationships/slideLayout" Target="../slideLayouts/slideLayout2.xml"/><Relationship Id="rId6" Type="http://schemas.openxmlformats.org/officeDocument/2006/relationships/hyperlink" Target="https://overheid.vlaanderen.be/file/loopbaan-in-eigen-handen-doegids-1-jouw-talentenpdf" TargetMode="External"/><Relationship Id="rId5" Type="http://schemas.openxmlformats.org/officeDocument/2006/relationships/hyperlink" Target="https://timemanagement.nl/pomodoro-techniek/" TargetMode="External"/><Relationship Id="rId4" Type="http://schemas.openxmlformats.org/officeDocument/2006/relationships/hyperlink" Target="https://d34j62pglfm3rr.cloudfront.net/downloads/20200422_Brochure_Deuil_NL.pdf"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dezorgsamen.be/" TargetMode="External"/><Relationship Id="rId2" Type="http://schemas.openxmlformats.org/officeDocument/2006/relationships/hyperlink" Target="https://www.rodekruis.be/nieuws-kalender/nieuws/omgaan-met-stress-in-tijden-van-corona/tips-voor-zorgverleners/" TargetMode="External"/><Relationship Id="rId1" Type="http://schemas.openxmlformats.org/officeDocument/2006/relationships/slideLayout" Target="../slideLayouts/slideLayout2.xml"/><Relationship Id="rId6" Type="http://schemas.openxmlformats.org/officeDocument/2006/relationships/hyperlink" Target="https://www.health.belgium.be/nl/webina-cpc" TargetMode="External"/><Relationship Id="rId5" Type="http://schemas.openxmlformats.org/officeDocument/2006/relationships/hyperlink" Target="https://www.health.belgium.be/nl/covid-19-psychosociale-ondersteuning" TargetMode="External"/><Relationship Id="rId4" Type="http://schemas.openxmlformats.org/officeDocument/2006/relationships/hyperlink" Target="https://www.rodekruis.be/nieuws-kalender/nieuws/e-learning-omgaan-met-stress-en-angs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6A37-5D58-244F-92BF-D62A0534ED12}"/>
              </a:ext>
            </a:extLst>
          </p:cNvPr>
          <p:cNvSpPr>
            <a:spLocks noGrp="1"/>
          </p:cNvSpPr>
          <p:nvPr>
            <p:ph type="ctrTitle"/>
          </p:nvPr>
        </p:nvSpPr>
        <p:spPr>
          <a:xfrm>
            <a:off x="771144" y="1116142"/>
            <a:ext cx="5870448" cy="2035431"/>
          </a:xfrm>
        </p:spPr>
        <p:txBody>
          <a:bodyPr>
            <a:normAutofit/>
          </a:bodyPr>
          <a:lstStyle/>
          <a:p>
            <a:pPr algn="l"/>
            <a:r>
              <a:rPr lang="nl-BE" b="1">
                <a:solidFill>
                  <a:srgbClr val="0070C0"/>
                </a:solidFill>
                <a:latin typeface="+mn-lt"/>
              </a:rPr>
              <a:t>Vragenuurtje CPBW </a:t>
            </a:r>
          </a:p>
        </p:txBody>
      </p:sp>
      <p:sp>
        <p:nvSpPr>
          <p:cNvPr id="3" name="Ondertitel 2">
            <a:extLst>
              <a:ext uri="{FF2B5EF4-FFF2-40B4-BE49-F238E27FC236}">
                <a16:creationId xmlns:a16="http://schemas.microsoft.com/office/drawing/2014/main" id="{953C8DBC-9C8A-DC46-8AF4-C0ABD107320C}"/>
              </a:ext>
            </a:extLst>
          </p:cNvPr>
          <p:cNvSpPr>
            <a:spLocks noGrp="1"/>
          </p:cNvSpPr>
          <p:nvPr>
            <p:ph type="subTitle" idx="1"/>
          </p:nvPr>
        </p:nvSpPr>
        <p:spPr>
          <a:xfrm>
            <a:off x="771144" y="3602038"/>
            <a:ext cx="1785625" cy="622490"/>
          </a:xfrm>
        </p:spPr>
        <p:txBody>
          <a:bodyPr vert="horz" lIns="91440" tIns="45720" rIns="91440" bIns="45720" rtlCol="0" anchor="t">
            <a:normAutofit/>
          </a:bodyPr>
          <a:lstStyle/>
          <a:p>
            <a:pPr algn="l"/>
            <a:r>
              <a:rPr lang="nl-BE" b="1">
                <a:solidFill>
                  <a:srgbClr val="008D36"/>
                </a:solidFill>
              </a:rPr>
              <a:t>17/12/2020</a:t>
            </a:r>
          </a:p>
        </p:txBody>
      </p:sp>
      <p:pic>
        <p:nvPicPr>
          <p:cNvPr id="6" name="Afbeelding 5">
            <a:extLst>
              <a:ext uri="{FF2B5EF4-FFF2-40B4-BE49-F238E27FC236}">
                <a16:creationId xmlns:a16="http://schemas.microsoft.com/office/drawing/2014/main" id="{163538E3-F3F3-4944-8BAF-BA6B14FD6191}"/>
              </a:ext>
            </a:extLst>
          </p:cNvPr>
          <p:cNvPicPr>
            <a:picLocks noChangeAspect="1"/>
          </p:cNvPicPr>
          <p:nvPr/>
        </p:nvPicPr>
        <p:blipFill>
          <a:blip r:embed="rId3"/>
          <a:stretch>
            <a:fillRect/>
          </a:stretch>
        </p:blipFill>
        <p:spPr>
          <a:xfrm>
            <a:off x="7035113" y="4615641"/>
            <a:ext cx="4968034" cy="2065465"/>
          </a:xfrm>
          <a:prstGeom prst="rect">
            <a:avLst/>
          </a:prstGeom>
        </p:spPr>
      </p:pic>
      <p:sp>
        <p:nvSpPr>
          <p:cNvPr id="4" name="Tekstvak 3">
            <a:extLst>
              <a:ext uri="{FF2B5EF4-FFF2-40B4-BE49-F238E27FC236}">
                <a16:creationId xmlns:a16="http://schemas.microsoft.com/office/drawing/2014/main" id="{396F3BBD-CF81-4BD0-A5B0-FD706A27B162}"/>
              </a:ext>
            </a:extLst>
          </p:cNvPr>
          <p:cNvSpPr txBox="1"/>
          <p:nvPr/>
        </p:nvSpPr>
        <p:spPr>
          <a:xfrm>
            <a:off x="771144" y="4615641"/>
            <a:ext cx="3505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008D36"/>
                </a:solidFill>
                <a:ea typeface="+mn-lt"/>
                <a:cs typeface="+mn-lt"/>
              </a:rPr>
              <a:t>An </a:t>
            </a:r>
            <a:r>
              <a:rPr lang="nl-NL" sz="2400" b="1" err="1">
                <a:solidFill>
                  <a:srgbClr val="008D36"/>
                </a:solidFill>
                <a:ea typeface="+mn-lt"/>
                <a:cs typeface="+mn-lt"/>
              </a:rPr>
              <a:t>Victoir</a:t>
            </a:r>
            <a:endParaRPr lang="nl-NL" err="1"/>
          </a:p>
          <a:p>
            <a:r>
              <a:rPr lang="nl-NL" sz="2400" b="1">
                <a:solidFill>
                  <a:srgbClr val="008D36"/>
                </a:solidFill>
                <a:cs typeface="Calibri"/>
              </a:rPr>
              <a:t>Christa Vercruysse</a:t>
            </a:r>
            <a:endParaRPr lang="nl-NL">
              <a:cs typeface="Calibri"/>
            </a:endParaRPr>
          </a:p>
          <a:p>
            <a:r>
              <a:rPr lang="nl-NL" sz="2400" b="1" err="1">
                <a:solidFill>
                  <a:srgbClr val="008D36"/>
                </a:solidFill>
                <a:cs typeface="Calibri"/>
              </a:rPr>
              <a:t>Jasmina</a:t>
            </a:r>
            <a:r>
              <a:rPr lang="nl-NL" sz="2400" b="1">
                <a:solidFill>
                  <a:srgbClr val="008D36"/>
                </a:solidFill>
                <a:cs typeface="Calibri"/>
              </a:rPr>
              <a:t> </a:t>
            </a:r>
            <a:r>
              <a:rPr lang="nl-NL" sz="2400" b="1" err="1">
                <a:solidFill>
                  <a:srgbClr val="008D36"/>
                </a:solidFill>
                <a:cs typeface="Calibri"/>
              </a:rPr>
              <a:t>Jamil</a:t>
            </a:r>
          </a:p>
          <a:p>
            <a:r>
              <a:rPr lang="nl-NL" sz="2400" b="1">
                <a:solidFill>
                  <a:srgbClr val="008D36"/>
                </a:solidFill>
                <a:cs typeface="Calibri"/>
              </a:rPr>
              <a:t>Liesbeth </a:t>
            </a:r>
            <a:r>
              <a:rPr lang="nl-NL" sz="2400" b="1" err="1">
                <a:solidFill>
                  <a:srgbClr val="008D36"/>
                </a:solidFill>
                <a:cs typeface="Calibri"/>
              </a:rPr>
              <a:t>Werrebrouck</a:t>
            </a:r>
            <a:endParaRPr lang="nl-NL" sz="2400" b="1">
              <a:solidFill>
                <a:srgbClr val="008D36"/>
              </a:solidFill>
              <a:cs typeface="Calibri"/>
            </a:endParaRPr>
          </a:p>
          <a:p>
            <a:r>
              <a:rPr lang="nl-NL" sz="2400" b="1">
                <a:solidFill>
                  <a:srgbClr val="008D36"/>
                </a:solidFill>
                <a:cs typeface="Calibri"/>
              </a:rPr>
              <a:t>Rebecca </a:t>
            </a:r>
            <a:r>
              <a:rPr lang="nl-NL" sz="2400" b="1" err="1">
                <a:solidFill>
                  <a:srgbClr val="008D36"/>
                </a:solidFill>
                <a:cs typeface="Calibri"/>
              </a:rPr>
              <a:t>Cogneau</a:t>
            </a:r>
            <a:endParaRPr lang="nl-NL" sz="2400">
              <a:solidFill>
                <a:srgbClr val="008D36"/>
              </a:solidFill>
              <a:cs typeface="Calibri"/>
            </a:endParaRPr>
          </a:p>
        </p:txBody>
      </p:sp>
    </p:spTree>
    <p:extLst>
      <p:ext uri="{BB962C8B-B14F-4D97-AF65-F5344CB8AC3E}">
        <p14:creationId xmlns:p14="http://schemas.microsoft.com/office/powerpoint/2010/main" val="114447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F001BB-A64D-4CEA-9F7E-144F89C1D3B4}"/>
              </a:ext>
            </a:extLst>
          </p:cNvPr>
          <p:cNvSpPr>
            <a:spLocks noGrp="1"/>
          </p:cNvSpPr>
          <p:nvPr>
            <p:ph type="title"/>
          </p:nvPr>
        </p:nvSpPr>
        <p:spPr>
          <a:xfrm>
            <a:off x="841248" y="548640"/>
            <a:ext cx="3600860" cy="5431536"/>
          </a:xfrm>
        </p:spPr>
        <p:txBody>
          <a:bodyPr>
            <a:normAutofit/>
          </a:bodyPr>
          <a:lstStyle/>
          <a:p>
            <a:r>
              <a:rPr lang="nl-BE" sz="2800" b="1">
                <a:latin typeface="Calibri"/>
                <a:cs typeface="Calibri"/>
              </a:rPr>
              <a:t>Definitie: Psychosociale risico’s</a:t>
            </a:r>
            <a:endParaRPr lang="nl-NL" sz="2800" b="1">
              <a:latin typeface="Calibri"/>
              <a:cs typeface="Calibri"/>
            </a:endParaRP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inhoud 6">
            <a:extLst>
              <a:ext uri="{FF2B5EF4-FFF2-40B4-BE49-F238E27FC236}">
                <a16:creationId xmlns:a16="http://schemas.microsoft.com/office/drawing/2014/main" id="{38F59CAC-E5E7-4176-BF69-4B671368D3A5}"/>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endParaRPr lang="nl-BE" sz="2200" b="1">
              <a:cs typeface="Calibri"/>
            </a:endParaRPr>
          </a:p>
          <a:p>
            <a:pPr marL="0" indent="0">
              <a:buNone/>
            </a:pPr>
            <a:r>
              <a:rPr lang="nl-NL" sz="2200"/>
              <a:t>De </a:t>
            </a:r>
            <a:r>
              <a:rPr lang="nl-NL" sz="2200">
                <a:ea typeface="+mn-lt"/>
                <a:cs typeface="+mn-lt"/>
              </a:rPr>
              <a:t>psychosociale risico’s op het werk worden gedefinieerd als de kans dat één of meerdere werknemers </a:t>
            </a:r>
            <a:r>
              <a:rPr lang="nl-NL" sz="2200" b="1">
                <a:ea typeface="+mn-lt"/>
                <a:cs typeface="+mn-lt"/>
              </a:rPr>
              <a:t>psychische schade</a:t>
            </a:r>
            <a:r>
              <a:rPr lang="nl-NL" sz="2200">
                <a:ea typeface="+mn-lt"/>
                <a:cs typeface="+mn-lt"/>
              </a:rPr>
              <a:t> ondervinden, die al dan niet kan gepaard gaan met </a:t>
            </a:r>
            <a:r>
              <a:rPr lang="nl-NL" sz="2200" b="1">
                <a:ea typeface="+mn-lt"/>
                <a:cs typeface="+mn-lt"/>
              </a:rPr>
              <a:t>lichamelijke schade,</a:t>
            </a:r>
            <a:r>
              <a:rPr lang="nl-NL" sz="2200">
                <a:ea typeface="+mn-lt"/>
                <a:cs typeface="+mn-lt"/>
              </a:rPr>
              <a:t> ten gevolge van een blootstelling aan de elementen van de arbeidsorganisatie, de arbeidsinhoud, de arbeidsvoorwaarden, de arbeidsomstandigheden en de interpersoonlijke relaties op het werk, waarop de </a:t>
            </a:r>
            <a:r>
              <a:rPr lang="nl-NL" sz="2200" b="1">
                <a:ea typeface="+mn-lt"/>
                <a:cs typeface="+mn-lt"/>
              </a:rPr>
              <a:t>werkgever een impact</a:t>
            </a:r>
            <a:r>
              <a:rPr lang="nl-NL" sz="2200">
                <a:ea typeface="+mn-lt"/>
                <a:cs typeface="+mn-lt"/>
              </a:rPr>
              <a:t> heeft en die </a:t>
            </a:r>
            <a:r>
              <a:rPr lang="nl-NL" sz="2200" b="1">
                <a:ea typeface="+mn-lt"/>
                <a:cs typeface="+mn-lt"/>
              </a:rPr>
              <a:t>objectief een gevaar</a:t>
            </a:r>
            <a:r>
              <a:rPr lang="nl-NL" sz="2200">
                <a:ea typeface="+mn-lt"/>
                <a:cs typeface="+mn-lt"/>
              </a:rPr>
              <a:t> inhouden.</a:t>
            </a:r>
            <a:endParaRPr lang="nl-NL" sz="2200">
              <a:cs typeface="Calibri"/>
            </a:endParaRPr>
          </a:p>
        </p:txBody>
      </p:sp>
      <p:sp>
        <p:nvSpPr>
          <p:cNvPr id="12" name="Slide Number Placeholder 3">
            <a:extLst>
              <a:ext uri="{FF2B5EF4-FFF2-40B4-BE49-F238E27FC236}">
                <a16:creationId xmlns:a16="http://schemas.microsoft.com/office/drawing/2014/main" id="{8199DFE5-38BB-4FCA-9878-5E280E95337A}"/>
              </a:ext>
            </a:extLst>
          </p:cNvPr>
          <p:cNvSpPr>
            <a:spLocks noGrp="1"/>
          </p:cNvSpPr>
          <p:nvPr>
            <p:ph type="sldNum" sz="quarter" idx="10"/>
          </p:nvPr>
        </p:nvSpPr>
        <p:spPr>
          <a:xfrm>
            <a:off x="8610600" y="6356350"/>
            <a:ext cx="2743200" cy="365125"/>
          </a:xfrm>
        </p:spPr>
        <p:txBody>
          <a:bodyPr>
            <a:normAutofit/>
          </a:bodyPr>
          <a:lstStyle/>
          <a:p>
            <a:pPr>
              <a:spcAft>
                <a:spcPts val="600"/>
              </a:spcAft>
            </a:pPr>
            <a:fld id="{2691482F-D63A-4DB3-831B-E5DF2FE757FB}" type="slidenum">
              <a:rPr lang="nl-BE" smtClean="0"/>
              <a:pPr>
                <a:spcAft>
                  <a:spcPts val="600"/>
                </a:spcAft>
              </a:pPr>
              <a:t>10</a:t>
            </a:fld>
            <a:endParaRPr lang="nl-BE"/>
          </a:p>
        </p:txBody>
      </p:sp>
      <p:sp>
        <p:nvSpPr>
          <p:cNvPr id="4" name="Tijdelijke aanduiding voor dianummer 3" hidden="1">
            <a:extLst>
              <a:ext uri="{FF2B5EF4-FFF2-40B4-BE49-F238E27FC236}">
                <a16:creationId xmlns:a16="http://schemas.microsoft.com/office/drawing/2014/main" id="{DF582A1C-03F9-4159-B2B8-F1264B7EECF6}"/>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10</a:t>
            </a:fld>
            <a:endParaRPr lang="nl-BE"/>
          </a:p>
        </p:txBody>
      </p:sp>
    </p:spTree>
    <p:extLst>
      <p:ext uri="{BB962C8B-B14F-4D97-AF65-F5344CB8AC3E}">
        <p14:creationId xmlns:p14="http://schemas.microsoft.com/office/powerpoint/2010/main" val="62579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9DD25451-A24C-4DFF-9E10-07357A2122A4}"/>
              </a:ext>
            </a:extLst>
          </p:cNvPr>
          <p:cNvPicPr>
            <a:picLocks noChangeAspect="1"/>
          </p:cNvPicPr>
          <p:nvPr/>
        </p:nvPicPr>
        <p:blipFill>
          <a:blip r:embed="rId2"/>
          <a:stretch>
            <a:fillRect/>
          </a:stretch>
        </p:blipFill>
        <p:spPr>
          <a:xfrm>
            <a:off x="299730" y="322730"/>
            <a:ext cx="11592540" cy="5854234"/>
          </a:xfrm>
          <a:prstGeom prst="rect">
            <a:avLst/>
          </a:prstGeom>
          <a:solidFill>
            <a:srgbClr val="2086C5"/>
          </a:solidFill>
          <a:ln>
            <a:solidFill>
              <a:srgbClr val="2086C5"/>
            </a:solidFill>
          </a:ln>
        </p:spPr>
      </p:pic>
    </p:spTree>
    <p:extLst>
      <p:ext uri="{BB962C8B-B14F-4D97-AF65-F5344CB8AC3E}">
        <p14:creationId xmlns:p14="http://schemas.microsoft.com/office/powerpoint/2010/main" val="289802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1045C4-A2E1-445C-80BD-4C9204110FFB}"/>
              </a:ext>
            </a:extLst>
          </p:cNvPr>
          <p:cNvSpPr>
            <a:spLocks noGrp="1"/>
          </p:cNvSpPr>
          <p:nvPr>
            <p:ph type="title"/>
          </p:nvPr>
        </p:nvSpPr>
        <p:spPr>
          <a:xfrm>
            <a:off x="769811" y="548640"/>
            <a:ext cx="3672297" cy="5443442"/>
          </a:xfrm>
        </p:spPr>
        <p:txBody>
          <a:bodyPr>
            <a:normAutofit/>
          </a:bodyPr>
          <a:lstStyle/>
          <a:p>
            <a:r>
              <a:rPr lang="nl-BE" sz="2800" b="1">
                <a:latin typeface="Calibri"/>
                <a:cs typeface="Calibri"/>
              </a:rPr>
              <a:t>Verantwoordelijkheid werkgever</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21A83C9-90EF-43B1-9EAE-FBE1557C1B57}"/>
              </a:ext>
            </a:extLst>
          </p:cNvPr>
          <p:cNvSpPr>
            <a:spLocks noGrp="1"/>
          </p:cNvSpPr>
          <p:nvPr>
            <p:ph idx="1"/>
          </p:nvPr>
        </p:nvSpPr>
        <p:spPr>
          <a:xfrm>
            <a:off x="5126418" y="552091"/>
            <a:ext cx="6224335" cy="5431536"/>
          </a:xfrm>
        </p:spPr>
        <p:txBody>
          <a:bodyPr anchor="ctr">
            <a:normAutofit/>
          </a:bodyPr>
          <a:lstStyle/>
          <a:p>
            <a:pPr marL="0" indent="0">
              <a:buNone/>
            </a:pPr>
            <a:r>
              <a:rPr lang="nl-NL" sz="2200" b="1"/>
              <a:t>De werkgever:</a:t>
            </a:r>
          </a:p>
          <a:p>
            <a:r>
              <a:rPr lang="nl-NL" sz="2200"/>
              <a:t>is verantwoordelijk voor het Welzijnsbeleid in zijn onderneming</a:t>
            </a:r>
          </a:p>
          <a:p>
            <a:r>
              <a:rPr lang="nl-NL" sz="2200"/>
              <a:t>speelt de belangrijkste rol wat betreft het welzijn op het werk </a:t>
            </a:r>
          </a:p>
          <a:p>
            <a:r>
              <a:rPr lang="nl-NL" sz="2200"/>
              <a:t>levert inspanningen op de 5 A’s om problemen te voorkomen</a:t>
            </a:r>
          </a:p>
          <a:p>
            <a:pPr marL="0" indent="0">
              <a:buNone/>
            </a:pPr>
            <a:r>
              <a:rPr lang="nl-NL" sz="2200" b="1"/>
              <a:t>=</a:t>
            </a:r>
          </a:p>
          <a:p>
            <a:pPr marL="0" indent="0">
              <a:buNone/>
            </a:pPr>
            <a:r>
              <a:rPr lang="nl-NL" sz="2200" b="1"/>
              <a:t>Het inrichtend bestuur</a:t>
            </a:r>
            <a:r>
              <a:rPr lang="nl-NL" sz="2200"/>
              <a:t>: eindverantwoordelijkheid. </a:t>
            </a:r>
          </a:p>
          <a:p>
            <a:pPr marL="0" indent="0">
              <a:buNone/>
            </a:pPr>
            <a:r>
              <a:rPr lang="nl-NL" sz="2200" b="1"/>
              <a:t>De directie: </a:t>
            </a:r>
            <a:r>
              <a:rPr lang="nl-NL" sz="2200"/>
              <a:t>belangrijke verantwoordelijkheid, want krijgt mandaat van inrichtend bestuur en helpt mee de wettelijke verplichtingen uit te voeren. </a:t>
            </a:r>
            <a:endParaRPr lang="nl-NL" sz="2200" b="1"/>
          </a:p>
        </p:txBody>
      </p:sp>
    </p:spTree>
    <p:extLst>
      <p:ext uri="{BB962C8B-B14F-4D97-AF65-F5344CB8AC3E}">
        <p14:creationId xmlns:p14="http://schemas.microsoft.com/office/powerpoint/2010/main" val="88817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1045C4-A2E1-445C-80BD-4C9204110FFB}"/>
              </a:ext>
            </a:extLst>
          </p:cNvPr>
          <p:cNvSpPr>
            <a:spLocks noGrp="1"/>
          </p:cNvSpPr>
          <p:nvPr>
            <p:ph type="title"/>
          </p:nvPr>
        </p:nvSpPr>
        <p:spPr>
          <a:xfrm>
            <a:off x="663892" y="1412653"/>
            <a:ext cx="6894576" cy="711518"/>
          </a:xfrm>
        </p:spPr>
        <p:txBody>
          <a:bodyPr vert="horz" lIns="91440" tIns="45720" rIns="91440" bIns="45720" rtlCol="0" anchor="b">
            <a:normAutofit/>
          </a:bodyPr>
          <a:lstStyle/>
          <a:p>
            <a:r>
              <a:rPr lang="en-US" sz="2800" b="1" kern="1200">
                <a:latin typeface="+mj-lt"/>
                <a:ea typeface="+mj-ea"/>
                <a:cs typeface="+mj-cs"/>
              </a:rPr>
              <a:t>Verantwoordelijkheid van iedereen </a:t>
            </a:r>
          </a:p>
        </p:txBody>
      </p:sp>
      <p:sp>
        <p:nvSpPr>
          <p:cNvPr id="18"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 afgeronde hoeken 8">
            <a:extLst>
              <a:ext uri="{FF2B5EF4-FFF2-40B4-BE49-F238E27FC236}">
                <a16:creationId xmlns:a16="http://schemas.microsoft.com/office/drawing/2014/main" id="{2816D1C1-A686-4091-915C-CDFA1E7C8144}"/>
              </a:ext>
            </a:extLst>
          </p:cNvPr>
          <p:cNvSpPr/>
          <p:nvPr/>
        </p:nvSpPr>
        <p:spPr>
          <a:xfrm>
            <a:off x="7307580" y="2706624"/>
            <a:ext cx="4501421" cy="1662207"/>
          </a:xfrm>
          <a:prstGeom prst="roundRect">
            <a:avLst/>
          </a:prstGeom>
          <a:solidFill>
            <a:srgbClr val="008D36"/>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200">
                <a:solidFill>
                  <a:schemeClr val="tx1"/>
                </a:solidFill>
              </a:rPr>
              <a:t>Visie:</a:t>
            </a:r>
          </a:p>
          <a:p>
            <a:pPr indent="-228600">
              <a:lnSpc>
                <a:spcPct val="90000"/>
              </a:lnSpc>
              <a:spcAft>
                <a:spcPts val="600"/>
              </a:spcAft>
              <a:buFont typeface="Arial" panose="020B0604020202020204" pitchFamily="34" charset="0"/>
              <a:buChar char="•"/>
            </a:pPr>
            <a:r>
              <a:rPr lang="en-US" sz="2200">
                <a:solidFill>
                  <a:schemeClr val="tx1"/>
                </a:solidFill>
              </a:rPr>
              <a:t>Het is iedereen zijn verantwoordelijkheid om voor zichzelf en voor elkaar te zorgen</a:t>
            </a:r>
          </a:p>
        </p:txBody>
      </p:sp>
      <p:sp>
        <p:nvSpPr>
          <p:cNvPr id="8" name="Pijl: links/rechts/omhoog 7">
            <a:extLst>
              <a:ext uri="{FF2B5EF4-FFF2-40B4-BE49-F238E27FC236}">
                <a16:creationId xmlns:a16="http://schemas.microsoft.com/office/drawing/2014/main" id="{1D68B4F7-78CF-42AC-85C6-C5012FDEE2C7}"/>
              </a:ext>
            </a:extLst>
          </p:cNvPr>
          <p:cNvSpPr/>
          <p:nvPr/>
        </p:nvSpPr>
        <p:spPr>
          <a:xfrm rot="10800000">
            <a:off x="5447043" y="3271837"/>
            <a:ext cx="1676400" cy="1164431"/>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BE"/>
          </a:p>
        </p:txBody>
      </p:sp>
      <p:pic>
        <p:nvPicPr>
          <p:cNvPr id="10" name="Tijdelijke aanduiding voor inhoud 4">
            <a:extLst>
              <a:ext uri="{FF2B5EF4-FFF2-40B4-BE49-F238E27FC236}">
                <a16:creationId xmlns:a16="http://schemas.microsoft.com/office/drawing/2014/main" id="{7F8C13F1-557B-4140-8759-2397B5930E02}"/>
              </a:ext>
            </a:extLst>
          </p:cNvPr>
          <p:cNvPicPr>
            <a:picLocks noGrp="1" noChangeAspect="1"/>
          </p:cNvPicPr>
          <p:nvPr>
            <p:ph idx="1"/>
          </p:nvPr>
        </p:nvPicPr>
        <p:blipFill>
          <a:blip r:embed="rId3"/>
          <a:stretch>
            <a:fillRect/>
          </a:stretch>
        </p:blipFill>
        <p:spPr>
          <a:xfrm>
            <a:off x="545186" y="2701218"/>
            <a:ext cx="4755476" cy="1977125"/>
          </a:xfrm>
          <a:prstGeom prst="rect">
            <a:avLst/>
          </a:prstGeom>
          <a:noFill/>
        </p:spPr>
      </p:pic>
      <p:pic>
        <p:nvPicPr>
          <p:cNvPr id="12" name="Afbeelding 13" descr="Afbeelding met tekst&#10;&#10;Automatisch gegenereerde beschrijving">
            <a:extLst>
              <a:ext uri="{FF2B5EF4-FFF2-40B4-BE49-F238E27FC236}">
                <a16:creationId xmlns:a16="http://schemas.microsoft.com/office/drawing/2014/main" id="{5E3528F8-9BE4-4A5C-9466-9870B057E1A1}"/>
              </a:ext>
            </a:extLst>
          </p:cNvPr>
          <p:cNvPicPr>
            <a:picLocks noChangeAspect="1"/>
          </p:cNvPicPr>
          <p:nvPr/>
        </p:nvPicPr>
        <p:blipFill>
          <a:blip r:embed="rId4"/>
          <a:stretch>
            <a:fillRect/>
          </a:stretch>
        </p:blipFill>
        <p:spPr>
          <a:xfrm>
            <a:off x="2450308" y="4952673"/>
            <a:ext cx="8279605" cy="1393687"/>
          </a:xfrm>
          <a:prstGeom prst="rect">
            <a:avLst/>
          </a:prstGeom>
        </p:spPr>
      </p:pic>
    </p:spTree>
    <p:extLst>
      <p:ext uri="{BB962C8B-B14F-4D97-AF65-F5344CB8AC3E}">
        <p14:creationId xmlns:p14="http://schemas.microsoft.com/office/powerpoint/2010/main" val="1533728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D090B7-A22D-4B74-BB98-53C0F580BA46}"/>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kern="1200">
                <a:solidFill>
                  <a:schemeClr val="tx1"/>
                </a:solidFill>
                <a:latin typeface="+mj-lt"/>
                <a:ea typeface="+mj-ea"/>
                <a:cs typeface="+mj-cs"/>
              </a:rPr>
              <a:t>In huidige, specifieke context</a:t>
            </a:r>
            <a:endParaRPr lang="en-US" kern="1200">
              <a:solidFill>
                <a:schemeClr val="tx1"/>
              </a:solidFill>
              <a:latin typeface="+mj-lt"/>
              <a:cs typeface="Calibri Light"/>
            </a:endParaRP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30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5C7119-A7AA-4717-9E91-7F6F41E79D1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4400"/>
              <a:t>We </a:t>
            </a:r>
            <a:r>
              <a:rPr lang="en-US" sz="4400" err="1"/>
              <a:t>staan</a:t>
            </a:r>
            <a:r>
              <a:rPr lang="en-US" sz="4400"/>
              <a:t> </a:t>
            </a:r>
            <a:r>
              <a:rPr lang="en-US" sz="4400" err="1"/>
              <a:t>voor</a:t>
            </a:r>
            <a:r>
              <a:rPr lang="en-US" sz="4400"/>
              <a:t> </a:t>
            </a:r>
            <a:r>
              <a:rPr lang="en-US" sz="4400" err="1"/>
              <a:t>hete</a:t>
            </a:r>
            <a:r>
              <a:rPr lang="en-US" sz="4400"/>
              <a:t> </a:t>
            </a:r>
            <a:r>
              <a:rPr lang="en-US" sz="4400" err="1"/>
              <a:t>vuren</a:t>
            </a:r>
            <a:r>
              <a:rPr lang="en-US" sz="4400"/>
              <a:t> </a:t>
            </a:r>
          </a:p>
        </p:txBody>
      </p:sp>
      <p:pic>
        <p:nvPicPr>
          <p:cNvPr id="7" name="Afbeelding 7" descr="Afbeelding met natuur, brand, donker, open haard&#10;&#10;Automatisch gegenereerde beschrijving">
            <a:extLst>
              <a:ext uri="{FF2B5EF4-FFF2-40B4-BE49-F238E27FC236}">
                <a16:creationId xmlns:a16="http://schemas.microsoft.com/office/drawing/2014/main" id="{5F0D39B6-80DE-446F-90C1-746F8DE01824}"/>
              </a:ext>
            </a:extLst>
          </p:cNvPr>
          <p:cNvPicPr>
            <a:picLocks noChangeAspect="1"/>
          </p:cNvPicPr>
          <p:nvPr/>
        </p:nvPicPr>
        <p:blipFill rotWithShape="1">
          <a:blip r:embed="rId2"/>
          <a:srcRect l="30321" r="3164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6F5A20D0-B73C-4340-9C90-56234B553475}"/>
              </a:ext>
            </a:extLst>
          </p:cNvPr>
          <p:cNvSpPr>
            <a:spLocks noGrp="1"/>
          </p:cNvSpPr>
          <p:nvPr>
            <p:ph type="body" sz="half" idx="2"/>
          </p:nvPr>
        </p:nvSpPr>
        <p:spPr>
          <a:xfrm>
            <a:off x="5297762" y="2706624"/>
            <a:ext cx="6251110" cy="3483864"/>
          </a:xfrm>
        </p:spPr>
        <p:txBody>
          <a:bodyPr vert="horz" lIns="91440" tIns="45720" rIns="91440" bIns="45720" rtlCol="0">
            <a:normAutofit fontScale="92500" lnSpcReduction="20000"/>
          </a:bodyPr>
          <a:lstStyle/>
          <a:p>
            <a:pPr marL="285750" indent="-228600">
              <a:buFont typeface="Arial" panose="020B0604020202020204" pitchFamily="34" charset="0"/>
              <a:buChar char="•"/>
            </a:pPr>
            <a:r>
              <a:rPr lang="en-US" sz="2800"/>
              <a:t>Donkere herfstdagen </a:t>
            </a:r>
            <a:endParaRPr lang="en-US" sz="2800">
              <a:cs typeface="Calibri"/>
            </a:endParaRPr>
          </a:p>
          <a:p>
            <a:pPr marL="285750" indent="-228600">
              <a:buFont typeface="Arial" panose="020B0604020202020204" pitchFamily="34" charset="0"/>
              <a:buChar char="•"/>
            </a:pPr>
            <a:r>
              <a:rPr lang="en-US" sz="2800"/>
              <a:t>Opgesloten gevoel</a:t>
            </a:r>
            <a:endParaRPr lang="en-US" sz="2800">
              <a:cs typeface="Calibri"/>
            </a:endParaRPr>
          </a:p>
          <a:p>
            <a:pPr marL="285750" indent="-228600">
              <a:buFont typeface="Arial" panose="020B0604020202020204" pitchFamily="34" charset="0"/>
              <a:buChar char="•"/>
            </a:pPr>
            <a:r>
              <a:rPr lang="en-US" sz="2800"/>
              <a:t>Hoge werkdruk </a:t>
            </a:r>
            <a:endParaRPr lang="en-US" sz="2800">
              <a:cs typeface="Calibri"/>
            </a:endParaRPr>
          </a:p>
          <a:p>
            <a:pPr marL="285750" indent="-228600">
              <a:buFont typeface="Arial" panose="020B0604020202020204" pitchFamily="34" charset="0"/>
              <a:buChar char="•"/>
            </a:pPr>
            <a:r>
              <a:rPr lang="en-US" sz="2800"/>
              <a:t>Structureel overwerk </a:t>
            </a:r>
            <a:endParaRPr lang="en-US" sz="2800">
              <a:cs typeface="Calibri"/>
            </a:endParaRPr>
          </a:p>
          <a:p>
            <a:pPr marL="285750" indent="-228600">
              <a:buFont typeface="Arial" panose="020B0604020202020204" pitchFamily="34" charset="0"/>
              <a:buChar char="•"/>
            </a:pPr>
            <a:r>
              <a:rPr lang="en-US" sz="2800"/>
              <a:t>Veel online overleg </a:t>
            </a:r>
            <a:endParaRPr lang="en-US" sz="2800">
              <a:cs typeface="Calibri"/>
            </a:endParaRPr>
          </a:p>
          <a:p>
            <a:pPr marL="285750" indent="-228600">
              <a:buFont typeface="Arial" panose="020B0604020202020204" pitchFamily="34" charset="0"/>
              <a:buChar char="•"/>
            </a:pPr>
            <a:r>
              <a:rPr lang="en-US" sz="2800"/>
              <a:t>Wisselende richtlijnen</a:t>
            </a:r>
            <a:endParaRPr lang="en-US" sz="2800">
              <a:cs typeface="Calibri"/>
            </a:endParaRPr>
          </a:p>
          <a:p>
            <a:pPr marL="285750" indent="-228600">
              <a:buFont typeface="Arial" panose="020B0604020202020204" pitchFamily="34" charset="0"/>
              <a:buChar char="•"/>
            </a:pPr>
            <a:r>
              <a:rPr lang="en-US" sz="2800"/>
              <a:t>Veel flexibiliteit vereist</a:t>
            </a:r>
            <a:endParaRPr lang="en-US" sz="2800">
              <a:cs typeface="Calibri"/>
            </a:endParaRPr>
          </a:p>
          <a:p>
            <a:pPr marL="285750" indent="-228600">
              <a:buFont typeface="Arial" panose="020B0604020202020204" pitchFamily="34" charset="0"/>
              <a:buChar char="•"/>
            </a:pPr>
            <a:r>
              <a:rPr lang="en-US" sz="2800" b="1"/>
              <a:t>Veel thuiswerk</a:t>
            </a:r>
            <a:endParaRPr lang="en-US" sz="2800"/>
          </a:p>
        </p:txBody>
      </p:sp>
    </p:spTree>
    <p:extLst>
      <p:ext uri="{BB962C8B-B14F-4D97-AF65-F5344CB8AC3E}">
        <p14:creationId xmlns:p14="http://schemas.microsoft.com/office/powerpoint/2010/main" val="359780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534A324-B1F1-4031-A427-B6738ED8C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47"/>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BBEB29C-BC50-4764-AA46-10E535597B1D}"/>
              </a:ext>
            </a:extLst>
          </p:cNvPr>
          <p:cNvPicPr>
            <a:picLocks noChangeAspect="1"/>
          </p:cNvPicPr>
          <p:nvPr/>
        </p:nvPicPr>
        <p:blipFill rotWithShape="1">
          <a:blip r:embed="rId4">
            <a:extLst>
              <a:ext uri="{28A0092B-C50C-407E-A947-70E740481C1C}">
                <a14:useLocalDpi xmlns:a14="http://schemas.microsoft.com/office/drawing/2010/main" val="0"/>
              </a:ext>
            </a:extLst>
          </a:blip>
          <a:srcRect t="8537"/>
          <a:stretch/>
        </p:blipFill>
        <p:spPr>
          <a:xfrm>
            <a:off x="6096000" y="10"/>
            <a:ext cx="6096000" cy="3428990"/>
          </a:xfrm>
          <a:prstGeom prst="rect">
            <a:avLst/>
          </a:prstGeom>
        </p:spPr>
      </p:pic>
      <p:pic>
        <p:nvPicPr>
          <p:cNvPr id="2050" name="Picture 2" descr="7 manieren om jouw focus te behouden - Jobat.be">
            <a:extLst>
              <a:ext uri="{FF2B5EF4-FFF2-40B4-BE49-F238E27FC236}">
                <a16:creationId xmlns:a16="http://schemas.microsoft.com/office/drawing/2014/main" id="{E3A25464-829C-4D1D-A0DD-D38E0B8C125A}"/>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2297" r="4816" b="2"/>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ucht, buiten&#10;&#10;Automatisch gegenereerde beschrijving">
            <a:extLst>
              <a:ext uri="{FF2B5EF4-FFF2-40B4-BE49-F238E27FC236}">
                <a16:creationId xmlns:a16="http://schemas.microsoft.com/office/drawing/2014/main" id="{5B1E5164-088D-47BF-A87D-32B627F52CD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37" name="Rectangle 13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ame 13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el 1">
            <a:extLst>
              <a:ext uri="{FF2B5EF4-FFF2-40B4-BE49-F238E27FC236}">
                <a16:creationId xmlns:a16="http://schemas.microsoft.com/office/drawing/2014/main" id="{66983ACF-F3DB-48E3-8292-BB3602CBB120}"/>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3600" b="1" kern="1200" err="1">
                <a:solidFill>
                  <a:srgbClr val="080808"/>
                </a:solidFill>
                <a:latin typeface="+mj-lt"/>
                <a:ea typeface="+mj-ea"/>
                <a:cs typeface="+mj-cs"/>
              </a:rPr>
              <a:t>Voordelen</a:t>
            </a:r>
            <a:r>
              <a:rPr lang="en-US" sz="3600" b="1" kern="1200">
                <a:solidFill>
                  <a:srgbClr val="080808"/>
                </a:solidFill>
                <a:latin typeface="+mj-lt"/>
                <a:ea typeface="+mj-ea"/>
                <a:cs typeface="+mj-cs"/>
              </a:rPr>
              <a:t> van </a:t>
            </a:r>
            <a:r>
              <a:rPr lang="en-US" sz="3600" b="1" kern="1200" err="1">
                <a:solidFill>
                  <a:srgbClr val="080808"/>
                </a:solidFill>
                <a:latin typeface="+mj-lt"/>
                <a:ea typeface="+mj-ea"/>
                <a:cs typeface="+mj-cs"/>
              </a:rPr>
              <a:t>thuiswerk</a:t>
            </a:r>
            <a:r>
              <a:rPr lang="en-US" sz="3600" b="1">
                <a:solidFill>
                  <a:srgbClr val="080808"/>
                </a:solidFill>
              </a:rPr>
              <a:t> </a:t>
            </a:r>
            <a:endParaRPr lang="en-US" sz="2800" b="1" kern="1200">
              <a:solidFill>
                <a:srgbClr val="080808"/>
              </a:solidFill>
              <a:latin typeface="+mj-lt"/>
              <a:ea typeface="+mj-ea"/>
              <a:cs typeface="+mj-cs"/>
            </a:endParaRPr>
          </a:p>
        </p:txBody>
      </p:sp>
    </p:spTree>
    <p:extLst>
      <p:ext uri="{BB962C8B-B14F-4D97-AF65-F5344CB8AC3E}">
        <p14:creationId xmlns:p14="http://schemas.microsoft.com/office/powerpoint/2010/main" val="242059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983ACF-F3DB-48E3-8292-BB3602CBB120}"/>
              </a:ext>
            </a:extLst>
          </p:cNvPr>
          <p:cNvSpPr>
            <a:spLocks noGrp="1"/>
          </p:cNvSpPr>
          <p:nvPr>
            <p:ph type="title"/>
          </p:nvPr>
        </p:nvSpPr>
        <p:spPr>
          <a:xfrm>
            <a:off x="838200" y="365760"/>
            <a:ext cx="10515600" cy="1325563"/>
          </a:xfrm>
        </p:spPr>
        <p:txBody>
          <a:bodyPr vert="horz" lIns="91440" tIns="45720" rIns="91440" bIns="45720" rtlCol="0" anchor="ctr">
            <a:normAutofit/>
          </a:bodyPr>
          <a:lstStyle/>
          <a:p>
            <a:r>
              <a:rPr lang="en-US" b="1">
                <a:solidFill>
                  <a:schemeClr val="bg1"/>
                </a:solidFill>
              </a:rPr>
              <a:t>Uitdagingen thuiswerk</a:t>
            </a:r>
          </a:p>
        </p:txBody>
      </p:sp>
      <p:sp>
        <p:nvSpPr>
          <p:cNvPr id="5" name="Tekstvak 4">
            <a:extLst>
              <a:ext uri="{FF2B5EF4-FFF2-40B4-BE49-F238E27FC236}">
                <a16:creationId xmlns:a16="http://schemas.microsoft.com/office/drawing/2014/main" id="{A78B5164-9447-436D-90B0-9EA1835AD4FF}"/>
              </a:ext>
            </a:extLst>
          </p:cNvPr>
          <p:cNvSpPr txBox="1"/>
          <p:nvPr/>
        </p:nvSpPr>
        <p:spPr>
          <a:xfrm>
            <a:off x="841248" y="2276857"/>
            <a:ext cx="5015484" cy="3900106"/>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800"/>
              <a:t>Leiding geven </a:t>
            </a:r>
            <a:endParaRPr lang="en-US" sz="2800">
              <a:cs typeface="Calibri"/>
            </a:endParaRPr>
          </a:p>
          <a:p>
            <a:pPr marL="285750" indent="-228600">
              <a:lnSpc>
                <a:spcPct val="90000"/>
              </a:lnSpc>
              <a:spcAft>
                <a:spcPts val="600"/>
              </a:spcAft>
              <a:buFont typeface="Arial" panose="020B0604020202020204" pitchFamily="34" charset="0"/>
              <a:buChar char="•"/>
            </a:pPr>
            <a:r>
              <a:rPr lang="en-US" sz="2800"/>
              <a:t>Wettelijke kader</a:t>
            </a:r>
            <a:endParaRPr lang="en-US" sz="2800">
              <a:cs typeface="Calibri"/>
            </a:endParaRPr>
          </a:p>
          <a:p>
            <a:pPr marL="285750" indent="-228600">
              <a:lnSpc>
                <a:spcPct val="90000"/>
              </a:lnSpc>
              <a:spcAft>
                <a:spcPts val="600"/>
              </a:spcAft>
              <a:buFont typeface="Arial" panose="020B0604020202020204" pitchFamily="34" charset="0"/>
              <a:buChar char="•"/>
            </a:pPr>
            <a:r>
              <a:rPr lang="en-US" sz="2800" b="1">
                <a:solidFill>
                  <a:schemeClr val="accent2"/>
                </a:solidFill>
              </a:rPr>
              <a:t>Fysieke klachten</a:t>
            </a:r>
            <a:endParaRPr lang="en-US" sz="2800" b="1">
              <a:solidFill>
                <a:schemeClr val="accent2"/>
              </a:solidFill>
              <a:cs typeface="Calibri"/>
            </a:endParaRPr>
          </a:p>
          <a:p>
            <a:pPr marL="285750" indent="-228600">
              <a:lnSpc>
                <a:spcPct val="90000"/>
              </a:lnSpc>
              <a:spcAft>
                <a:spcPts val="600"/>
              </a:spcAft>
              <a:buFont typeface="Arial" panose="020B0604020202020204" pitchFamily="34" charset="0"/>
              <a:buChar char="•"/>
            </a:pPr>
            <a:r>
              <a:rPr lang="en-US" sz="2800" b="1">
                <a:solidFill>
                  <a:schemeClr val="accent2"/>
                </a:solidFill>
              </a:rPr>
              <a:t>Psychosociaal welzijn</a:t>
            </a:r>
            <a:endParaRPr lang="en-US" sz="2800" b="1">
              <a:solidFill>
                <a:schemeClr val="accent2"/>
              </a:solidFill>
              <a:cs typeface="Calibri"/>
            </a:endParaRPr>
          </a:p>
        </p:txBody>
      </p:sp>
      <p:pic>
        <p:nvPicPr>
          <p:cNvPr id="1026" name="Picture 2" descr="thuiswerken | Grappige teksten, Grappige verjaardagswensen, Grappige  verjaardag foto's">
            <a:extLst>
              <a:ext uri="{FF2B5EF4-FFF2-40B4-BE49-F238E27FC236}">
                <a16:creationId xmlns:a16="http://schemas.microsoft.com/office/drawing/2014/main" id="{14FDEFB0-3AC0-4376-BE60-821B378F27F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304" r="1138" b="-3"/>
          <a:stretch/>
        </p:blipFill>
        <p:spPr bwMode="auto">
          <a:xfrm>
            <a:off x="6335270" y="2276857"/>
            <a:ext cx="5015484"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89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561EF-19F0-4A5F-A101-F41244F72609}"/>
              </a:ext>
            </a:extLst>
          </p:cNvPr>
          <p:cNvSpPr>
            <a:spLocks noGrp="1"/>
          </p:cNvSpPr>
          <p:nvPr>
            <p:ph type="title"/>
          </p:nvPr>
        </p:nvSpPr>
        <p:spPr/>
        <p:txBody>
          <a:bodyPr/>
          <a:lstStyle/>
          <a:p>
            <a:r>
              <a:rPr lang="nl-BE">
                <a:latin typeface="+mn-lt"/>
              </a:rPr>
              <a:t>We moeten écht alert zijn</a:t>
            </a:r>
          </a:p>
        </p:txBody>
      </p:sp>
      <p:sp>
        <p:nvSpPr>
          <p:cNvPr id="3" name="Tijdelijke aanduiding voor inhoud 2">
            <a:extLst>
              <a:ext uri="{FF2B5EF4-FFF2-40B4-BE49-F238E27FC236}">
                <a16:creationId xmlns:a16="http://schemas.microsoft.com/office/drawing/2014/main" id="{30D74DEB-760F-4E7F-9BC7-B9F9D6E16F52}"/>
              </a:ext>
            </a:extLst>
          </p:cNvPr>
          <p:cNvSpPr>
            <a:spLocks noGrp="1"/>
          </p:cNvSpPr>
          <p:nvPr>
            <p:ph sz="half" idx="2"/>
          </p:nvPr>
        </p:nvSpPr>
        <p:spPr>
          <a:xfrm>
            <a:off x="839788" y="1897857"/>
            <a:ext cx="5157787" cy="4589462"/>
          </a:xfrm>
        </p:spPr>
        <p:txBody>
          <a:bodyPr vert="horz" lIns="91440" tIns="45720" rIns="91440" bIns="45720" rtlCol="0" anchor="t">
            <a:noAutofit/>
          </a:bodyPr>
          <a:lstStyle/>
          <a:p>
            <a:pPr marL="0" indent="0">
              <a:buNone/>
            </a:pPr>
            <a:r>
              <a:rPr lang="nl-BE" sz="2400" b="1">
                <a:cs typeface="Calibri"/>
              </a:rPr>
              <a:t>Symptomen</a:t>
            </a:r>
          </a:p>
          <a:p>
            <a:pPr marL="0" indent="0">
              <a:buNone/>
            </a:pPr>
            <a:endParaRPr lang="nl-BE" sz="2400" b="1"/>
          </a:p>
          <a:p>
            <a:r>
              <a:rPr lang="nl-BE" sz="2400"/>
              <a:t>Hoesten, </a:t>
            </a:r>
          </a:p>
          <a:p>
            <a:r>
              <a:rPr lang="nl-BE" sz="2400"/>
              <a:t>koorts, </a:t>
            </a:r>
          </a:p>
          <a:p>
            <a:r>
              <a:rPr lang="nl-BE" sz="2400" err="1"/>
              <a:t>geur-en</a:t>
            </a:r>
            <a:r>
              <a:rPr lang="nl-BE" sz="2400"/>
              <a:t> smaakverlies,</a:t>
            </a:r>
          </a:p>
          <a:p>
            <a:r>
              <a:rPr lang="nl-BE" sz="2400"/>
              <a:t>ademhalingsmoeilijkheden, </a:t>
            </a:r>
          </a:p>
          <a:p>
            <a:r>
              <a:rPr lang="nl-BE" sz="2400"/>
              <a:t>waterige diarree, </a:t>
            </a:r>
          </a:p>
          <a:p>
            <a:r>
              <a:rPr lang="nl-BE" sz="2400"/>
              <a:t>verkoudheid, </a:t>
            </a:r>
          </a:p>
          <a:p>
            <a:r>
              <a:rPr lang="nl-BE" sz="2400"/>
              <a:t>spierpijn, keelpijn of hoofdpijn, </a:t>
            </a:r>
          </a:p>
          <a:p>
            <a:r>
              <a:rPr lang="nl-BE" sz="2400"/>
              <a:t>Vermoeidheid …</a:t>
            </a:r>
          </a:p>
        </p:txBody>
      </p:sp>
      <p:sp>
        <p:nvSpPr>
          <p:cNvPr id="4" name="Tijdelijke aanduiding voor inhoud 3">
            <a:extLst>
              <a:ext uri="{FF2B5EF4-FFF2-40B4-BE49-F238E27FC236}">
                <a16:creationId xmlns:a16="http://schemas.microsoft.com/office/drawing/2014/main" id="{BD5F051E-9FA2-4CA9-9A9C-53E68E65F671}"/>
              </a:ext>
            </a:extLst>
          </p:cNvPr>
          <p:cNvSpPr>
            <a:spLocks noGrp="1"/>
          </p:cNvSpPr>
          <p:nvPr>
            <p:ph sz="quarter" idx="4"/>
          </p:nvPr>
        </p:nvSpPr>
        <p:spPr>
          <a:xfrm>
            <a:off x="6172200" y="1897857"/>
            <a:ext cx="5171282" cy="4518024"/>
          </a:xfrm>
        </p:spPr>
        <p:txBody>
          <a:bodyPr vert="horz" lIns="91440" tIns="45720" rIns="91440" bIns="45720" rtlCol="0" anchor="t">
            <a:normAutofit fontScale="92500" lnSpcReduction="10000"/>
          </a:bodyPr>
          <a:lstStyle/>
          <a:p>
            <a:pPr marL="0" indent="0">
              <a:buNone/>
            </a:pPr>
            <a:r>
              <a:rPr lang="nl-BE" b="1">
                <a:cs typeface="Calibri"/>
              </a:rPr>
              <a:t>Symptomen</a:t>
            </a:r>
          </a:p>
          <a:p>
            <a:pPr marL="0" indent="0">
              <a:buNone/>
            </a:pPr>
            <a:endParaRPr lang="nl-BE" b="1"/>
          </a:p>
          <a:p>
            <a:r>
              <a:rPr lang="nl-NL" sz="2800" b="0" i="0" u="none" strike="noStrike">
                <a:effectLst/>
              </a:rPr>
              <a:t>slaapproblemen, </a:t>
            </a:r>
          </a:p>
          <a:p>
            <a:r>
              <a:rPr lang="nl-NL" sz="2800" b="0" i="0" u="none" strike="noStrike">
                <a:effectLst/>
              </a:rPr>
              <a:t>verhoogde bloeddruk,</a:t>
            </a:r>
          </a:p>
          <a:p>
            <a:r>
              <a:rPr lang="nl-NL" sz="2800" b="0" i="0" u="none" strike="noStrike">
                <a:effectLst/>
              </a:rPr>
              <a:t>hartkloppingen, </a:t>
            </a:r>
          </a:p>
          <a:p>
            <a:r>
              <a:rPr lang="nl-NL" sz="2800" b="0" i="0" u="none" strike="noStrike">
                <a:effectLst/>
              </a:rPr>
              <a:t>maag-en darmproblemen,</a:t>
            </a:r>
          </a:p>
          <a:p>
            <a:r>
              <a:rPr lang="nl-NL"/>
              <a:t>angst</a:t>
            </a:r>
          </a:p>
          <a:p>
            <a:r>
              <a:rPr lang="nl-NL" sz="2800" b="0" i="0" u="none" strike="noStrike">
                <a:effectLst/>
              </a:rPr>
              <a:t>depressie</a:t>
            </a:r>
          </a:p>
          <a:p>
            <a:r>
              <a:rPr lang="nl-NL"/>
              <a:t>vereenzaming</a:t>
            </a:r>
          </a:p>
          <a:p>
            <a:r>
              <a:rPr lang="nl-NL"/>
              <a:t>m</a:t>
            </a:r>
            <a:r>
              <a:rPr lang="nl-NL" sz="2800"/>
              <a:t>oedeloosheid …</a:t>
            </a:r>
          </a:p>
          <a:p>
            <a:endParaRPr lang="nl-NL" sz="2800">
              <a:solidFill>
                <a:srgbClr val="343A40"/>
              </a:solidFill>
              <a:latin typeface="&amp;quot"/>
              <a:cs typeface="Calibri" panose="020F0502020204030204"/>
            </a:endParaRPr>
          </a:p>
          <a:p>
            <a:endParaRPr lang="nl-NL">
              <a:solidFill>
                <a:srgbClr val="343A40"/>
              </a:solidFill>
              <a:latin typeface="&amp;quot"/>
            </a:endParaRPr>
          </a:p>
          <a:p>
            <a:endParaRPr lang="nl-BE">
              <a:solidFill>
                <a:srgbClr val="000000"/>
              </a:solidFill>
              <a:latin typeface="Calibri" panose="020F0502020204030204"/>
              <a:cs typeface="Calibri" panose="020F0502020204030204"/>
            </a:endParaRPr>
          </a:p>
        </p:txBody>
      </p:sp>
      <p:sp>
        <p:nvSpPr>
          <p:cNvPr id="5" name="Tekstballon: rechthoek met afgeronde hoeken 4">
            <a:extLst>
              <a:ext uri="{FF2B5EF4-FFF2-40B4-BE49-F238E27FC236}">
                <a16:creationId xmlns:a16="http://schemas.microsoft.com/office/drawing/2014/main" id="{B2AE16AE-F958-4FC0-9939-FAB9EF998655}"/>
              </a:ext>
            </a:extLst>
          </p:cNvPr>
          <p:cNvSpPr/>
          <p:nvPr/>
        </p:nvSpPr>
        <p:spPr>
          <a:xfrm>
            <a:off x="1543544" y="3332241"/>
            <a:ext cx="2456329" cy="827181"/>
          </a:xfrm>
          <a:prstGeom prst="wedgeRoundRectCallou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a:t>Corona-alarm</a:t>
            </a:r>
          </a:p>
        </p:txBody>
      </p:sp>
      <p:sp>
        <p:nvSpPr>
          <p:cNvPr id="6" name="Tekstballon: rechthoek met afgeronde hoeken 5">
            <a:extLst>
              <a:ext uri="{FF2B5EF4-FFF2-40B4-BE49-F238E27FC236}">
                <a16:creationId xmlns:a16="http://schemas.microsoft.com/office/drawing/2014/main" id="{0A83BF6A-F911-4E12-8F41-23169D7E4595}"/>
              </a:ext>
            </a:extLst>
          </p:cNvPr>
          <p:cNvSpPr/>
          <p:nvPr/>
        </p:nvSpPr>
        <p:spPr>
          <a:xfrm>
            <a:off x="7163697" y="3206734"/>
            <a:ext cx="3890682" cy="1078193"/>
          </a:xfrm>
          <a:prstGeom prst="wedgeRoundRectCallou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a:t>Psychosociale risico’s alarm</a:t>
            </a:r>
          </a:p>
        </p:txBody>
      </p:sp>
    </p:spTree>
    <p:extLst>
      <p:ext uri="{BB962C8B-B14F-4D97-AF65-F5344CB8AC3E}">
        <p14:creationId xmlns:p14="http://schemas.microsoft.com/office/powerpoint/2010/main" val="413487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C2FC3C5-072F-4FF2-A811-C8C290FAB18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kern="1200">
                <a:solidFill>
                  <a:schemeClr val="tx1"/>
                </a:solidFill>
                <a:latin typeface="+mj-lt"/>
                <a:ea typeface="+mj-ea"/>
                <a:cs typeface="+mj-cs"/>
              </a:rPr>
              <a:t>Wat kan IK doen?</a:t>
            </a:r>
            <a:endParaRPr lang="en-US" sz="6600" kern="1200">
              <a:solidFill>
                <a:schemeClr val="tx1"/>
              </a:solidFill>
            </a:endParaRP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15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rosoft Teams – Steek je hand op!">
            <a:extLst>
              <a:ext uri="{FF2B5EF4-FFF2-40B4-BE49-F238E27FC236}">
                <a16:creationId xmlns:a16="http://schemas.microsoft.com/office/drawing/2014/main" id="{5D3B4466-A5B4-46EF-8350-19EA39771FD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65" r="9" b="8165"/>
          <a:stretch/>
        </p:blipFill>
        <p:spPr bwMode="auto">
          <a:xfrm>
            <a:off x="20" y="10"/>
            <a:ext cx="12191980" cy="6857990"/>
          </a:xfrm>
          <a:prstGeom prst="rect">
            <a:avLst/>
          </a:prstGeom>
          <a:solidFill>
            <a:srgbClr val="FFFFFF"/>
          </a:solidFill>
        </p:spPr>
      </p:pic>
      <p:sp>
        <p:nvSpPr>
          <p:cNvPr id="4" name="Pijl: rechts 3">
            <a:extLst>
              <a:ext uri="{FF2B5EF4-FFF2-40B4-BE49-F238E27FC236}">
                <a16:creationId xmlns:a16="http://schemas.microsoft.com/office/drawing/2014/main" id="{E870C8CA-0FA4-4BF4-8844-164B8A4BD30C}"/>
              </a:ext>
            </a:extLst>
          </p:cNvPr>
          <p:cNvSpPr/>
          <p:nvPr/>
        </p:nvSpPr>
        <p:spPr>
          <a:xfrm rot="5400000">
            <a:off x="4072980" y="4576102"/>
            <a:ext cx="1145854" cy="52805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ijl: rechts 5">
            <a:extLst>
              <a:ext uri="{FF2B5EF4-FFF2-40B4-BE49-F238E27FC236}">
                <a16:creationId xmlns:a16="http://schemas.microsoft.com/office/drawing/2014/main" id="{F8B9DC34-EDE3-43ED-84D0-860B6C8DA4B5}"/>
              </a:ext>
            </a:extLst>
          </p:cNvPr>
          <p:cNvSpPr/>
          <p:nvPr/>
        </p:nvSpPr>
        <p:spPr>
          <a:xfrm rot="5400000">
            <a:off x="6040925" y="3993010"/>
            <a:ext cx="2312046" cy="528049"/>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jl: rechts 6">
            <a:extLst>
              <a:ext uri="{FF2B5EF4-FFF2-40B4-BE49-F238E27FC236}">
                <a16:creationId xmlns:a16="http://schemas.microsoft.com/office/drawing/2014/main" id="{A2BBC9E8-9C24-4783-AD9B-3D0752018A1E}"/>
              </a:ext>
            </a:extLst>
          </p:cNvPr>
          <p:cNvSpPr/>
          <p:nvPr/>
        </p:nvSpPr>
        <p:spPr>
          <a:xfrm rot="5400000">
            <a:off x="4170334" y="3993008"/>
            <a:ext cx="2312045" cy="52805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C56F8337-4AB1-40E4-B763-D038B61339F6}"/>
              </a:ext>
            </a:extLst>
          </p:cNvPr>
          <p:cNvSpPr/>
          <p:nvPr/>
        </p:nvSpPr>
        <p:spPr>
          <a:xfrm rot="5400000">
            <a:off x="7304472" y="4523017"/>
            <a:ext cx="1145854" cy="52805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BDD7380-15CA-4100-8573-3A2D1D6CAF1C}"/>
              </a:ext>
            </a:extLst>
          </p:cNvPr>
          <p:cNvSpPr/>
          <p:nvPr/>
        </p:nvSpPr>
        <p:spPr>
          <a:xfrm>
            <a:off x="3339548" y="3429000"/>
            <a:ext cx="1431235" cy="8382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Camera aan/uit</a:t>
            </a:r>
          </a:p>
        </p:txBody>
      </p:sp>
      <p:sp>
        <p:nvSpPr>
          <p:cNvPr id="10" name="Rechthoek 9">
            <a:extLst>
              <a:ext uri="{FF2B5EF4-FFF2-40B4-BE49-F238E27FC236}">
                <a16:creationId xmlns:a16="http://schemas.microsoft.com/office/drawing/2014/main" id="{1D6C920F-AF64-4FA5-98D8-BBBC19C03FF4}"/>
              </a:ext>
            </a:extLst>
          </p:cNvPr>
          <p:cNvSpPr/>
          <p:nvPr/>
        </p:nvSpPr>
        <p:spPr>
          <a:xfrm>
            <a:off x="4043949" y="2262810"/>
            <a:ext cx="1431235"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microfoon aan/uit</a:t>
            </a:r>
          </a:p>
        </p:txBody>
      </p:sp>
      <p:sp>
        <p:nvSpPr>
          <p:cNvPr id="11" name="Rechthoek 10">
            <a:extLst>
              <a:ext uri="{FF2B5EF4-FFF2-40B4-BE49-F238E27FC236}">
                <a16:creationId xmlns:a16="http://schemas.microsoft.com/office/drawing/2014/main" id="{FB3A8297-F6EA-4F06-A31D-2DA921748195}"/>
              </a:ext>
            </a:extLst>
          </p:cNvPr>
          <p:cNvSpPr/>
          <p:nvPr/>
        </p:nvSpPr>
        <p:spPr>
          <a:xfrm>
            <a:off x="6345756" y="1729606"/>
            <a:ext cx="1795669" cy="14449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Hand opsteken (stel je vragen via de chat)</a:t>
            </a:r>
          </a:p>
        </p:txBody>
      </p:sp>
      <p:sp>
        <p:nvSpPr>
          <p:cNvPr id="12" name="Rechthoek 11">
            <a:extLst>
              <a:ext uri="{FF2B5EF4-FFF2-40B4-BE49-F238E27FC236}">
                <a16:creationId xmlns:a16="http://schemas.microsoft.com/office/drawing/2014/main" id="{2BE6D447-D596-4443-8FA4-271586054B24}"/>
              </a:ext>
            </a:extLst>
          </p:cNvPr>
          <p:cNvSpPr/>
          <p:nvPr/>
        </p:nvSpPr>
        <p:spPr>
          <a:xfrm>
            <a:off x="7439558" y="3579919"/>
            <a:ext cx="2109632" cy="114585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Chatten: </a:t>
            </a:r>
            <a:r>
              <a:rPr kumimoji="0" lang="nl-BE" sz="1800" b="1" i="0" u="none" strike="noStrike" kern="1200" cap="none" spc="0" normalizeH="0" baseline="0" noProof="0">
                <a:ln>
                  <a:noFill/>
                </a:ln>
                <a:solidFill>
                  <a:prstClr val="black"/>
                </a:solidFill>
                <a:effectLst/>
                <a:uLnTx/>
                <a:uFillTx/>
                <a:latin typeface="Calibri" panose="020F0502020204030204"/>
                <a:ea typeface="+mn-ea"/>
                <a:cs typeface="+mn-cs"/>
              </a:rPr>
              <a:t>stel hier je vragen! </a:t>
            </a:r>
          </a:p>
        </p:txBody>
      </p:sp>
      <p:pic>
        <p:nvPicPr>
          <p:cNvPr id="2" name="Afbeelding 1">
            <a:extLst>
              <a:ext uri="{FF2B5EF4-FFF2-40B4-BE49-F238E27FC236}">
                <a16:creationId xmlns:a16="http://schemas.microsoft.com/office/drawing/2014/main" id="{DB82F668-8E5C-4F7A-B19E-B0A10448D9B9}"/>
              </a:ext>
            </a:extLst>
          </p:cNvPr>
          <p:cNvPicPr>
            <a:picLocks noChangeAspect="1"/>
          </p:cNvPicPr>
          <p:nvPr/>
        </p:nvPicPr>
        <p:blipFill>
          <a:blip r:embed="rId3"/>
          <a:stretch>
            <a:fillRect/>
          </a:stretch>
        </p:blipFill>
        <p:spPr>
          <a:xfrm>
            <a:off x="1863969" y="331696"/>
            <a:ext cx="8027377" cy="357028"/>
          </a:xfrm>
          <a:prstGeom prst="rect">
            <a:avLst/>
          </a:prstGeom>
        </p:spPr>
      </p:pic>
      <p:sp>
        <p:nvSpPr>
          <p:cNvPr id="13" name="Rechthoek 12">
            <a:extLst>
              <a:ext uri="{FF2B5EF4-FFF2-40B4-BE49-F238E27FC236}">
                <a16:creationId xmlns:a16="http://schemas.microsoft.com/office/drawing/2014/main" id="{B6A9BA63-4E99-44A8-8C02-2AD95E05F5F3}"/>
              </a:ext>
            </a:extLst>
          </p:cNvPr>
          <p:cNvSpPr/>
          <p:nvPr/>
        </p:nvSpPr>
        <p:spPr>
          <a:xfrm>
            <a:off x="4645907" y="1107824"/>
            <a:ext cx="1431235" cy="838200"/>
          </a:xfrm>
          <a:prstGeom prst="rect">
            <a:avLst/>
          </a:prstGeom>
          <a:ln>
            <a:solidFill>
              <a:srgbClr val="EC5214"/>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Opname wordt gestart</a:t>
            </a:r>
          </a:p>
        </p:txBody>
      </p:sp>
      <p:sp>
        <p:nvSpPr>
          <p:cNvPr id="14" name="Pijl: rechts 13">
            <a:extLst>
              <a:ext uri="{FF2B5EF4-FFF2-40B4-BE49-F238E27FC236}">
                <a16:creationId xmlns:a16="http://schemas.microsoft.com/office/drawing/2014/main" id="{5F959174-F11C-4D61-92C8-D420BD0157C0}"/>
              </a:ext>
            </a:extLst>
          </p:cNvPr>
          <p:cNvSpPr/>
          <p:nvPr/>
        </p:nvSpPr>
        <p:spPr>
          <a:xfrm rot="5400000" flipH="1">
            <a:off x="4960009" y="588824"/>
            <a:ext cx="509947" cy="528052"/>
          </a:xfrm>
          <a:prstGeom prst="rightArrow">
            <a:avLst/>
          </a:prstGeom>
          <a:solidFill>
            <a:srgbClr val="EC521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960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A88FE-E253-4D68-9002-F8722DFAF085}"/>
              </a:ext>
            </a:extLst>
          </p:cNvPr>
          <p:cNvSpPr>
            <a:spLocks noGrp="1"/>
          </p:cNvSpPr>
          <p:nvPr>
            <p:ph type="title"/>
          </p:nvPr>
        </p:nvSpPr>
        <p:spPr/>
        <p:txBody>
          <a:bodyPr/>
          <a:lstStyle/>
          <a:p>
            <a:endParaRPr lang="nl-NL" b="1">
              <a:solidFill>
                <a:srgbClr val="0F70B7"/>
              </a:solidFill>
              <a:latin typeface="Calibri"/>
              <a:cs typeface="Calibri"/>
            </a:endParaRPr>
          </a:p>
        </p:txBody>
      </p:sp>
      <p:sp>
        <p:nvSpPr>
          <p:cNvPr id="4" name="Tijdelijke aanduiding voor dianummer 3">
            <a:extLst>
              <a:ext uri="{FF2B5EF4-FFF2-40B4-BE49-F238E27FC236}">
                <a16:creationId xmlns:a16="http://schemas.microsoft.com/office/drawing/2014/main" id="{2F144516-5FF8-4E06-BC0B-3CDA89E3CA1B}"/>
              </a:ext>
            </a:extLst>
          </p:cNvPr>
          <p:cNvSpPr>
            <a:spLocks noGrp="1"/>
          </p:cNvSpPr>
          <p:nvPr>
            <p:ph type="sldNum" sz="quarter" idx="10"/>
          </p:nvPr>
        </p:nvSpPr>
        <p:spPr/>
        <p:txBody>
          <a:bodyPr/>
          <a:lstStyle/>
          <a:p>
            <a:fld id="{2691482F-D63A-4DB3-831B-E5DF2FE757FB}" type="slidenum">
              <a:rPr lang="nl-BE" smtClean="0"/>
              <a:pPr/>
              <a:t>20</a:t>
            </a:fld>
            <a:endParaRPr lang="nl-BE"/>
          </a:p>
        </p:txBody>
      </p:sp>
      <p:graphicFrame>
        <p:nvGraphicFramePr>
          <p:cNvPr id="12" name="Diagram 11">
            <a:extLst>
              <a:ext uri="{FF2B5EF4-FFF2-40B4-BE49-F238E27FC236}">
                <a16:creationId xmlns:a16="http://schemas.microsoft.com/office/drawing/2014/main" id="{CA3C66A8-717C-43D3-8ED2-67DDAD918E14}"/>
              </a:ext>
            </a:extLst>
          </p:cNvPr>
          <p:cNvGraphicFramePr/>
          <p:nvPr>
            <p:extLst>
              <p:ext uri="{D42A27DB-BD31-4B8C-83A1-F6EECF244321}">
                <p14:modId xmlns:p14="http://schemas.microsoft.com/office/powerpoint/2010/main" val="572668850"/>
              </p:ext>
            </p:extLst>
          </p:nvPr>
        </p:nvGraphicFramePr>
        <p:xfrm>
          <a:off x="1009650" y="365126"/>
          <a:ext cx="10058400" cy="5826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49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70B7"/>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3290B5-D8B9-47DE-808A-46AAEA2FF372}"/>
              </a:ext>
            </a:extLst>
          </p:cNvPr>
          <p:cNvSpPr>
            <a:spLocks noGrp="1"/>
          </p:cNvSpPr>
          <p:nvPr>
            <p:ph type="title"/>
          </p:nvPr>
        </p:nvSpPr>
        <p:spPr>
          <a:xfrm>
            <a:off x="836363" y="4071597"/>
            <a:ext cx="10515600" cy="1286544"/>
          </a:xfrm>
          <a:noFill/>
        </p:spPr>
        <p:txBody>
          <a:bodyPr vert="horz" lIns="91440" tIns="45720" rIns="91440" bIns="45720" rtlCol="0" anchor="b">
            <a:normAutofit/>
          </a:bodyPr>
          <a:lstStyle/>
          <a:p>
            <a:pPr algn="ctr"/>
            <a:r>
              <a:rPr lang="en-US" b="1" err="1">
                <a:latin typeface="+mn-lt"/>
              </a:rPr>
              <a:t>Stel</a:t>
            </a:r>
            <a:r>
              <a:rPr lang="en-US" b="1">
                <a:latin typeface="+mn-lt"/>
              </a:rPr>
              <a:t> </a:t>
            </a:r>
            <a:r>
              <a:rPr lang="en-US" b="1" err="1">
                <a:latin typeface="+mn-lt"/>
              </a:rPr>
              <a:t>grenzen</a:t>
            </a:r>
            <a:endParaRPr lang="en-US" b="1">
              <a:latin typeface="+mn-lt"/>
            </a:endParaRPr>
          </a:p>
        </p:txBody>
      </p:sp>
      <p:pic>
        <p:nvPicPr>
          <p:cNvPr id="3" name="Afbeelding 4">
            <a:extLst>
              <a:ext uri="{FF2B5EF4-FFF2-40B4-BE49-F238E27FC236}">
                <a16:creationId xmlns:a16="http://schemas.microsoft.com/office/drawing/2014/main" id="{00E97473-7E61-47D5-8D27-926DF8FDD3C8}"/>
              </a:ext>
            </a:extLst>
          </p:cNvPr>
          <p:cNvPicPr>
            <a:picLocks noChangeAspect="1"/>
          </p:cNvPicPr>
          <p:nvPr/>
        </p:nvPicPr>
        <p:blipFill rotWithShape="1">
          <a:blip r:embed="rId2"/>
          <a:srcRect t="26869" b="17255"/>
          <a:stretch/>
        </p:blipFill>
        <p:spPr>
          <a:xfrm>
            <a:off x="20" y="2"/>
            <a:ext cx="12191979" cy="3900104"/>
          </a:xfrm>
          <a:prstGeom prst="rect">
            <a:avLst/>
          </a:prstGeom>
          <a:noFill/>
        </p:spPr>
      </p:pic>
    </p:spTree>
    <p:extLst>
      <p:ext uri="{BB962C8B-B14F-4D97-AF65-F5344CB8AC3E}">
        <p14:creationId xmlns:p14="http://schemas.microsoft.com/office/powerpoint/2010/main" val="43302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C2FC3C5-072F-4FF2-A811-C8C290FAB18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kern="1200">
                <a:solidFill>
                  <a:schemeClr val="tx1"/>
                </a:solidFill>
                <a:latin typeface="+mj-lt"/>
                <a:ea typeface="+mj-ea"/>
                <a:cs typeface="+mj-cs"/>
              </a:rPr>
              <a:t>Bij het thuiswerken</a:t>
            </a:r>
            <a:endParaRPr lang="en-US" kern="1200">
              <a:solidFill>
                <a:schemeClr val="tx1"/>
              </a:solidFill>
            </a:endParaRP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892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FF4A68-CEF1-4E8D-A9C5-B59303DDE814}"/>
              </a:ext>
            </a:extLst>
          </p:cNvPr>
          <p:cNvSpPr>
            <a:spLocks noGrp="1"/>
          </p:cNvSpPr>
          <p:nvPr>
            <p:ph type="title"/>
          </p:nvPr>
        </p:nvSpPr>
        <p:spPr>
          <a:xfrm>
            <a:off x="572493" y="238539"/>
            <a:ext cx="11047013" cy="1434415"/>
          </a:xfrm>
        </p:spPr>
        <p:txBody>
          <a:bodyPr anchor="b">
            <a:normAutofit/>
          </a:bodyPr>
          <a:lstStyle/>
          <a:p>
            <a:r>
              <a:rPr lang="nl-BE" sz="5400">
                <a:latin typeface="+mn-lt"/>
              </a:rPr>
              <a:t>Wat kan IK doen?</a:t>
            </a:r>
          </a:p>
        </p:txBody>
      </p:sp>
      <p:sp>
        <p:nvSpPr>
          <p:cNvPr id="1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oetsenbord&#10;&#10;Automatisch gegenereerde beschrijving">
            <a:extLst>
              <a:ext uri="{FF2B5EF4-FFF2-40B4-BE49-F238E27FC236}">
                <a16:creationId xmlns:a16="http://schemas.microsoft.com/office/drawing/2014/main" id="{F7A069ED-373B-4CC0-9287-63F25EBC4DF6}"/>
              </a:ext>
            </a:extLst>
          </p:cNvPr>
          <p:cNvPicPr>
            <a:picLocks noChangeAspect="1"/>
          </p:cNvPicPr>
          <p:nvPr/>
        </p:nvPicPr>
        <p:blipFill rotWithShape="1">
          <a:blip r:embed="rId3"/>
          <a:srcRect l="30579" r="20418"/>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Tijdelijke aanduiding voor inhoud 2">
            <a:extLst>
              <a:ext uri="{FF2B5EF4-FFF2-40B4-BE49-F238E27FC236}">
                <a16:creationId xmlns:a16="http://schemas.microsoft.com/office/drawing/2014/main" id="{2B339A2E-DB5C-49E1-AE09-9B04960F50EC}"/>
              </a:ext>
            </a:extLst>
          </p:cNvPr>
          <p:cNvSpPr>
            <a:spLocks noGrp="1"/>
          </p:cNvSpPr>
          <p:nvPr>
            <p:ph idx="1"/>
          </p:nvPr>
        </p:nvSpPr>
        <p:spPr>
          <a:xfrm>
            <a:off x="4905955" y="2071316"/>
            <a:ext cx="6713552" cy="4114800"/>
          </a:xfrm>
        </p:spPr>
        <p:txBody>
          <a:bodyPr vert="horz" lIns="91440" tIns="45720" rIns="91440" bIns="45720" rtlCol="0" anchor="t">
            <a:normAutofit/>
          </a:bodyPr>
          <a:lstStyle/>
          <a:p>
            <a:r>
              <a:rPr lang="nl-NL" sz="2200"/>
              <a:t>Breng </a:t>
            </a:r>
            <a:r>
              <a:rPr lang="nl-NL" sz="2200" b="1"/>
              <a:t>structuur</a:t>
            </a:r>
            <a:r>
              <a:rPr lang="nl-NL" sz="2200"/>
              <a:t> aan in je werkdag</a:t>
            </a:r>
          </a:p>
          <a:p>
            <a:r>
              <a:rPr lang="nl-NL" sz="2200"/>
              <a:t>Kies thuis, indien mogelijk, een </a:t>
            </a:r>
            <a:r>
              <a:rPr lang="nl-NL" sz="2200" b="1"/>
              <a:t>aparte werkplek</a:t>
            </a:r>
          </a:p>
          <a:p>
            <a:r>
              <a:rPr lang="nl-NL" sz="2200"/>
              <a:t>Neem regelmatig </a:t>
            </a:r>
            <a:r>
              <a:rPr lang="nl-NL" sz="2200" b="1"/>
              <a:t>pauzes</a:t>
            </a:r>
            <a:r>
              <a:rPr lang="nl-NL" sz="2200"/>
              <a:t> </a:t>
            </a:r>
          </a:p>
          <a:p>
            <a:r>
              <a:rPr lang="nl-NL" sz="2200" b="1"/>
              <a:t>Praat</a:t>
            </a:r>
            <a:r>
              <a:rPr lang="nl-NL" sz="2200"/>
              <a:t> met collega’s. Ook over andere dingen dan het werk. </a:t>
            </a:r>
          </a:p>
          <a:p>
            <a:r>
              <a:rPr lang="nl-NL" sz="2200" b="1"/>
              <a:t>Beweeg</a:t>
            </a:r>
            <a:r>
              <a:rPr lang="nl-NL" sz="2200"/>
              <a:t> voldoende, sta regelmatig recht, verander je houding, adem eens diep in en uit.</a:t>
            </a:r>
          </a:p>
          <a:p>
            <a:r>
              <a:rPr lang="nl-NL" sz="2200"/>
              <a:t>Ga actief op zoek naar manieren om te </a:t>
            </a:r>
            <a:r>
              <a:rPr lang="nl-NL" sz="2200" b="1"/>
              <a:t>herstellen van het werk </a:t>
            </a:r>
            <a:r>
              <a:rPr lang="nl-NL" sz="2200"/>
              <a:t>zoals sporten, wandelen of sociale activiteiten bijvoorbeeld via Teams (Sport@home)</a:t>
            </a:r>
          </a:p>
          <a:p>
            <a:endParaRPr lang="nl-NL" sz="2200"/>
          </a:p>
        </p:txBody>
      </p:sp>
      <p:sp>
        <p:nvSpPr>
          <p:cNvPr id="4" name="Tijdelijke aanduiding voor dianummer 3">
            <a:extLst>
              <a:ext uri="{FF2B5EF4-FFF2-40B4-BE49-F238E27FC236}">
                <a16:creationId xmlns:a16="http://schemas.microsoft.com/office/drawing/2014/main" id="{601C3612-EEDE-469F-92C6-76AC418BB24A}"/>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ormAutofit/>
          </a:bodyP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23</a:t>
            </a:fld>
            <a:endParaRPr lang="nl-BE"/>
          </a:p>
        </p:txBody>
      </p:sp>
    </p:spTree>
    <p:extLst>
      <p:ext uri="{BB962C8B-B14F-4D97-AF65-F5344CB8AC3E}">
        <p14:creationId xmlns:p14="http://schemas.microsoft.com/office/powerpoint/2010/main" val="2357561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3210E1A-77BD-4C65-918E-BE3A05AC69F1}"/>
              </a:ext>
            </a:extLst>
          </p:cNvPr>
          <p:cNvSpPr>
            <a:spLocks noGrp="1"/>
          </p:cNvSpPr>
          <p:nvPr>
            <p:ph type="title"/>
          </p:nvPr>
        </p:nvSpPr>
        <p:spPr>
          <a:xfrm>
            <a:off x="630936" y="4544570"/>
            <a:ext cx="3344528" cy="1703830"/>
          </a:xfrm>
        </p:spPr>
        <p:txBody>
          <a:bodyPr anchor="ctr">
            <a:normAutofit/>
          </a:bodyPr>
          <a:lstStyle/>
          <a:p>
            <a:r>
              <a:rPr lang="nl-BE" sz="4800">
                <a:latin typeface="+mn-lt"/>
              </a:rPr>
              <a:t>Uitdagingen telewerken </a:t>
            </a:r>
            <a:endParaRPr lang="nl-BE" sz="4800"/>
          </a:p>
        </p:txBody>
      </p:sp>
      <p:pic>
        <p:nvPicPr>
          <p:cNvPr id="3074" name="Picture 2" descr="M&amp;M's® Peanut Bulk Candy - 5 lb. - Candy Favorites">
            <a:extLst>
              <a:ext uri="{FF2B5EF4-FFF2-40B4-BE49-F238E27FC236}">
                <a16:creationId xmlns:a16="http://schemas.microsoft.com/office/drawing/2014/main" id="{250D2FDB-B6DF-45F6-BA86-ED928D1DE1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77" r="12304" b="-2"/>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Het huis veilig achterlaten in de vakantie | Brandweer Zone Centrum">
            <a:extLst>
              <a:ext uri="{FF2B5EF4-FFF2-40B4-BE49-F238E27FC236}">
                <a16:creationId xmlns:a16="http://schemas.microsoft.com/office/drawing/2014/main" id="{F78172EB-3F93-453B-9B20-3B16B8520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424" b="-2"/>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Kookadvies enkele straten Amsterdam Noord | Waternet">
            <a:extLst>
              <a:ext uri="{FF2B5EF4-FFF2-40B4-BE49-F238E27FC236}">
                <a16:creationId xmlns:a16="http://schemas.microsoft.com/office/drawing/2014/main" id="{731B61F6-3BD5-4E74-9DA4-02BA02E728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164" r="23111" b="2"/>
          <a:stretch/>
        </p:blipFill>
        <p:spPr bwMode="auto">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extLst>
            <a:ext uri="{909E8E84-426E-40DD-AFC4-6F175D3DCCD1}">
              <a14:hiddenFill xmlns:a14="http://schemas.microsoft.com/office/drawing/2010/main">
                <a:solidFill>
                  <a:srgbClr val="FFFFFF"/>
                </a:solidFill>
              </a14:hiddenFill>
            </a:ext>
          </a:extLst>
        </p:spPr>
      </p:pic>
      <p:sp>
        <p:nvSpPr>
          <p:cNvPr id="193"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876EE25-F27D-4C3B-BB49-A5AC648B5510}"/>
              </a:ext>
            </a:extLst>
          </p:cNvPr>
          <p:cNvSpPr>
            <a:spLocks noGrp="1"/>
          </p:cNvSpPr>
          <p:nvPr>
            <p:ph idx="1"/>
          </p:nvPr>
        </p:nvSpPr>
        <p:spPr>
          <a:xfrm>
            <a:off x="4413582" y="4544570"/>
            <a:ext cx="7147481" cy="1703830"/>
          </a:xfrm>
        </p:spPr>
        <p:txBody>
          <a:bodyPr anchor="ctr">
            <a:normAutofit/>
          </a:bodyPr>
          <a:lstStyle/>
          <a:p>
            <a:pPr marL="0" indent="0">
              <a:buNone/>
            </a:pPr>
            <a:r>
              <a:rPr lang="nl-BE" sz="2200" b="1"/>
              <a:t>Minder M&amp;M’s</a:t>
            </a:r>
          </a:p>
          <a:p>
            <a:pPr marL="0" indent="0">
              <a:buNone/>
            </a:pPr>
            <a:r>
              <a:rPr lang="nl-BE" sz="2200" b="1"/>
              <a:t>Een goede werkdag rond je af en daarna schakel je uit</a:t>
            </a:r>
          </a:p>
          <a:p>
            <a:pPr marL="0" indent="0">
              <a:buNone/>
            </a:pPr>
            <a:r>
              <a:rPr lang="nl-BE" sz="2200" b="1"/>
              <a:t>Haal de druk van de ketel</a:t>
            </a:r>
          </a:p>
          <a:p>
            <a:pPr marL="0" indent="0">
              <a:buNone/>
            </a:pPr>
            <a:endParaRPr lang="nl-BE" sz="2200"/>
          </a:p>
        </p:txBody>
      </p:sp>
    </p:spTree>
    <p:extLst>
      <p:ext uri="{BB962C8B-B14F-4D97-AF65-F5344CB8AC3E}">
        <p14:creationId xmlns:p14="http://schemas.microsoft.com/office/powerpoint/2010/main" val="22894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1000"/>
                                        <p:tgtEl>
                                          <p:spTgt spid="3078"/>
                                        </p:tgtEl>
                                      </p:cBhvr>
                                    </p:animEffect>
                                    <p:anim calcmode="lin" valueType="num">
                                      <p:cBhvr>
                                        <p:cTn id="38" dur="1000" fill="hold"/>
                                        <p:tgtEl>
                                          <p:spTgt spid="3078"/>
                                        </p:tgtEl>
                                        <p:attrNameLst>
                                          <p:attrName>ppt_x</p:attrName>
                                        </p:attrNameLst>
                                      </p:cBhvr>
                                      <p:tavLst>
                                        <p:tav tm="0">
                                          <p:val>
                                            <p:strVal val="#ppt_x"/>
                                          </p:val>
                                        </p:tav>
                                        <p:tav tm="100000">
                                          <p:val>
                                            <p:strVal val="#ppt_x"/>
                                          </p:val>
                                        </p:tav>
                                      </p:tavLst>
                                    </p:anim>
                                    <p:anim calcmode="lin" valueType="num">
                                      <p:cBhvr>
                                        <p:cTn id="3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 calcmode="lin" valueType="num">
                                      <p:cBhvr additive="base">
                                        <p:cTn id="4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C2FC3C5-072F-4FF2-A811-C8C290FAB18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kern="1200">
                <a:solidFill>
                  <a:schemeClr val="tx1"/>
                </a:solidFill>
                <a:latin typeface="+mj-lt"/>
                <a:ea typeface="+mj-ea"/>
                <a:cs typeface="+mj-cs"/>
              </a:rPr>
              <a:t>In de inhoud van het werk</a:t>
            </a:r>
            <a:endParaRPr lang="en-US" kern="1200">
              <a:solidFill>
                <a:schemeClr val="tx1"/>
              </a:solidFill>
            </a:endParaRP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201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EE671227-A619-4EB6-9D06-EA941085BBDB}"/>
              </a:ext>
            </a:extLst>
          </p:cNvPr>
          <p:cNvSpPr>
            <a:spLocks noGrp="1"/>
          </p:cNvSpPr>
          <p:nvPr>
            <p:ph type="title"/>
          </p:nvPr>
        </p:nvSpPr>
        <p:spPr>
          <a:xfrm>
            <a:off x="841248" y="548640"/>
            <a:ext cx="3600860" cy="5431536"/>
          </a:xfrm>
        </p:spPr>
        <p:txBody>
          <a:bodyPr>
            <a:normAutofit/>
          </a:bodyPr>
          <a:lstStyle/>
          <a:p>
            <a:r>
              <a:rPr lang="nl-NL" sz="5400" b="1">
                <a:latin typeface="+mn-lt"/>
              </a:rPr>
              <a:t>Wat merken we?</a:t>
            </a:r>
            <a:endParaRPr lang="nl-BE" sz="5400" b="1">
              <a:latin typeface="+mn-lt"/>
            </a:endParaRP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inhoud 5">
            <a:extLst>
              <a:ext uri="{FF2B5EF4-FFF2-40B4-BE49-F238E27FC236}">
                <a16:creationId xmlns:a16="http://schemas.microsoft.com/office/drawing/2014/main" id="{D82966DD-F1AA-4B74-AFA0-2AEE7CC80234}"/>
              </a:ext>
            </a:extLst>
          </p:cNvPr>
          <p:cNvSpPr>
            <a:spLocks noGrp="1"/>
          </p:cNvSpPr>
          <p:nvPr>
            <p:ph idx="1"/>
          </p:nvPr>
        </p:nvSpPr>
        <p:spPr>
          <a:xfrm>
            <a:off x="5126418" y="552091"/>
            <a:ext cx="6224335" cy="5431536"/>
          </a:xfrm>
        </p:spPr>
        <p:txBody>
          <a:bodyPr anchor="ctr">
            <a:normAutofit/>
          </a:bodyPr>
          <a:lstStyle/>
          <a:p>
            <a:r>
              <a:rPr lang="nl-NL" sz="2200"/>
              <a:t>Het aantal PSF vragen neemt toe door COVID-19</a:t>
            </a:r>
          </a:p>
          <a:p>
            <a:r>
              <a:rPr lang="nl-NL" sz="2200"/>
              <a:t>Zorgen rond verontrustende thuissituaties nemen toe door COVID-19</a:t>
            </a:r>
          </a:p>
          <a:p>
            <a:r>
              <a:rPr lang="nl-NL" sz="2200"/>
              <a:t>Heroriëntering na 1</a:t>
            </a:r>
            <a:r>
              <a:rPr lang="nl-NL" sz="2200" baseline="30000"/>
              <a:t>e</a:t>
            </a:r>
            <a:r>
              <a:rPr lang="nl-NL" sz="2200"/>
              <a:t> trimester stijgt</a:t>
            </a:r>
          </a:p>
          <a:p>
            <a:r>
              <a:rPr lang="nl-NL" sz="2200"/>
              <a:t>Wachtlijsten voor externe hulp en diagnostiek worden nog langer (zelfs opnamestops)</a:t>
            </a:r>
          </a:p>
          <a:p>
            <a:r>
              <a:rPr lang="nl-NL" sz="2200"/>
              <a:t>Een traject lopen onder veilige omstandigheden vraagt best wel wat aanpassingen</a:t>
            </a:r>
          </a:p>
          <a:p>
            <a:r>
              <a:rPr lang="nl-NL" sz="2200"/>
              <a:t>Voor PGZ mochten opdrachten geschrapt, voor andere domeinen niet</a:t>
            </a:r>
          </a:p>
          <a:p>
            <a:r>
              <a:rPr lang="nl-NL" sz="2200"/>
              <a:t>Misschien doe je ook telefoontjes naar HR contacten in CT</a:t>
            </a:r>
          </a:p>
          <a:p>
            <a:r>
              <a:rPr lang="nl-NL" sz="2200"/>
              <a:t>…</a:t>
            </a:r>
          </a:p>
          <a:p>
            <a:endParaRPr lang="nl-BE" sz="2200"/>
          </a:p>
        </p:txBody>
      </p:sp>
    </p:spTree>
    <p:extLst>
      <p:ext uri="{BB962C8B-B14F-4D97-AF65-F5344CB8AC3E}">
        <p14:creationId xmlns:p14="http://schemas.microsoft.com/office/powerpoint/2010/main" val="248893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9AE68A23-270B-455E-B616-D92227985C4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Hoe hou je het hoofd boven water?</a:t>
            </a:r>
          </a:p>
        </p:txBody>
      </p:sp>
      <p:sp>
        <p:nvSpPr>
          <p:cNvPr id="10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inhoud 5">
            <a:extLst>
              <a:ext uri="{FF2B5EF4-FFF2-40B4-BE49-F238E27FC236}">
                <a16:creationId xmlns:a16="http://schemas.microsoft.com/office/drawing/2014/main" id="{9EF61F08-1DAA-47AE-97D1-EC5CAF26DCF9}"/>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a:t>Prioriteren</a:t>
            </a:r>
          </a:p>
          <a:p>
            <a:r>
              <a:rPr lang="en-US" sz="2200"/>
              <a:t>Condenseren </a:t>
            </a:r>
          </a:p>
          <a:p>
            <a:r>
              <a:rPr lang="en-US" sz="2200"/>
              <a:t>Innoveren</a:t>
            </a:r>
          </a:p>
          <a:p>
            <a:r>
              <a:rPr lang="en-US" sz="2200"/>
              <a:t>Teamwerk </a:t>
            </a:r>
          </a:p>
        </p:txBody>
      </p:sp>
      <p:pic>
        <p:nvPicPr>
          <p:cNvPr id="1028" name="Picture 4" descr="Pin on Calvin and Hobbes (DA)">
            <a:extLst>
              <a:ext uri="{FF2B5EF4-FFF2-40B4-BE49-F238E27FC236}">
                <a16:creationId xmlns:a16="http://schemas.microsoft.com/office/drawing/2014/main" id="{37090184-FFB0-44E7-B47E-75351D269572}"/>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28467"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699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63F280-F5CC-4149-A169-3A4BB144A74F}"/>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a:t>Prioriteren is grenzen stellen</a:t>
            </a:r>
          </a:p>
        </p:txBody>
      </p:sp>
      <p:pic>
        <p:nvPicPr>
          <p:cNvPr id="5" name="Picture 2" descr="Alles is goed minder is beter niets is perfect">
            <a:extLst>
              <a:ext uri="{FF2B5EF4-FFF2-40B4-BE49-F238E27FC236}">
                <a16:creationId xmlns:a16="http://schemas.microsoft.com/office/drawing/2014/main" id="{26B780F7-0C31-4412-B7D8-E75C2C47D46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1348" r="5187"/>
          <a:stretch/>
        </p:blipFill>
        <p:spPr bwMode="auto">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89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1248C-EBEA-484F-ABD4-3D550D5F9EAB}"/>
              </a:ext>
            </a:extLst>
          </p:cNvPr>
          <p:cNvSpPr>
            <a:spLocks noGrp="1"/>
          </p:cNvSpPr>
          <p:nvPr>
            <p:ph type="title"/>
          </p:nvPr>
        </p:nvSpPr>
        <p:spPr>
          <a:xfrm>
            <a:off x="1803662" y="5118754"/>
            <a:ext cx="8584676" cy="1044301"/>
          </a:xfrm>
        </p:spPr>
        <p:txBody>
          <a:bodyPr vert="horz" lIns="91440" tIns="45720" rIns="91440" bIns="45720" rtlCol="0" anchor="t">
            <a:normAutofit/>
          </a:bodyPr>
          <a:lstStyle/>
          <a:p>
            <a:pPr algn="ctr"/>
            <a:r>
              <a:rPr lang="en-US" kern="1200">
                <a:solidFill>
                  <a:schemeClr val="tx1"/>
                </a:solidFill>
                <a:latin typeface="+mj-lt"/>
                <a:ea typeface="+mj-ea"/>
                <a:cs typeface="+mj-cs"/>
              </a:rPr>
              <a:t>Hoe hou je het hoofd boven water? </a:t>
            </a:r>
          </a:p>
        </p:txBody>
      </p:sp>
      <p:sp>
        <p:nvSpPr>
          <p:cNvPr id="75" name="Oval 74">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ol.com | Tipp-Ex correctievloeistof Rapid">
            <a:extLst>
              <a:ext uri="{FF2B5EF4-FFF2-40B4-BE49-F238E27FC236}">
                <a16:creationId xmlns:a16="http://schemas.microsoft.com/office/drawing/2014/main" id="{93AA1414-74CB-4D49-AF8E-1A4171B10E5D}"/>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2612" r="12388"/>
          <a:stretch/>
        </p:blipFill>
        <p:spPr bwMode="auto">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Wie is de uitvinder van de kaasschaaf? | The Daily Milk">
            <a:extLst>
              <a:ext uri="{FF2B5EF4-FFF2-40B4-BE49-F238E27FC236}">
                <a16:creationId xmlns:a16="http://schemas.microsoft.com/office/drawing/2014/main" id="{70634959-EF91-4DE5-9FA5-E2934F97C2D4}"/>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9504" r="13994" b="-2"/>
          <a:stretch/>
        </p:blipFill>
        <p:spPr bwMode="auto">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79" name="Oval 78">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bol.com | Wijsheden tegeltje met spreuk over Overig: Ik heb alles wel op  een rijtje maar niet in...">
            <a:extLst>
              <a:ext uri="{FF2B5EF4-FFF2-40B4-BE49-F238E27FC236}">
                <a16:creationId xmlns:a16="http://schemas.microsoft.com/office/drawing/2014/main" id="{9066A0AB-639C-4AAB-9B99-ACE4605742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 b="7"/>
          <a:stretch/>
        </p:blipFill>
        <p:spPr bwMode="auto">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9354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3" name="Picture 7">
            <a:extLst>
              <a:ext uri="{FF2B5EF4-FFF2-40B4-BE49-F238E27FC236}">
                <a16:creationId xmlns:a16="http://schemas.microsoft.com/office/drawing/2014/main" id="{50BF7AE4-0870-4B8A-B674-791910120BCF}"/>
              </a:ext>
            </a:extLst>
          </p:cNvPr>
          <p:cNvPicPr>
            <a:picLocks noChangeAspect="1"/>
          </p:cNvPicPr>
          <p:nvPr/>
        </p:nvPicPr>
        <p:blipFill rotWithShape="1">
          <a:blip r:embed="rId3"/>
          <a:srcRect l="2540" r="862" b="3"/>
          <a:stretch/>
        </p:blipFill>
        <p:spPr>
          <a:xfrm>
            <a:off x="20" y="10"/>
            <a:ext cx="9947062" cy="6857990"/>
          </a:xfrm>
          <a:prstGeom prst="rect">
            <a:avLst/>
          </a:prstGeom>
        </p:spPr>
      </p:pic>
      <p:sp>
        <p:nvSpPr>
          <p:cNvPr id="15"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el 1">
            <a:extLst>
              <a:ext uri="{FF2B5EF4-FFF2-40B4-BE49-F238E27FC236}">
                <a16:creationId xmlns:a16="http://schemas.microsoft.com/office/drawing/2014/main" id="{50629DC4-4627-49BD-A9E6-647815EA291F}"/>
              </a:ext>
            </a:extLst>
          </p:cNvPr>
          <p:cNvSpPr>
            <a:spLocks noGrp="1"/>
          </p:cNvSpPr>
          <p:nvPr>
            <p:ph type="title"/>
          </p:nvPr>
        </p:nvSpPr>
        <p:spPr>
          <a:xfrm>
            <a:off x="8046720" y="1045597"/>
            <a:ext cx="3633746" cy="1588422"/>
          </a:xfrm>
        </p:spPr>
        <p:txBody>
          <a:bodyPr vert="horz" lIns="91440" tIns="45720" rIns="91440" bIns="45720" rtlCol="0" anchor="b">
            <a:normAutofit/>
          </a:bodyPr>
          <a:lstStyle/>
          <a:p>
            <a:r>
              <a:rPr lang="en-US" sz="3600" b="1"/>
              <a:t>Wat komt er aan bod?</a:t>
            </a:r>
          </a:p>
        </p:txBody>
      </p:sp>
      <p:sp>
        <p:nvSpPr>
          <p:cNvPr id="6" name="Tijdelijke aanduiding voor inhoud 5">
            <a:extLst>
              <a:ext uri="{FF2B5EF4-FFF2-40B4-BE49-F238E27FC236}">
                <a16:creationId xmlns:a16="http://schemas.microsoft.com/office/drawing/2014/main" id="{7DFBE404-DE6E-4259-BA72-AEB9B1D9153C}"/>
              </a:ext>
            </a:extLst>
          </p:cNvPr>
          <p:cNvSpPr>
            <a:spLocks noGrp="1"/>
          </p:cNvSpPr>
          <p:nvPr>
            <p:ph sz="half" idx="1"/>
          </p:nvPr>
        </p:nvSpPr>
        <p:spPr>
          <a:xfrm>
            <a:off x="8046719" y="2722729"/>
            <a:ext cx="3633747" cy="2700062"/>
          </a:xfrm>
        </p:spPr>
        <p:txBody>
          <a:bodyPr vert="horz" lIns="91440" tIns="45720" rIns="91440" bIns="45720" rtlCol="0">
            <a:normAutofit/>
          </a:bodyPr>
          <a:lstStyle/>
          <a:p>
            <a:pPr marL="457200" lvl="1"/>
            <a:endParaRPr lang="en-US" sz="2000"/>
          </a:p>
          <a:p>
            <a:r>
              <a:rPr lang="en-US" sz="2000"/>
              <a:t>Psychosociale risico’s</a:t>
            </a:r>
          </a:p>
          <a:p>
            <a:r>
              <a:rPr lang="en-US" sz="2000"/>
              <a:t>Stel grenzen</a:t>
            </a:r>
          </a:p>
          <a:p>
            <a:r>
              <a:rPr lang="en-US" sz="2000"/>
              <a:t>Ontstress emotioneel</a:t>
            </a:r>
          </a:p>
          <a:p>
            <a:r>
              <a:rPr lang="en-US" sz="2000"/>
              <a:t>Wij-gevoel </a:t>
            </a:r>
          </a:p>
          <a:p>
            <a:r>
              <a:rPr lang="en-US" sz="2000"/>
              <a:t>Extra</a:t>
            </a:r>
          </a:p>
          <a:p>
            <a:pPr marL="457200" lvl="1"/>
            <a:endParaRPr lang="en-US" sz="2000"/>
          </a:p>
        </p:txBody>
      </p:sp>
      <p:sp>
        <p:nvSpPr>
          <p:cNvPr id="4" name="Tijdelijke aanduiding voor dianummer 3" hidden="1">
            <a:extLst>
              <a:ext uri="{FF2B5EF4-FFF2-40B4-BE49-F238E27FC236}">
                <a16:creationId xmlns:a16="http://schemas.microsoft.com/office/drawing/2014/main" id="{3F0D7F16-E5D5-4329-95DE-6BEA21E343B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3</a:t>
            </a:fld>
            <a:endParaRPr lang="nl-BE"/>
          </a:p>
        </p:txBody>
      </p:sp>
    </p:spTree>
    <p:extLst>
      <p:ext uri="{BB962C8B-B14F-4D97-AF65-F5344CB8AC3E}">
        <p14:creationId xmlns:p14="http://schemas.microsoft.com/office/powerpoint/2010/main" val="443018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71DFF27-6C39-415D-9D68-81B4FF9D3B5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err="1"/>
              <a:t>Prioriteren</a:t>
            </a:r>
            <a:r>
              <a:rPr lang="en-US" sz="5400"/>
              <a:t> </a:t>
            </a:r>
          </a:p>
        </p:txBody>
      </p:sp>
      <p:sp>
        <p:nvSpPr>
          <p:cNvPr id="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B458C493-8DFF-4845-8355-6F02CECE61E8}"/>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000"/>
              <a:t>Dat is toch onzin als we alles moeten doen?</a:t>
            </a:r>
          </a:p>
          <a:p>
            <a:r>
              <a:rPr lang="en-US" sz="2000"/>
              <a:t>Dat is toch onfair ten opzichte van leerlingen, ouders, scholen die achteraan op de lijst belanden?</a:t>
            </a:r>
          </a:p>
          <a:p>
            <a:r>
              <a:rPr lang="en-US" sz="2000"/>
              <a:t>Dat is toch gewoon uitstellen en het achteraf moeten bekopen?</a:t>
            </a:r>
          </a:p>
          <a:p>
            <a:r>
              <a:rPr lang="en-US" sz="2000"/>
              <a:t>Dat is toch gewoon een chique manier om te zeggen “trek uw plan”?</a:t>
            </a:r>
          </a:p>
          <a:p>
            <a:endParaRPr lang="en-US" sz="2000"/>
          </a:p>
        </p:txBody>
      </p:sp>
      <p:pic>
        <p:nvPicPr>
          <p:cNvPr id="2050" name="Picture 2" descr="Calvin and Hobbes - face palm | Calvin and hobbes, Calvin and hobbes  comics, Calvin and hobbes quotes">
            <a:extLst>
              <a:ext uri="{FF2B5EF4-FFF2-40B4-BE49-F238E27FC236}">
                <a16:creationId xmlns:a16="http://schemas.microsoft.com/office/drawing/2014/main" id="{7BE1E460-30EC-401A-A787-1C18940F281B}"/>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23651" b="132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70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727F3C-C49D-4927-B9B7-349DB6C82E07}"/>
              </a:ext>
            </a:extLst>
          </p:cNvPr>
          <p:cNvSpPr>
            <a:spLocks noGrp="1"/>
          </p:cNvSpPr>
          <p:nvPr>
            <p:ph type="title"/>
          </p:nvPr>
        </p:nvSpPr>
        <p:spPr>
          <a:xfrm>
            <a:off x="6421700" y="713232"/>
            <a:ext cx="5154168" cy="1197864"/>
          </a:xfrm>
        </p:spPr>
        <p:txBody>
          <a:bodyPr vert="horz" lIns="91440" tIns="45720" rIns="91440" bIns="45720" rtlCol="0" anchor="ctr">
            <a:normAutofit/>
          </a:bodyPr>
          <a:lstStyle/>
          <a:p>
            <a:r>
              <a:rPr lang="en-US" sz="4100"/>
              <a:t>Nieuwe aanmeldingen</a:t>
            </a:r>
          </a:p>
        </p:txBody>
      </p:sp>
      <p:pic>
        <p:nvPicPr>
          <p:cNvPr id="8194" name="Picture 2" descr=" ">
            <a:extLst>
              <a:ext uri="{FF2B5EF4-FFF2-40B4-BE49-F238E27FC236}">
                <a16:creationId xmlns:a16="http://schemas.microsoft.com/office/drawing/2014/main" id="{900076D6-D237-48F8-B2DB-B119D13B03B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859" b="-1"/>
          <a:stretch/>
        </p:blipFill>
        <p:spPr bwMode="auto">
          <a:xfrm>
            <a:off x="20" y="10"/>
            <a:ext cx="5495089"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1C358F8-2B55-4645-AAAE-134912430B29}"/>
              </a:ext>
            </a:extLst>
          </p:cNvPr>
          <p:cNvSpPr>
            <a:spLocks noGrp="1"/>
          </p:cNvSpPr>
          <p:nvPr>
            <p:ph sz="half" idx="1"/>
          </p:nvPr>
        </p:nvSpPr>
        <p:spPr>
          <a:xfrm>
            <a:off x="6421700" y="2048256"/>
            <a:ext cx="5154168" cy="4123944"/>
          </a:xfrm>
        </p:spPr>
        <p:txBody>
          <a:bodyPr vert="horz" lIns="91440" tIns="45720" rIns="91440" bIns="45720" rtlCol="0" anchor="t">
            <a:normAutofit/>
          </a:bodyPr>
          <a:lstStyle/>
          <a:p>
            <a:r>
              <a:rPr lang="en-US" sz="2200" err="1"/>
              <a:t>Altijd</a:t>
            </a:r>
            <a:r>
              <a:rPr lang="en-US" sz="2200"/>
              <a:t> </a:t>
            </a:r>
            <a:r>
              <a:rPr lang="en-US" sz="2200" err="1"/>
              <a:t>opnemen</a:t>
            </a:r>
            <a:endParaRPr lang="en-US" sz="2200"/>
          </a:p>
          <a:p>
            <a:r>
              <a:rPr lang="en-US" sz="2200" err="1"/>
              <a:t>Onthaal</a:t>
            </a:r>
            <a:r>
              <a:rPr lang="en-US" sz="2200"/>
              <a:t> en </a:t>
            </a:r>
            <a:r>
              <a:rPr lang="en-US" sz="2200" err="1"/>
              <a:t>vraagverheldering</a:t>
            </a:r>
            <a:endParaRPr lang="en-US" sz="2200"/>
          </a:p>
          <a:p>
            <a:r>
              <a:rPr lang="en-US" sz="2200"/>
              <a:t>Doel : 1 </a:t>
            </a:r>
            <a:r>
              <a:rPr lang="en-US" sz="2200" err="1"/>
              <a:t>stap</a:t>
            </a:r>
            <a:r>
              <a:rPr lang="en-US" sz="2200"/>
              <a:t> </a:t>
            </a:r>
            <a:r>
              <a:rPr lang="en-US" sz="2200" err="1"/>
              <a:t>verder</a:t>
            </a:r>
            <a:endParaRPr lang="en-US" sz="2200"/>
          </a:p>
          <a:p>
            <a:pPr lvl="1"/>
            <a:r>
              <a:rPr lang="en-US" sz="2200" err="1"/>
              <a:t>Advies</a:t>
            </a:r>
            <a:endParaRPr lang="en-US" sz="2200"/>
          </a:p>
          <a:p>
            <a:pPr lvl="1"/>
            <a:r>
              <a:rPr lang="en-US" sz="2200" err="1"/>
              <a:t>Zelf-hulp</a:t>
            </a:r>
            <a:r>
              <a:rPr lang="en-US" sz="2200"/>
              <a:t> (online)</a:t>
            </a:r>
          </a:p>
          <a:p>
            <a:pPr lvl="1"/>
            <a:r>
              <a:rPr lang="en-US" sz="2200" err="1"/>
              <a:t>Doorverwijzing</a:t>
            </a:r>
            <a:r>
              <a:rPr lang="en-US" sz="2200"/>
              <a:t> </a:t>
            </a:r>
          </a:p>
        </p:txBody>
      </p:sp>
    </p:spTree>
    <p:extLst>
      <p:ext uri="{BB962C8B-B14F-4D97-AF65-F5344CB8AC3E}">
        <p14:creationId xmlns:p14="http://schemas.microsoft.com/office/powerpoint/2010/main" val="89424992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D4E931-DE61-457A-A762-E7254E8D60E9}"/>
              </a:ext>
            </a:extLst>
          </p:cNvPr>
          <p:cNvSpPr>
            <a:spLocks noGrp="1"/>
          </p:cNvSpPr>
          <p:nvPr>
            <p:ph type="title"/>
          </p:nvPr>
        </p:nvSpPr>
        <p:spPr>
          <a:xfrm>
            <a:off x="841248" y="548640"/>
            <a:ext cx="3600860" cy="5431536"/>
          </a:xfrm>
        </p:spPr>
        <p:txBody>
          <a:bodyPr>
            <a:normAutofit/>
          </a:bodyPr>
          <a:lstStyle/>
          <a:p>
            <a:r>
              <a:rPr lang="nl-NL" sz="5000" b="1">
                <a:latin typeface="+mn-lt"/>
              </a:rPr>
              <a:t>Prioritaire doelgroepen voor de overheid</a:t>
            </a:r>
            <a:endParaRPr lang="nl-BE" sz="5000" b="1">
              <a:latin typeface="+mn-lt"/>
            </a:endParaRP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FD652560-7801-40AE-A991-9A93DE3FBE14}"/>
              </a:ext>
            </a:extLst>
          </p:cNvPr>
          <p:cNvSpPr>
            <a:spLocks noGrp="1"/>
          </p:cNvSpPr>
          <p:nvPr>
            <p:ph idx="1"/>
          </p:nvPr>
        </p:nvSpPr>
        <p:spPr>
          <a:xfrm>
            <a:off x="5126418" y="552091"/>
            <a:ext cx="6224335" cy="5431536"/>
          </a:xfrm>
        </p:spPr>
        <p:txBody>
          <a:bodyPr anchor="ctr">
            <a:normAutofit/>
          </a:bodyPr>
          <a:lstStyle/>
          <a:p>
            <a:pPr marL="342900" lvl="0" indent="-342900">
              <a:buFont typeface="Symbol" panose="05050102010706020507" pitchFamily="18" charset="2"/>
              <a:buChar char=""/>
            </a:pPr>
            <a:r>
              <a:rPr lang="nl-BE" sz="2200"/>
              <a:t>Leerlingen waarbij </a:t>
            </a:r>
            <a:r>
              <a:rPr lang="nl-BE" sz="2200" b="1"/>
              <a:t>verontrusting</a:t>
            </a:r>
            <a:r>
              <a:rPr lang="nl-BE" sz="2200"/>
              <a:t> speelt omdat de psychische en fysieke integriteit bedreigd wordt of is.</a:t>
            </a:r>
          </a:p>
          <a:p>
            <a:pPr marL="342900" lvl="0" indent="-342900">
              <a:buFont typeface="Symbol" panose="05050102010706020507" pitchFamily="18" charset="2"/>
              <a:buChar char=""/>
            </a:pPr>
            <a:r>
              <a:rPr lang="nl-BE" sz="2200"/>
              <a:t>Leerlingen met een dalend of negatief </a:t>
            </a:r>
            <a:r>
              <a:rPr lang="nl-BE" sz="2200" b="1"/>
              <a:t>welbevinden</a:t>
            </a:r>
            <a:r>
              <a:rPr lang="nl-BE" sz="2200"/>
              <a:t>; </a:t>
            </a:r>
          </a:p>
          <a:p>
            <a:pPr marL="342900" lvl="0" indent="-342900">
              <a:buFont typeface="Symbol" panose="05050102010706020507" pitchFamily="18" charset="2"/>
              <a:buChar char=""/>
            </a:pPr>
            <a:r>
              <a:rPr lang="nl-BE" sz="2200"/>
              <a:t>Leerlingen met een definitieve </a:t>
            </a:r>
            <a:r>
              <a:rPr lang="nl-BE" sz="2200" b="1"/>
              <a:t>uitsluiting</a:t>
            </a:r>
            <a:r>
              <a:rPr lang="nl-BE" sz="2200"/>
              <a:t> of waarvoor een </a:t>
            </a:r>
            <a:r>
              <a:rPr lang="nl-BE" sz="2200" b="1"/>
              <a:t>tuchtprocedure</a:t>
            </a:r>
            <a:r>
              <a:rPr lang="nl-BE" sz="2200"/>
              <a:t> lopende is; </a:t>
            </a:r>
          </a:p>
          <a:p>
            <a:pPr marL="342900" lvl="0" indent="-342900">
              <a:buFont typeface="Symbol" panose="05050102010706020507" pitchFamily="18" charset="2"/>
              <a:buChar char=""/>
            </a:pPr>
            <a:r>
              <a:rPr lang="nl-BE" sz="2200" b="1"/>
              <a:t>Anderstalige nieuwkomers</a:t>
            </a:r>
            <a:r>
              <a:rPr lang="nl-BE" sz="2200"/>
              <a:t>; </a:t>
            </a:r>
          </a:p>
          <a:p>
            <a:pPr marL="342900" lvl="0" indent="-342900">
              <a:buFont typeface="Symbol" panose="05050102010706020507" pitchFamily="18" charset="2"/>
              <a:buChar char=""/>
            </a:pPr>
            <a:r>
              <a:rPr lang="nl-BE" sz="2200"/>
              <a:t>leerlingen die verblijven in een </a:t>
            </a:r>
            <a:r>
              <a:rPr lang="nl-BE" sz="2200" b="1"/>
              <a:t>residentiële</a:t>
            </a:r>
            <a:r>
              <a:rPr lang="nl-BE" sz="2200"/>
              <a:t> setting (zowel onderwijs als welzijn); </a:t>
            </a:r>
          </a:p>
          <a:p>
            <a:pPr marL="342900" lvl="0" indent="-342900">
              <a:buFont typeface="Symbol" panose="05050102010706020507" pitchFamily="18" charset="2"/>
              <a:buChar char=""/>
            </a:pPr>
            <a:r>
              <a:rPr lang="nl-BE" sz="2200"/>
              <a:t>Leerlingen met </a:t>
            </a:r>
            <a:r>
              <a:rPr lang="nl-BE" sz="2200" b="1"/>
              <a:t>specifieke</a:t>
            </a:r>
            <a:r>
              <a:rPr lang="nl-BE" sz="2200"/>
              <a:t> </a:t>
            </a:r>
            <a:r>
              <a:rPr lang="nl-BE" sz="2200" b="1"/>
              <a:t>onderwijsbehoeften</a:t>
            </a:r>
            <a:r>
              <a:rPr lang="nl-BE" sz="2200"/>
              <a:t>;</a:t>
            </a:r>
          </a:p>
          <a:p>
            <a:pPr marL="342900" lvl="0" indent="-342900">
              <a:spcAft>
                <a:spcPts val="800"/>
              </a:spcAft>
              <a:buFont typeface="Symbol" panose="05050102010706020507" pitchFamily="18" charset="2"/>
              <a:buChar char=""/>
            </a:pPr>
            <a:r>
              <a:rPr lang="nl-BE" sz="2200"/>
              <a:t>Leerlingen met een </a:t>
            </a:r>
            <a:r>
              <a:rPr lang="nl-BE" sz="2200" b="1"/>
              <a:t>chronische aandoening </a:t>
            </a:r>
            <a:r>
              <a:rPr lang="nl-BE" sz="2200"/>
              <a:t>die tot een risicogroep behoren waardoor hun leerrecht niet gegarandeerd wordt.</a:t>
            </a:r>
          </a:p>
          <a:p>
            <a:endParaRPr lang="nl-BE" sz="2200"/>
          </a:p>
        </p:txBody>
      </p:sp>
    </p:spTree>
    <p:extLst>
      <p:ext uri="{BB962C8B-B14F-4D97-AF65-F5344CB8AC3E}">
        <p14:creationId xmlns:p14="http://schemas.microsoft.com/office/powerpoint/2010/main" val="2899550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8F64AF-9C04-43ED-9B43-5BAE4927BC60}"/>
              </a:ext>
            </a:extLst>
          </p:cNvPr>
          <p:cNvSpPr>
            <a:spLocks noGrp="1"/>
          </p:cNvSpPr>
          <p:nvPr>
            <p:ph type="title"/>
          </p:nvPr>
        </p:nvSpPr>
        <p:spPr>
          <a:xfrm>
            <a:off x="838200" y="365125"/>
            <a:ext cx="10515600" cy="1325563"/>
          </a:xfrm>
        </p:spPr>
        <p:txBody>
          <a:bodyPr>
            <a:normAutofit/>
          </a:bodyPr>
          <a:lstStyle/>
          <a:p>
            <a:r>
              <a:rPr lang="nl-NL" sz="5400">
                <a:latin typeface="+mn-lt"/>
              </a:rPr>
              <a:t>Rangorde in de trajecten (1)</a:t>
            </a:r>
            <a:endParaRPr lang="nl-BE" sz="5400" b="1">
              <a:latin typeface="+mn-lt"/>
              <a:cs typeface="Calibri" panose="020F0502020204030204"/>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D6C6E96-9597-4883-863A-F792B082EC98}"/>
              </a:ext>
            </a:extLst>
          </p:cNvPr>
          <p:cNvSpPr>
            <a:spLocks noGrp="1"/>
          </p:cNvSpPr>
          <p:nvPr>
            <p:ph idx="1"/>
          </p:nvPr>
        </p:nvSpPr>
        <p:spPr>
          <a:xfrm>
            <a:off x="838200" y="1929384"/>
            <a:ext cx="10515600" cy="4251960"/>
          </a:xfrm>
        </p:spPr>
        <p:txBody>
          <a:bodyPr>
            <a:normAutofit/>
          </a:bodyPr>
          <a:lstStyle/>
          <a:p>
            <a:pPr marL="342900" lvl="0" indent="-342900">
              <a:spcAft>
                <a:spcPts val="800"/>
              </a:spcAft>
              <a:buFont typeface="+mj-lt"/>
              <a:buAutoNum type="arabicPeriod"/>
            </a:pPr>
            <a:r>
              <a:rPr lang="nl-BE" sz="2200" b="1"/>
              <a:t>verontrusting</a:t>
            </a:r>
            <a:r>
              <a:rPr lang="nl-BE" sz="2200"/>
              <a:t> (m.i.v. meldingen van suïcidegedachten).</a:t>
            </a:r>
          </a:p>
          <a:p>
            <a:pPr marL="342900" lvl="0" indent="-342900">
              <a:spcAft>
                <a:spcPts val="800"/>
              </a:spcAft>
              <a:buFont typeface="+mj-lt"/>
              <a:buAutoNum type="arabicPeriod"/>
            </a:pPr>
            <a:r>
              <a:rPr lang="nl-BE" sz="2200" b="1"/>
              <a:t>ontwikkelingskansen</a:t>
            </a:r>
            <a:r>
              <a:rPr lang="nl-BE" sz="2200"/>
              <a:t> bedreigd </a:t>
            </a:r>
            <a:r>
              <a:rPr lang="nl-BE" sz="2200">
                <a:sym typeface="Wingdings" panose="05000000000000000000" pitchFamily="2" charset="2"/>
              </a:rPr>
              <a:t></a:t>
            </a:r>
            <a:r>
              <a:rPr lang="nl-BE" sz="2200"/>
              <a:t> inclusief Leerplichtopvolging.</a:t>
            </a:r>
          </a:p>
          <a:p>
            <a:pPr marL="342900" lvl="0" indent="-342900">
              <a:spcAft>
                <a:spcPts val="800"/>
              </a:spcAft>
              <a:buFont typeface="+mj-lt"/>
              <a:buAutoNum type="arabicPeriod"/>
            </a:pPr>
            <a:r>
              <a:rPr lang="nl-BE" sz="2200"/>
              <a:t>opmaak </a:t>
            </a:r>
            <a:r>
              <a:rPr lang="nl-BE" sz="2200" b="1"/>
              <a:t>verslag</a:t>
            </a:r>
          </a:p>
          <a:p>
            <a:pPr marL="742950" lvl="1" indent="-285750">
              <a:spcAft>
                <a:spcPts val="800"/>
              </a:spcAft>
              <a:buFont typeface="+mj-lt"/>
              <a:buAutoNum type="alphaLcPeriod"/>
            </a:pPr>
            <a:r>
              <a:rPr lang="nl-BE" sz="2200"/>
              <a:t>Schoolverandering? Trajecten met onmiddellijke schoolverandering nodig versus op 1/9 volgend schooljaar maakt verschil in prioritering;</a:t>
            </a:r>
          </a:p>
          <a:p>
            <a:pPr marL="742950" lvl="1" indent="-285750">
              <a:spcAft>
                <a:spcPts val="800"/>
              </a:spcAft>
              <a:buFont typeface="+mj-lt"/>
              <a:buAutoNum type="alphaLcPeriod"/>
            </a:pPr>
            <a:r>
              <a:rPr lang="nl-BE" sz="2200"/>
              <a:t>opmaak verslag type 2, 4, 6 of 7 zonder schoolverandering (teldagen 1/10 en 1/2 voor ondersteuning);</a:t>
            </a:r>
          </a:p>
          <a:p>
            <a:pPr marL="742950" lvl="1" indent="-285750">
              <a:spcAft>
                <a:spcPts val="800"/>
              </a:spcAft>
              <a:buFont typeface="+mj-lt"/>
              <a:buAutoNum type="alphaLcPeriod"/>
            </a:pPr>
            <a:r>
              <a:rPr lang="nl-BE" sz="2200"/>
              <a:t>opmaak verslag type BA, 3 of 9 zonder schoolverandering (voor leerlingen in BuO wordt best rekening gehouden met de teldag van 1/2 indien een wijziging nodig is).</a:t>
            </a:r>
          </a:p>
          <a:p>
            <a:endParaRPr lang="nl-BE" sz="2200"/>
          </a:p>
        </p:txBody>
      </p:sp>
    </p:spTree>
    <p:extLst>
      <p:ext uri="{BB962C8B-B14F-4D97-AF65-F5344CB8AC3E}">
        <p14:creationId xmlns:p14="http://schemas.microsoft.com/office/powerpoint/2010/main" val="44209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5AE476-69AE-4343-BDF6-6E84060068DF}"/>
              </a:ext>
            </a:extLst>
          </p:cNvPr>
          <p:cNvSpPr>
            <a:spLocks noGrp="1"/>
          </p:cNvSpPr>
          <p:nvPr>
            <p:ph type="title"/>
          </p:nvPr>
        </p:nvSpPr>
        <p:spPr>
          <a:xfrm>
            <a:off x="838200" y="365125"/>
            <a:ext cx="10515600" cy="1325563"/>
          </a:xfrm>
        </p:spPr>
        <p:txBody>
          <a:bodyPr>
            <a:normAutofit/>
          </a:bodyPr>
          <a:lstStyle/>
          <a:p>
            <a:r>
              <a:rPr lang="nl-NL" sz="5400">
                <a:latin typeface="+mn-lt"/>
              </a:rPr>
              <a:t>Rangorde</a:t>
            </a:r>
            <a:r>
              <a:rPr lang="nl-NL" sz="5400"/>
              <a:t> </a:t>
            </a:r>
            <a:r>
              <a:rPr lang="nl-NL" sz="5400">
                <a:latin typeface="+mn-lt"/>
              </a:rPr>
              <a:t>in de trajecten (2)</a:t>
            </a:r>
            <a:endParaRPr lang="nl-BE" sz="5400">
              <a:latin typeface="+mn-lt"/>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DB701588-C848-41D4-9604-EE97BF0D7900}"/>
              </a:ext>
            </a:extLst>
          </p:cNvPr>
          <p:cNvSpPr>
            <a:spLocks noGrp="1"/>
          </p:cNvSpPr>
          <p:nvPr>
            <p:ph idx="1"/>
          </p:nvPr>
        </p:nvSpPr>
        <p:spPr>
          <a:xfrm>
            <a:off x="838200" y="1929384"/>
            <a:ext cx="10515600" cy="4251960"/>
          </a:xfrm>
        </p:spPr>
        <p:txBody>
          <a:bodyPr>
            <a:normAutofit/>
          </a:bodyPr>
          <a:lstStyle/>
          <a:p>
            <a:pPr marL="514350" lvl="0" indent="-514350">
              <a:spcAft>
                <a:spcPts val="800"/>
              </a:spcAft>
              <a:buFont typeface="+mj-lt"/>
              <a:buAutoNum type="arabicPeriod" startAt="4"/>
            </a:pPr>
            <a:r>
              <a:rPr lang="nl-BE" sz="2200"/>
              <a:t>opmaak </a:t>
            </a:r>
            <a:r>
              <a:rPr lang="nl-BE" sz="2200" b="1"/>
              <a:t>gemotiveerd verslag</a:t>
            </a:r>
          </a:p>
          <a:p>
            <a:pPr marL="742950" lvl="1" indent="-285750">
              <a:spcAft>
                <a:spcPts val="800"/>
              </a:spcAft>
              <a:buFont typeface="+mj-lt"/>
              <a:buAutoNum type="alphaLcPeriod"/>
            </a:pPr>
            <a:r>
              <a:rPr lang="nl-BE" sz="2200"/>
              <a:t>GV type 2, 4, 6 of 7 (teldagen van 1/10  en 1/2)</a:t>
            </a:r>
          </a:p>
          <a:p>
            <a:pPr marL="742950" lvl="1" indent="-285750">
              <a:spcAft>
                <a:spcPts val="800"/>
              </a:spcAft>
              <a:buFont typeface="+mj-lt"/>
              <a:buAutoNum type="alphaLcPeriod"/>
            </a:pPr>
            <a:r>
              <a:rPr lang="nl-BE" sz="2200"/>
              <a:t>GV verslag type BA, 3 of 9 </a:t>
            </a:r>
          </a:p>
          <a:p>
            <a:pPr marL="342900" lvl="0" indent="-342900">
              <a:spcAft>
                <a:spcPts val="800"/>
              </a:spcAft>
              <a:buFont typeface="+mj-lt"/>
              <a:buAutoNum type="arabicPeriod" startAt="4"/>
            </a:pPr>
            <a:r>
              <a:rPr lang="nl-BE" sz="2200"/>
              <a:t>mogelijke bedreigde </a:t>
            </a:r>
            <a:r>
              <a:rPr lang="nl-BE" sz="2200" b="1"/>
              <a:t>onderwijsloopbanen</a:t>
            </a:r>
            <a:r>
              <a:rPr lang="nl-BE" sz="2200"/>
              <a:t> (geen onderlinge prioritering):</a:t>
            </a:r>
          </a:p>
          <a:p>
            <a:pPr marL="742950" lvl="1" indent="-285750">
              <a:spcAft>
                <a:spcPts val="800"/>
              </a:spcAft>
              <a:buFont typeface="+mj-lt"/>
              <a:buAutoNum type="alphaLcPeriod"/>
            </a:pPr>
            <a:r>
              <a:rPr lang="nl-BE" sz="2200"/>
              <a:t>Loopbaangesprekken met lln. / ouders bij  overstappen in de loop van het schooljaar</a:t>
            </a:r>
          </a:p>
          <a:p>
            <a:pPr marL="742950" lvl="1" indent="-285750">
              <a:spcAft>
                <a:spcPts val="800"/>
              </a:spcAft>
              <a:buFont typeface="+mj-lt"/>
              <a:buAutoNum type="alphaLcPeriod"/>
            </a:pPr>
            <a:r>
              <a:rPr lang="nl-BE" sz="2200"/>
              <a:t>Signaalfunctie naar scholen (indien b.v. uit bepaalde klassen zeer veel leerlingen moeten overstappen).</a:t>
            </a:r>
          </a:p>
          <a:p>
            <a:pPr marL="742950" lvl="1" indent="-285750">
              <a:spcAft>
                <a:spcPts val="800"/>
              </a:spcAft>
              <a:buFont typeface="+mj-lt"/>
              <a:buAutoNum type="alphaLcPeriod"/>
            </a:pPr>
            <a:r>
              <a:rPr lang="nl-BE" sz="2200"/>
              <a:t>1e contactmoment AN-leerlingen </a:t>
            </a:r>
          </a:p>
          <a:p>
            <a:pPr marL="742950" lvl="1" indent="-285750">
              <a:spcAft>
                <a:spcPts val="800"/>
              </a:spcAft>
              <a:buFont typeface="+mj-lt"/>
              <a:buAutoNum type="alphaLcPeriod"/>
            </a:pPr>
            <a:r>
              <a:rPr lang="nl-BE" sz="2200"/>
              <a:t>Informatie-opdracht (KP5) </a:t>
            </a:r>
          </a:p>
          <a:p>
            <a:endParaRPr lang="nl-BE" sz="2200"/>
          </a:p>
        </p:txBody>
      </p:sp>
    </p:spTree>
    <p:extLst>
      <p:ext uri="{BB962C8B-B14F-4D97-AF65-F5344CB8AC3E}">
        <p14:creationId xmlns:p14="http://schemas.microsoft.com/office/powerpoint/2010/main" val="3726042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4">
            <a:extLst>
              <a:ext uri="{FF2B5EF4-FFF2-40B4-BE49-F238E27FC236}">
                <a16:creationId xmlns:a16="http://schemas.microsoft.com/office/drawing/2014/main" id="{EB89D102-F643-461A-B14E-3FFFC0DDFD19}"/>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2800" b="0" i="0">
                <a:solidFill>
                  <a:schemeClr val="bg1"/>
                </a:solidFill>
                <a:effectLst/>
                <a:latin typeface="Merriweather"/>
              </a:rPr>
              <a:t>“It does not take much strength to do things, but it requires a great deal of strength to decide what to do.”</a:t>
            </a:r>
            <a:br>
              <a:rPr lang="en-US" sz="2800">
                <a:solidFill>
                  <a:schemeClr val="bg1"/>
                </a:solidFill>
              </a:rPr>
            </a:br>
            <a:r>
              <a:rPr lang="en-US" sz="2800" b="0" i="0">
                <a:solidFill>
                  <a:schemeClr val="bg1"/>
                </a:solidFill>
                <a:effectLst/>
                <a:latin typeface="Merriweather"/>
              </a:rPr>
              <a:t>― </a:t>
            </a:r>
            <a:r>
              <a:rPr lang="en-US" sz="2800" b="1" i="0">
                <a:solidFill>
                  <a:schemeClr val="bg1"/>
                </a:solidFill>
                <a:effectLst/>
                <a:latin typeface="Lato"/>
              </a:rPr>
              <a:t>Elbert Hubbard</a:t>
            </a:r>
            <a:endParaRPr lang="en-US" sz="6000" kern="1200">
              <a:solidFill>
                <a:schemeClr val="bg1"/>
              </a:solidFill>
              <a:latin typeface="+mj-lt"/>
              <a:ea typeface="+mj-ea"/>
              <a:cs typeface="+mj-cs"/>
            </a:endParaRPr>
          </a:p>
        </p:txBody>
      </p:sp>
    </p:spTree>
    <p:extLst>
      <p:ext uri="{BB962C8B-B14F-4D97-AF65-F5344CB8AC3E}">
        <p14:creationId xmlns:p14="http://schemas.microsoft.com/office/powerpoint/2010/main" val="2605180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F91ACD5-4EE7-4390-9EE0-8E54FBE6383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Condenseren</a:t>
            </a:r>
          </a:p>
        </p:txBody>
      </p:sp>
      <p:sp>
        <p:nvSpPr>
          <p:cNvPr id="7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681A4EA-AD61-4C07-9590-7E9BB1538AE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Kern overhouden bij verplicht aanbod. </a:t>
            </a:r>
          </a:p>
          <a:p>
            <a:pPr lvl="1"/>
            <a:r>
              <a:rPr lang="en-US" sz="2000"/>
              <a:t>Referentiekader onderwijsinspectie: “voldoet aan de verwachtingen” en omzendbrieven</a:t>
            </a:r>
          </a:p>
          <a:p>
            <a:r>
              <a:rPr lang="en-US" sz="2000"/>
              <a:t>In de praktijk doen CLB’s vaak méér en overstijgen ze de verwachting. Tijdelijk kan men teruggaan naar een iets beperktere invulling. </a:t>
            </a:r>
          </a:p>
          <a:p>
            <a:endParaRPr lang="en-US" sz="2000"/>
          </a:p>
          <a:p>
            <a:endParaRPr lang="en-US" sz="2000"/>
          </a:p>
        </p:txBody>
      </p:sp>
      <p:pic>
        <p:nvPicPr>
          <p:cNvPr id="9218" name="Picture 2" descr="Action &amp; Toy Figures Wow Toyz Classic Train Set Steam Engine 40 piece  Pretend Play Toys &amp; Games Figures Toys &amp; Games">
            <a:extLst>
              <a:ext uri="{FF2B5EF4-FFF2-40B4-BE49-F238E27FC236}">
                <a16:creationId xmlns:a16="http://schemas.microsoft.com/office/drawing/2014/main" id="{47E78BD6-2380-4A4A-8DC7-588D3A52344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338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AD7A347-ADC0-4A84-89AA-6736EF81E7B0}"/>
              </a:ext>
            </a:extLst>
          </p:cNvPr>
          <p:cNvSpPr>
            <a:spLocks noGrp="1"/>
          </p:cNvSpPr>
          <p:nvPr>
            <p:ph type="title"/>
          </p:nvPr>
        </p:nvSpPr>
        <p:spPr>
          <a:xfrm>
            <a:off x="841248" y="548640"/>
            <a:ext cx="3600860" cy="5431536"/>
          </a:xfrm>
        </p:spPr>
        <p:txBody>
          <a:bodyPr>
            <a:normAutofit/>
          </a:bodyPr>
          <a:lstStyle/>
          <a:p>
            <a:r>
              <a:rPr lang="nl-NL" sz="3800"/>
              <a:t>Voorbeeld: 1</a:t>
            </a:r>
            <a:r>
              <a:rPr lang="nl-NL" sz="3800" baseline="30000"/>
              <a:t>e</a:t>
            </a:r>
            <a:r>
              <a:rPr lang="nl-NL" sz="3800"/>
              <a:t> contactmoment AN</a:t>
            </a:r>
            <a:endParaRPr lang="nl-BE" sz="38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E2C3F692-E617-4CCB-AACA-A8FECF37641C}"/>
              </a:ext>
            </a:extLst>
          </p:cNvPr>
          <p:cNvSpPr>
            <a:spLocks noGrp="1"/>
          </p:cNvSpPr>
          <p:nvPr>
            <p:ph idx="1"/>
          </p:nvPr>
        </p:nvSpPr>
        <p:spPr>
          <a:xfrm>
            <a:off x="5126418" y="552091"/>
            <a:ext cx="6224335" cy="5431536"/>
          </a:xfrm>
        </p:spPr>
        <p:txBody>
          <a:bodyPr anchor="ctr">
            <a:normAutofit/>
          </a:bodyPr>
          <a:lstStyle/>
          <a:p>
            <a:r>
              <a:rPr lang="nl-BE" sz="2200">
                <a:effectLst/>
                <a:latin typeface="Calibri" panose="020F0502020204030204" pitchFamily="34" charset="0"/>
                <a:ea typeface="MS Gothic" panose="020B0609070205080204" pitchFamily="49" charset="-128"/>
                <a:cs typeface="Times New Roman" panose="02020603050405020304" pitchFamily="18" charset="0"/>
              </a:rPr>
              <a:t>Referentiekader onderwijsinspectie: De medewerkers organiseren voor elke anderstalige nieuwkomer een contactmoment. Ze zetten waar nodig hun kernactiviteiten in. </a:t>
            </a:r>
          </a:p>
          <a:p>
            <a:r>
              <a:rPr lang="nl-BE" sz="2200">
                <a:effectLst/>
                <a:latin typeface="Calibri" panose="020F0502020204030204" pitchFamily="34" charset="0"/>
                <a:ea typeface="MS Gothic" panose="020B0609070205080204" pitchFamily="49" charset="-128"/>
                <a:cs typeface="Times New Roman" panose="02020603050405020304" pitchFamily="18" charset="0"/>
              </a:rPr>
              <a:t>de </a:t>
            </a:r>
            <a:r>
              <a:rPr lang="nl-BE" sz="2200" u="sng">
                <a:effectLst/>
                <a:latin typeface="Calibri" panose="020F0502020204030204" pitchFamily="34" charset="0"/>
                <a:ea typeface="MS Gothic" panose="020B0609070205080204" pitchFamily="49" charset="-128"/>
                <a:cs typeface="Times New Roman" panose="02020603050405020304" pitchFamily="18" charset="0"/>
                <a:hlinkClick r:id="rId2"/>
              </a:rPr>
              <a:t>Omzendbrief bij het Decreet Leerlingenbegeleiding</a:t>
            </a:r>
            <a:r>
              <a:rPr lang="nl-BE" sz="2200">
                <a:effectLst/>
                <a:latin typeface="Calibri" panose="020F0502020204030204" pitchFamily="34" charset="0"/>
                <a:ea typeface="MS Gothic" panose="020B0609070205080204" pitchFamily="49" charset="-128"/>
                <a:cs typeface="Times New Roman" panose="02020603050405020304" pitchFamily="18" charset="0"/>
              </a:rPr>
              <a:t>: Het CLB voorziet in een contact met elke anderstalige nieuwkomer kort na de inschrijving van de leerling in een school en dit om de integratie en de participatie in de schoolse context te bevorderen. Verder kan het contact gebruikt worden door de leerling om bezorgdheden en/of problemen met een CLB-medewerker te bespreken. Waar nodig kan een CLB haar kernactiviteiten verder inzetten.</a:t>
            </a:r>
          </a:p>
          <a:p>
            <a:endParaRPr lang="nl-BE" sz="2200"/>
          </a:p>
        </p:txBody>
      </p:sp>
    </p:spTree>
    <p:extLst>
      <p:ext uri="{BB962C8B-B14F-4D97-AF65-F5344CB8AC3E}">
        <p14:creationId xmlns:p14="http://schemas.microsoft.com/office/powerpoint/2010/main" val="2557329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5738DF-2402-4597-AE67-83FFA6AB2C71}"/>
              </a:ext>
            </a:extLst>
          </p:cNvPr>
          <p:cNvSpPr>
            <a:spLocks noGrp="1"/>
          </p:cNvSpPr>
          <p:nvPr>
            <p:ph type="title"/>
          </p:nvPr>
        </p:nvSpPr>
        <p:spPr>
          <a:xfrm>
            <a:off x="838200" y="365125"/>
            <a:ext cx="10515600" cy="1325563"/>
          </a:xfrm>
        </p:spPr>
        <p:txBody>
          <a:bodyPr>
            <a:normAutofit/>
          </a:bodyPr>
          <a:lstStyle/>
          <a:p>
            <a:r>
              <a:rPr lang="nl-NL" sz="5400"/>
              <a:t>Concrete vraag</a:t>
            </a:r>
            <a:endParaRPr lang="nl-BE" sz="5400"/>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997FF0D-F699-47B2-A684-F68DA37A5762}"/>
              </a:ext>
            </a:extLst>
          </p:cNvPr>
          <p:cNvSpPr>
            <a:spLocks noGrp="1"/>
          </p:cNvSpPr>
          <p:nvPr>
            <p:ph idx="1"/>
          </p:nvPr>
        </p:nvSpPr>
        <p:spPr>
          <a:xfrm>
            <a:off x="838200" y="1929384"/>
            <a:ext cx="10515600" cy="4251960"/>
          </a:xfrm>
        </p:spPr>
        <p:txBody>
          <a:bodyPr>
            <a:normAutofit/>
          </a:bodyPr>
          <a:lstStyle/>
          <a:p>
            <a:r>
              <a:rPr lang="nl-NL" sz="2200"/>
              <a:t>We hebben vorig jaar niet alle anderstalige nieuwkomers een eerste contactmoment kunnen bieden. Moeten we dat inhalen? En zo ja, dan nemen we dat best eerst zeker?</a:t>
            </a:r>
          </a:p>
          <a:p>
            <a:r>
              <a:rPr lang="nl-NL" sz="2200"/>
              <a:t>Antwoord</a:t>
            </a:r>
          </a:p>
          <a:p>
            <a:pPr lvl="1"/>
            <a:r>
              <a:rPr lang="nl-NL" sz="2200" err="1"/>
              <a:t>Onthou</a:t>
            </a:r>
            <a:r>
              <a:rPr lang="nl-NL" sz="2200"/>
              <a:t>: je moet binnen de 3 maanden de nieuwkomer gezien hebben, dus schuif daar niet te veel mee</a:t>
            </a:r>
          </a:p>
          <a:p>
            <a:pPr lvl="1"/>
            <a:r>
              <a:rPr lang="nl-NL" sz="2200"/>
              <a:t>Doe éérst de AN die nu instromen; je kan aan inspectie verantwoorden waarom er vorig jaar een aantal leerlingen uit de boot vielen. </a:t>
            </a:r>
          </a:p>
          <a:p>
            <a:pPr lvl="1"/>
            <a:r>
              <a:rPr lang="nl-NL" sz="2200"/>
              <a:t>Inhalen? Sommige leerlingen zijn al ergens anders op school</a:t>
            </a:r>
          </a:p>
          <a:p>
            <a:pPr lvl="1"/>
            <a:r>
              <a:rPr lang="nl-NL" sz="2200"/>
              <a:t>Als je ze toch kan opvissen: wat is nog het nut van dat contactmoment? Kennen ze het CLB nog niet of hebben ze al via andere kanalen informatie gehad?</a:t>
            </a:r>
          </a:p>
          <a:p>
            <a:endParaRPr lang="nl-BE" sz="2200"/>
          </a:p>
        </p:txBody>
      </p:sp>
    </p:spTree>
    <p:extLst>
      <p:ext uri="{BB962C8B-B14F-4D97-AF65-F5344CB8AC3E}">
        <p14:creationId xmlns:p14="http://schemas.microsoft.com/office/powerpoint/2010/main" val="19085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248873-0803-463A-984C-AEFCBA635C6C}"/>
              </a:ext>
            </a:extLst>
          </p:cNvPr>
          <p:cNvSpPr>
            <a:spLocks noGrp="1"/>
          </p:cNvSpPr>
          <p:nvPr>
            <p:ph type="title"/>
          </p:nvPr>
        </p:nvSpPr>
        <p:spPr>
          <a:xfrm>
            <a:off x="841248" y="548640"/>
            <a:ext cx="3600860" cy="5431536"/>
          </a:xfrm>
        </p:spPr>
        <p:txBody>
          <a:bodyPr>
            <a:normAutofit/>
          </a:bodyPr>
          <a:lstStyle/>
          <a:p>
            <a:r>
              <a:rPr lang="nl-NL" sz="5000"/>
              <a:t>Condenseren</a:t>
            </a:r>
            <a:br>
              <a:rPr lang="nl-NL" sz="5000"/>
            </a:br>
            <a:r>
              <a:rPr lang="nl-NL" sz="5000"/>
              <a:t>met leerlingen en ouders </a:t>
            </a:r>
            <a:endParaRPr lang="nl-BE" sz="5000"/>
          </a:p>
        </p:txBody>
      </p:sp>
      <p:sp>
        <p:nvSpPr>
          <p:cNvPr id="3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7759E82F-A4D7-498B-A324-C7052E47C41B}"/>
              </a:ext>
            </a:extLst>
          </p:cNvPr>
          <p:cNvSpPr>
            <a:spLocks noGrp="1"/>
          </p:cNvSpPr>
          <p:nvPr>
            <p:ph idx="1"/>
          </p:nvPr>
        </p:nvSpPr>
        <p:spPr>
          <a:xfrm>
            <a:off x="5126418" y="552091"/>
            <a:ext cx="6224335" cy="5431536"/>
          </a:xfrm>
        </p:spPr>
        <p:txBody>
          <a:bodyPr anchor="ctr">
            <a:normAutofit/>
          </a:bodyPr>
          <a:lstStyle/>
          <a:p>
            <a:r>
              <a:rPr lang="nl-NL" sz="2000"/>
              <a:t>Vertel hen dat we vandaag anders moeten werken.</a:t>
            </a:r>
          </a:p>
          <a:p>
            <a:r>
              <a:rPr lang="nl-NL" sz="2000"/>
              <a:t>Doel bepalen met ouders en leerlingen</a:t>
            </a:r>
          </a:p>
          <a:p>
            <a:pPr lvl="1"/>
            <a:r>
              <a:rPr lang="nl-BE" sz="2000"/>
              <a:t>Wanneer voelen zij zich genoeg geholpen? </a:t>
            </a:r>
          </a:p>
          <a:p>
            <a:pPr lvl="1"/>
            <a:r>
              <a:rPr lang="nl-BE" sz="2000"/>
              <a:t>Welke verandering zou al zo’n opluchting geven dat de rest van de vragen even kan wachten?</a:t>
            </a:r>
          </a:p>
          <a:p>
            <a:pPr lvl="1"/>
            <a:r>
              <a:rPr lang="nl-BE" sz="2000"/>
              <a:t> Wat verwachten zij van “overbruggingshulp” van het CLB in afwachting dat ze terechtkunnen bij externe hulpverleners? </a:t>
            </a:r>
          </a:p>
          <a:p>
            <a:r>
              <a:rPr lang="nl-BE" sz="2000"/>
              <a:t>Wat kan voor hen opgeschoven worden in de tijd?</a:t>
            </a:r>
          </a:p>
          <a:p>
            <a:r>
              <a:rPr lang="nl-BE" sz="2000"/>
              <a:t>Aanpak bepalen: wat kan voor hen werken?</a:t>
            </a:r>
          </a:p>
          <a:p>
            <a:pPr lvl="1"/>
            <a:r>
              <a:rPr lang="nl-BE" sz="2000"/>
              <a:t>Zien ze het zitten om een stuk zelfstandig aan de slag te gaan?</a:t>
            </a:r>
          </a:p>
          <a:p>
            <a:pPr lvl="1"/>
            <a:r>
              <a:rPr lang="nl-BE" sz="2000"/>
              <a:t>Zijn er laagdrempelige initiatieven waar ze beroep op kunnen doen ?</a:t>
            </a:r>
          </a:p>
          <a:p>
            <a:pPr lvl="1"/>
            <a:r>
              <a:rPr lang="nl-BE" sz="2000"/>
              <a:t>Kan de begeleiding deels of helemaal onder de vorm van online interventies (blended hulp)? </a:t>
            </a:r>
          </a:p>
          <a:p>
            <a:endParaRPr lang="nl-BE" sz="2000"/>
          </a:p>
        </p:txBody>
      </p:sp>
    </p:spTree>
    <p:extLst>
      <p:ext uri="{BB962C8B-B14F-4D97-AF65-F5344CB8AC3E}">
        <p14:creationId xmlns:p14="http://schemas.microsoft.com/office/powerpoint/2010/main" val="406382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89E93-0033-40CE-8360-CA1E1F63A10E}"/>
              </a:ext>
            </a:extLst>
          </p:cNvPr>
          <p:cNvSpPr>
            <a:spLocks noGrp="1"/>
          </p:cNvSpPr>
          <p:nvPr>
            <p:ph type="title"/>
          </p:nvPr>
        </p:nvSpPr>
        <p:spPr>
          <a:xfrm>
            <a:off x="838199" y="-2173932"/>
            <a:ext cx="10515600" cy="1325563"/>
          </a:xfrm>
        </p:spPr>
        <p:txBody>
          <a:bodyPr/>
          <a:lstStyle/>
          <a:p>
            <a:endParaRPr lang="nl-BE"/>
          </a:p>
        </p:txBody>
      </p:sp>
      <p:pic>
        <p:nvPicPr>
          <p:cNvPr id="7" name="Tijdelijke aanduiding voor inhoud 6" descr="Afbeelding met persoon, menigte, groep, mensen&#10;&#10;Automatisch gegenereerde beschrijving">
            <a:extLst>
              <a:ext uri="{FF2B5EF4-FFF2-40B4-BE49-F238E27FC236}">
                <a16:creationId xmlns:a16="http://schemas.microsoft.com/office/drawing/2014/main" id="{84C16BF6-9E58-4D46-844D-0018575CA6CC}"/>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94553"/>
            <a:ext cx="12191999" cy="7052553"/>
          </a:xfrm>
        </p:spPr>
      </p:pic>
      <p:pic>
        <p:nvPicPr>
          <p:cNvPr id="3" name="mixkit-classroom-spontaneous-applause-500">
            <a:hlinkClick r:id="" action="ppaction://media"/>
            <a:extLst>
              <a:ext uri="{FF2B5EF4-FFF2-40B4-BE49-F238E27FC236}">
                <a16:creationId xmlns:a16="http://schemas.microsoft.com/office/drawing/2014/main" id="{ED8B543E-C702-46C7-9319-7FAF031911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0875" y="3063875"/>
            <a:ext cx="730250" cy="730250"/>
          </a:xfrm>
          <a:prstGeom prst="rect">
            <a:avLst/>
          </a:prstGeom>
        </p:spPr>
      </p:pic>
    </p:spTree>
    <p:extLst>
      <p:ext uri="{BB962C8B-B14F-4D97-AF65-F5344CB8AC3E}">
        <p14:creationId xmlns:p14="http://schemas.microsoft.com/office/powerpoint/2010/main" val="1084882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8FB2B37-128D-4361-982A-5A09F17A420D}"/>
              </a:ext>
            </a:extLst>
          </p:cNvPr>
          <p:cNvSpPr>
            <a:spLocks noGrp="1"/>
          </p:cNvSpPr>
          <p:nvPr>
            <p:ph type="title"/>
          </p:nvPr>
        </p:nvSpPr>
        <p:spPr>
          <a:xfrm>
            <a:off x="841248" y="548640"/>
            <a:ext cx="3600860" cy="5431536"/>
          </a:xfrm>
        </p:spPr>
        <p:txBody>
          <a:bodyPr>
            <a:normAutofit/>
          </a:bodyPr>
          <a:lstStyle/>
          <a:p>
            <a:r>
              <a:rPr lang="nl-NL" sz="4600">
                <a:latin typeface="+mn-lt"/>
              </a:rPr>
              <a:t>Condenseren</a:t>
            </a:r>
            <a:br>
              <a:rPr lang="nl-NL" sz="4600">
                <a:latin typeface="+mn-lt"/>
              </a:rPr>
            </a:br>
            <a:r>
              <a:rPr lang="nl-NL" sz="4600">
                <a:latin typeface="+mn-lt"/>
              </a:rPr>
              <a:t>met scholen en externe diensten</a:t>
            </a:r>
            <a:r>
              <a:rPr lang="nl-NL" sz="4600"/>
              <a:t> </a:t>
            </a:r>
            <a:endParaRPr lang="nl-BE" sz="4600"/>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A70254D-AE92-487C-8CDF-FBDF91039129}"/>
              </a:ext>
            </a:extLst>
          </p:cNvPr>
          <p:cNvSpPr>
            <a:spLocks noGrp="1"/>
          </p:cNvSpPr>
          <p:nvPr>
            <p:ph idx="1"/>
          </p:nvPr>
        </p:nvSpPr>
        <p:spPr>
          <a:xfrm>
            <a:off x="5126418" y="552091"/>
            <a:ext cx="6224335" cy="5431536"/>
          </a:xfrm>
        </p:spPr>
        <p:txBody>
          <a:bodyPr anchor="ctr">
            <a:normAutofit/>
          </a:bodyPr>
          <a:lstStyle/>
          <a:p>
            <a:r>
              <a:rPr lang="nl-NL" sz="2000"/>
              <a:t>Afspreken met </a:t>
            </a:r>
            <a:r>
              <a:rPr lang="nl-NL" sz="2000" b="1"/>
              <a:t>scholen</a:t>
            </a:r>
            <a:r>
              <a:rPr lang="nl-NL" sz="2000"/>
              <a:t> welke vragen voorrang krijgen</a:t>
            </a:r>
          </a:p>
          <a:p>
            <a:pPr lvl="1"/>
            <a:r>
              <a:rPr lang="nl-NL" sz="2000"/>
              <a:t>Vb. we merken nu al dat scholen minder vragen rond L&amp;S en pesten stellen</a:t>
            </a:r>
          </a:p>
          <a:p>
            <a:r>
              <a:rPr lang="nl-NL" sz="2000"/>
              <a:t>Maak </a:t>
            </a:r>
            <a:r>
              <a:rPr lang="nl-NL" sz="2000" b="1"/>
              <a:t>afspraken met externe diensten</a:t>
            </a:r>
          </a:p>
          <a:p>
            <a:pPr lvl="1"/>
            <a:r>
              <a:rPr lang="nl-NL" sz="2000"/>
              <a:t>1</a:t>
            </a:r>
            <a:r>
              <a:rPr lang="nl-NL" sz="2000" baseline="30000"/>
              <a:t>e</a:t>
            </a:r>
            <a:r>
              <a:rPr lang="nl-NL" sz="2000"/>
              <a:t> </a:t>
            </a:r>
            <a:r>
              <a:rPr lang="nl-NL" sz="2000" err="1"/>
              <a:t>lockdown</a:t>
            </a:r>
            <a:r>
              <a:rPr lang="nl-NL" sz="2000"/>
              <a:t>: flexibiliteit in crisisopvang was groot. </a:t>
            </a:r>
          </a:p>
          <a:p>
            <a:pPr lvl="1"/>
            <a:r>
              <a:rPr lang="nl-NL" sz="2000"/>
              <a:t>Spreek af welke trajecten zeker kunnen worden aangemeld</a:t>
            </a:r>
          </a:p>
          <a:p>
            <a:pPr lvl="1"/>
            <a:r>
              <a:rPr lang="nl-NL" sz="2000"/>
              <a:t>Hebben ze zélf een alternatief bedacht voor (</a:t>
            </a:r>
            <a:r>
              <a:rPr lang="nl-NL" sz="2000" err="1"/>
              <a:t>outreachende</a:t>
            </a:r>
            <a:r>
              <a:rPr lang="nl-NL" sz="2000"/>
              <a:t>) hulp?</a:t>
            </a:r>
          </a:p>
          <a:p>
            <a:pPr lvl="1"/>
            <a:endParaRPr lang="nl-BE" sz="2000"/>
          </a:p>
        </p:txBody>
      </p:sp>
    </p:spTree>
    <p:extLst>
      <p:ext uri="{BB962C8B-B14F-4D97-AF65-F5344CB8AC3E}">
        <p14:creationId xmlns:p14="http://schemas.microsoft.com/office/powerpoint/2010/main" val="2412519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AB453B-D823-433C-94C1-21BA0DC96964}"/>
              </a:ext>
            </a:extLst>
          </p:cNvPr>
          <p:cNvSpPr>
            <a:spLocks noGrp="1"/>
          </p:cNvSpPr>
          <p:nvPr>
            <p:ph type="title"/>
          </p:nvPr>
        </p:nvSpPr>
        <p:spPr>
          <a:xfrm>
            <a:off x="841248" y="548640"/>
            <a:ext cx="3600860" cy="5431536"/>
          </a:xfrm>
        </p:spPr>
        <p:txBody>
          <a:bodyPr>
            <a:normAutofit/>
          </a:bodyPr>
          <a:lstStyle/>
          <a:p>
            <a:r>
              <a:rPr lang="nl-NL" sz="5400" b="1">
                <a:latin typeface="+mn-lt"/>
              </a:rPr>
              <a:t>Innoveren</a:t>
            </a:r>
            <a:endParaRPr lang="nl-BE" sz="5400" b="1">
              <a:latin typeface="+mn-lt"/>
            </a:endParaRPr>
          </a:p>
        </p:txBody>
      </p:sp>
      <p:sp>
        <p:nvSpPr>
          <p:cNvPr id="4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59D5A82-A240-43F0-B421-97A3F9B596D4}"/>
              </a:ext>
            </a:extLst>
          </p:cNvPr>
          <p:cNvSpPr>
            <a:spLocks noGrp="1"/>
          </p:cNvSpPr>
          <p:nvPr>
            <p:ph idx="1"/>
          </p:nvPr>
        </p:nvSpPr>
        <p:spPr>
          <a:xfrm>
            <a:off x="5126418" y="552091"/>
            <a:ext cx="6224335" cy="5431536"/>
          </a:xfrm>
        </p:spPr>
        <p:txBody>
          <a:bodyPr anchor="ctr">
            <a:normAutofit lnSpcReduction="10000"/>
          </a:bodyPr>
          <a:lstStyle/>
          <a:p>
            <a:r>
              <a:rPr lang="nl-NL" sz="2200"/>
              <a:t>Anders kijken naar “helpen”: hou het werkzame, verander wat veranderbaar is</a:t>
            </a:r>
          </a:p>
          <a:p>
            <a:pPr lvl="1"/>
            <a:r>
              <a:rPr lang="nl-NL" sz="2200"/>
              <a:t>Noden opmerken: zet in op signaallijsten, tips voor leerkrachten…</a:t>
            </a:r>
          </a:p>
          <a:p>
            <a:pPr lvl="1"/>
            <a:r>
              <a:rPr lang="nl-NL" sz="2200" err="1"/>
              <a:t>Psycho</a:t>
            </a:r>
            <a:r>
              <a:rPr lang="nl-NL" sz="2200"/>
              <a:t>-educatie: zelf hulp tools</a:t>
            </a:r>
          </a:p>
          <a:p>
            <a:pPr lvl="2"/>
            <a:r>
              <a:rPr lang="nl-NL" sz="2200" err="1"/>
              <a:t>Geluksdriehoek</a:t>
            </a:r>
            <a:r>
              <a:rPr lang="nl-NL" sz="2200"/>
              <a:t> Gezond Leven</a:t>
            </a:r>
          </a:p>
          <a:p>
            <a:pPr lvl="2"/>
            <a:r>
              <a:rPr lang="nl-NL" sz="2200"/>
              <a:t>Houvast tool Rode Kruis</a:t>
            </a:r>
          </a:p>
          <a:p>
            <a:pPr lvl="2"/>
            <a:r>
              <a:rPr lang="nl-NL" sz="2200"/>
              <a:t>Meer materialen op ons intranet (goed in je vel – PSF * corona)</a:t>
            </a:r>
          </a:p>
          <a:p>
            <a:pPr lvl="1"/>
            <a:r>
              <a:rPr lang="nl-NL" sz="2200"/>
              <a:t>Online helpen: CLB chat en </a:t>
            </a:r>
            <a:r>
              <a:rPr lang="nl-NL" sz="2200" err="1"/>
              <a:t>blended</a:t>
            </a:r>
            <a:r>
              <a:rPr lang="nl-NL" sz="2200"/>
              <a:t> hulpverlening</a:t>
            </a:r>
          </a:p>
          <a:p>
            <a:r>
              <a:rPr lang="nl-NL" sz="2000"/>
              <a:t>Maak gebruik van </a:t>
            </a:r>
            <a:r>
              <a:rPr lang="nl-NL" sz="2000" b="1"/>
              <a:t>aanbod externe diensten </a:t>
            </a:r>
            <a:r>
              <a:rPr lang="nl-NL" sz="2000"/>
              <a:t>voor de minder ingrijpende vormen van hulp</a:t>
            </a:r>
          </a:p>
          <a:p>
            <a:pPr lvl="1"/>
            <a:r>
              <a:rPr lang="nl-NL" sz="2000"/>
              <a:t>Huizen van het Kind</a:t>
            </a:r>
          </a:p>
          <a:p>
            <a:pPr lvl="1"/>
            <a:r>
              <a:rPr lang="nl-NL" sz="2000" err="1"/>
              <a:t>Overkophuizen</a:t>
            </a:r>
            <a:endParaRPr lang="nl-NL" sz="2000"/>
          </a:p>
          <a:p>
            <a:pPr lvl="1"/>
            <a:r>
              <a:rPr lang="nl-NL" sz="2000" err="1"/>
              <a:t>Tejo</a:t>
            </a:r>
            <a:endParaRPr lang="nl-NL" sz="2000"/>
          </a:p>
          <a:p>
            <a:pPr lvl="1"/>
            <a:r>
              <a:rPr lang="nl-NL" sz="2000"/>
              <a:t>…</a:t>
            </a:r>
          </a:p>
          <a:p>
            <a:pPr lvl="1"/>
            <a:endParaRPr lang="nl-NL" sz="2200"/>
          </a:p>
          <a:p>
            <a:pPr lvl="1"/>
            <a:endParaRPr lang="nl-BE" sz="2200"/>
          </a:p>
        </p:txBody>
      </p:sp>
    </p:spTree>
    <p:extLst>
      <p:ext uri="{BB962C8B-B14F-4D97-AF65-F5344CB8AC3E}">
        <p14:creationId xmlns:p14="http://schemas.microsoft.com/office/powerpoint/2010/main" val="3919515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C58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16F5632-0690-4BDC-91EC-4CEDD5B7D54A}"/>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err="1">
                <a:solidFill>
                  <a:srgbClr val="FFFFFF"/>
                </a:solidFill>
              </a:rPr>
              <a:t>Teamwerking</a:t>
            </a:r>
            <a:endParaRPr lang="en-US">
              <a:solidFill>
                <a:srgbClr val="FFFFFF"/>
              </a:solidFill>
            </a:endParaRPr>
          </a:p>
        </p:txBody>
      </p:sp>
      <p:pic>
        <p:nvPicPr>
          <p:cNvPr id="1026" name="Picture 2" descr="13 Creepy, Kooky Facts About 'The Addams Family' | Mental Floss">
            <a:extLst>
              <a:ext uri="{FF2B5EF4-FFF2-40B4-BE49-F238E27FC236}">
                <a16:creationId xmlns:a16="http://schemas.microsoft.com/office/drawing/2014/main" id="{82C39141-12B9-4AC6-9D45-60BF973B014A}"/>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33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inhoud 3">
            <a:extLst>
              <a:ext uri="{FF2B5EF4-FFF2-40B4-BE49-F238E27FC236}">
                <a16:creationId xmlns:a16="http://schemas.microsoft.com/office/drawing/2014/main" id="{D8D83612-8A24-4CA3-BFE2-000F3727A409}"/>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r>
              <a:rPr lang="en-US" sz="2000">
                <a:solidFill>
                  <a:srgbClr val="FFFFFF"/>
                </a:solidFill>
              </a:rPr>
              <a:t>Als het druk is: neiging om teamleden niet lastig te vallen en geen beslag te leggen op hun tijd. </a:t>
            </a:r>
          </a:p>
          <a:p>
            <a:r>
              <a:rPr lang="en-US" sz="2000">
                <a:solidFill>
                  <a:srgbClr val="FFFFFF"/>
                </a:solidFill>
              </a:rPr>
              <a:t>Alleen ga je sneller.</a:t>
            </a:r>
          </a:p>
          <a:p>
            <a:r>
              <a:rPr lang="en-US" sz="2000">
                <a:solidFill>
                  <a:srgbClr val="FFFFFF"/>
                </a:solidFill>
              </a:rPr>
              <a:t>Maar: samen kom je verder!</a:t>
            </a:r>
          </a:p>
        </p:txBody>
      </p:sp>
    </p:spTree>
    <p:extLst>
      <p:ext uri="{BB962C8B-B14F-4D97-AF65-F5344CB8AC3E}">
        <p14:creationId xmlns:p14="http://schemas.microsoft.com/office/powerpoint/2010/main" val="2829298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E1C2A88-3237-4D31-AAF4-613F8F8FAB7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Winst door teamwerking</a:t>
            </a:r>
          </a:p>
        </p:txBody>
      </p:sp>
      <p:pic>
        <p:nvPicPr>
          <p:cNvPr id="5" name="Tijdelijke aanduiding voor inhoud 4">
            <a:extLst>
              <a:ext uri="{FF2B5EF4-FFF2-40B4-BE49-F238E27FC236}">
                <a16:creationId xmlns:a16="http://schemas.microsoft.com/office/drawing/2014/main" id="{C72215E4-9E47-416E-B134-9113ABBF0364}"/>
              </a:ext>
            </a:extLst>
          </p:cNvPr>
          <p:cNvPicPr>
            <a:picLocks noGrp="1" noChangeAspect="1"/>
          </p:cNvPicPr>
          <p:nvPr>
            <p:ph sz="half" idx="1"/>
          </p:nvPr>
        </p:nvPicPr>
        <p:blipFill rotWithShape="1">
          <a:blip r:embed="rId2"/>
          <a:srcRect t="1710" r="-1" b="-1"/>
          <a:stretch/>
        </p:blipFill>
        <p:spPr>
          <a:xfrm>
            <a:off x="20" y="10"/>
            <a:ext cx="4635571"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F0DD6F21-1AF8-4702-AC8D-155A62760499}"/>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2200" err="1"/>
              <a:t>Jij</a:t>
            </a:r>
            <a:r>
              <a:rPr lang="en-US" sz="2200"/>
              <a:t> bent </a:t>
            </a:r>
            <a:r>
              <a:rPr lang="en-US" sz="2200" err="1"/>
              <a:t>moe</a:t>
            </a:r>
            <a:r>
              <a:rPr lang="en-US" sz="2200"/>
              <a:t> = minder </a:t>
            </a:r>
            <a:r>
              <a:rPr lang="en-US" sz="2200" err="1"/>
              <a:t>creatief</a:t>
            </a:r>
            <a:r>
              <a:rPr lang="en-US" sz="2200"/>
              <a:t>. Team </a:t>
            </a:r>
            <a:r>
              <a:rPr lang="en-US" sz="2200" err="1"/>
              <a:t>zorgt</a:t>
            </a:r>
            <a:r>
              <a:rPr lang="en-US" sz="2200"/>
              <a:t> voor out-of-the-box </a:t>
            </a:r>
            <a:r>
              <a:rPr lang="en-US" sz="2200" err="1"/>
              <a:t>oplossingen</a:t>
            </a:r>
            <a:endParaRPr lang="en-US" sz="2200"/>
          </a:p>
          <a:p>
            <a:r>
              <a:rPr lang="en-US" sz="2200" err="1"/>
              <a:t>Samen</a:t>
            </a:r>
            <a:r>
              <a:rPr lang="en-US" sz="2200"/>
              <a:t> </a:t>
            </a:r>
            <a:r>
              <a:rPr lang="en-US" sz="2200" err="1"/>
              <a:t>prioriteren</a:t>
            </a:r>
            <a:r>
              <a:rPr lang="en-US" sz="2200"/>
              <a:t> en </a:t>
            </a:r>
            <a:r>
              <a:rPr lang="en-US" sz="2200" err="1"/>
              <a:t>condenseren</a:t>
            </a:r>
            <a:r>
              <a:rPr lang="en-US" sz="2200"/>
              <a:t> = </a:t>
            </a:r>
            <a:r>
              <a:rPr lang="en-US" sz="2200" err="1"/>
              <a:t>gelijkgericht</a:t>
            </a:r>
            <a:r>
              <a:rPr lang="en-US" sz="2200"/>
              <a:t> </a:t>
            </a:r>
            <a:r>
              <a:rPr lang="en-US" sz="2200" err="1"/>
              <a:t>werken</a:t>
            </a:r>
            <a:endParaRPr lang="en-US" sz="2200"/>
          </a:p>
          <a:p>
            <a:r>
              <a:rPr lang="en-US" sz="2200" err="1"/>
              <a:t>Samen</a:t>
            </a:r>
            <a:r>
              <a:rPr lang="en-US" sz="2200"/>
              <a:t> </a:t>
            </a:r>
            <a:r>
              <a:rPr lang="en-US" sz="2200" err="1"/>
              <a:t>moeilijke</a:t>
            </a:r>
            <a:r>
              <a:rPr lang="en-US" sz="2200"/>
              <a:t> </a:t>
            </a:r>
            <a:r>
              <a:rPr lang="en-US" sz="2200" err="1"/>
              <a:t>beslissingen</a:t>
            </a:r>
            <a:r>
              <a:rPr lang="en-US" sz="2200"/>
              <a:t> </a:t>
            </a:r>
            <a:r>
              <a:rPr lang="en-US" sz="2200" err="1"/>
              <a:t>maken</a:t>
            </a:r>
            <a:r>
              <a:rPr lang="en-US" sz="2200"/>
              <a:t> = </a:t>
            </a:r>
            <a:r>
              <a:rPr lang="en-US" sz="2200" err="1"/>
              <a:t>emotionele</a:t>
            </a:r>
            <a:r>
              <a:rPr lang="en-US" sz="2200"/>
              <a:t> </a:t>
            </a:r>
            <a:r>
              <a:rPr lang="en-US" sz="2200" err="1"/>
              <a:t>zelfzorg</a:t>
            </a:r>
            <a:r>
              <a:rPr lang="en-US" sz="2200"/>
              <a:t> voor </a:t>
            </a:r>
            <a:r>
              <a:rPr lang="en-US" sz="2200" err="1"/>
              <a:t>iedereen</a:t>
            </a:r>
            <a:r>
              <a:rPr lang="en-US" sz="2200"/>
              <a:t> in het team</a:t>
            </a:r>
          </a:p>
          <a:p>
            <a:r>
              <a:rPr lang="en-US" sz="2200" err="1"/>
              <a:t>Stel</a:t>
            </a:r>
            <a:r>
              <a:rPr lang="en-US" sz="2200"/>
              <a:t> </a:t>
            </a:r>
            <a:r>
              <a:rPr lang="en-US" sz="2200" err="1"/>
              <a:t>dat</a:t>
            </a:r>
            <a:r>
              <a:rPr lang="en-US" sz="2200"/>
              <a:t> je even </a:t>
            </a:r>
            <a:r>
              <a:rPr lang="en-US" sz="2200" err="1"/>
              <a:t>uit</a:t>
            </a:r>
            <a:r>
              <a:rPr lang="en-US" sz="2200"/>
              <a:t> </a:t>
            </a:r>
            <a:r>
              <a:rPr lang="en-US" sz="2200" err="1"/>
              <a:t>valt</a:t>
            </a:r>
            <a:r>
              <a:rPr lang="en-US" sz="2200"/>
              <a:t>: je team </a:t>
            </a:r>
            <a:r>
              <a:rPr lang="en-US" sz="2200" err="1"/>
              <a:t>kent</a:t>
            </a:r>
            <a:r>
              <a:rPr lang="en-US" sz="2200"/>
              <a:t> </a:t>
            </a:r>
            <a:r>
              <a:rPr lang="en-US" sz="2200" err="1"/>
              <a:t>jouw</a:t>
            </a:r>
            <a:r>
              <a:rPr lang="en-US" sz="2200"/>
              <a:t> </a:t>
            </a:r>
            <a:r>
              <a:rPr lang="en-US" sz="2200" err="1"/>
              <a:t>moeilijke</a:t>
            </a:r>
            <a:r>
              <a:rPr lang="en-US" sz="2200"/>
              <a:t> </a:t>
            </a:r>
            <a:r>
              <a:rPr lang="en-US" sz="2200" err="1"/>
              <a:t>casussen</a:t>
            </a:r>
            <a:endParaRPr lang="en-US" sz="2200"/>
          </a:p>
          <a:p>
            <a:endParaRPr lang="en-US" sz="2200"/>
          </a:p>
        </p:txBody>
      </p:sp>
    </p:spTree>
    <p:extLst>
      <p:ext uri="{BB962C8B-B14F-4D97-AF65-F5344CB8AC3E}">
        <p14:creationId xmlns:p14="http://schemas.microsoft.com/office/powerpoint/2010/main" val="929006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49D7C-9CF4-45A9-A6A2-66AF8AD501DE}"/>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a:t>Teamwerking</a:t>
            </a:r>
          </a:p>
        </p:txBody>
      </p:sp>
      <p:pic>
        <p:nvPicPr>
          <p:cNvPr id="2050" name="Picture 2" descr="Calvin and Hobbes, DE's CLASSIC PICK of the day (7-27-14) That gives me a  FABULOUS idea! … | Calvin and hobbes comics, Calvin and hobbes, Calvin and  hobbes quotes">
            <a:extLst>
              <a:ext uri="{FF2B5EF4-FFF2-40B4-BE49-F238E27FC236}">
                <a16:creationId xmlns:a16="http://schemas.microsoft.com/office/drawing/2014/main" id="{B948540E-58DA-4C69-B066-AD5FDC78F775}"/>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1989"/>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4AEA0E4A-B809-4460-91FA-6C3255FBE114}"/>
              </a:ext>
            </a:extLst>
          </p:cNvPr>
          <p:cNvSpPr>
            <a:spLocks noGrp="1"/>
          </p:cNvSpPr>
          <p:nvPr>
            <p:ph sz="half" idx="2"/>
          </p:nvPr>
        </p:nvSpPr>
        <p:spPr>
          <a:xfrm>
            <a:off x="6417734" y="2614612"/>
            <a:ext cx="5291663" cy="3752849"/>
          </a:xfrm>
        </p:spPr>
        <p:txBody>
          <a:bodyPr vert="horz" lIns="91440" tIns="45720" rIns="91440" bIns="45720" rtlCol="0">
            <a:normAutofit/>
          </a:bodyPr>
          <a:lstStyle/>
          <a:p>
            <a:r>
              <a:rPr lang="en-US" sz="2400"/>
              <a:t>Hou het </a:t>
            </a:r>
            <a:r>
              <a:rPr lang="en-US" sz="2400" err="1"/>
              <a:t>efficiënt</a:t>
            </a:r>
            <a:endParaRPr lang="en-US" sz="2400"/>
          </a:p>
          <a:p>
            <a:pPr lvl="1"/>
            <a:r>
              <a:rPr lang="en-US" err="1"/>
              <a:t>Geef</a:t>
            </a:r>
            <a:r>
              <a:rPr lang="en-US"/>
              <a:t> </a:t>
            </a:r>
            <a:r>
              <a:rPr lang="en-US" err="1"/>
              <a:t>aan</a:t>
            </a:r>
            <a:r>
              <a:rPr lang="en-US"/>
              <a:t> hoe je team input </a:t>
            </a:r>
            <a:r>
              <a:rPr lang="en-US" err="1"/>
              <a:t>moet</a:t>
            </a:r>
            <a:r>
              <a:rPr lang="en-US"/>
              <a:t> </a:t>
            </a:r>
            <a:r>
              <a:rPr lang="en-US" err="1"/>
              <a:t>geven</a:t>
            </a:r>
            <a:r>
              <a:rPr lang="en-US"/>
              <a:t> (hypotheses? </a:t>
            </a:r>
            <a:r>
              <a:rPr lang="en-US" err="1"/>
              <a:t>Methodiek</a:t>
            </a:r>
            <a:r>
              <a:rPr lang="en-US"/>
              <a:t>? </a:t>
            </a:r>
            <a:r>
              <a:rPr lang="en-US" err="1"/>
              <a:t>Verwijzing</a:t>
            </a:r>
            <a:r>
              <a:rPr lang="en-US"/>
              <a:t>?...)</a:t>
            </a:r>
          </a:p>
          <a:p>
            <a:pPr lvl="1"/>
            <a:r>
              <a:rPr lang="en-US"/>
              <a:t>Need to know info </a:t>
            </a:r>
            <a:r>
              <a:rPr lang="en-US" err="1"/>
              <a:t>zonder</a:t>
            </a:r>
            <a:r>
              <a:rPr lang="en-US"/>
              <a:t> </a:t>
            </a:r>
            <a:r>
              <a:rPr lang="en-US" err="1"/>
              <a:t>toeters</a:t>
            </a:r>
            <a:r>
              <a:rPr lang="en-US"/>
              <a:t> en </a:t>
            </a:r>
            <a:r>
              <a:rPr lang="en-US" err="1"/>
              <a:t>bellen</a:t>
            </a:r>
            <a:endParaRPr lang="en-US"/>
          </a:p>
          <a:p>
            <a:pPr lvl="1"/>
            <a:r>
              <a:rPr lang="en-US" err="1"/>
              <a:t>Vergaderetiquette</a:t>
            </a:r>
            <a:r>
              <a:rPr lang="en-US"/>
              <a:t> </a:t>
            </a:r>
          </a:p>
        </p:txBody>
      </p:sp>
    </p:spTree>
    <p:extLst>
      <p:ext uri="{BB962C8B-B14F-4D97-AF65-F5344CB8AC3E}">
        <p14:creationId xmlns:p14="http://schemas.microsoft.com/office/powerpoint/2010/main" val="2639847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1AD1297-FC2E-4E8E-8004-E3F1697420CC}"/>
              </a:ext>
            </a:extLst>
          </p:cNvPr>
          <p:cNvSpPr>
            <a:spLocks noGrp="1"/>
          </p:cNvSpPr>
          <p:nvPr>
            <p:ph type="title"/>
          </p:nvPr>
        </p:nvSpPr>
        <p:spPr>
          <a:xfrm>
            <a:off x="640080" y="325369"/>
            <a:ext cx="4368602" cy="1956841"/>
          </a:xfrm>
        </p:spPr>
        <p:txBody>
          <a:bodyPr anchor="b">
            <a:normAutofit/>
          </a:bodyPr>
          <a:lstStyle/>
          <a:p>
            <a:r>
              <a:rPr lang="nl-NL" sz="5400"/>
              <a:t>Versterk het team </a:t>
            </a:r>
            <a:endParaRPr lang="nl-BE" sz="54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325711F5-574F-4A7C-9E3C-108C237F0977}"/>
              </a:ext>
            </a:extLst>
          </p:cNvPr>
          <p:cNvSpPr>
            <a:spLocks noGrp="1"/>
          </p:cNvSpPr>
          <p:nvPr>
            <p:ph idx="1"/>
          </p:nvPr>
        </p:nvSpPr>
        <p:spPr>
          <a:xfrm>
            <a:off x="640080" y="2872899"/>
            <a:ext cx="4243589" cy="3320668"/>
          </a:xfrm>
        </p:spPr>
        <p:txBody>
          <a:bodyPr>
            <a:normAutofit/>
          </a:bodyPr>
          <a:lstStyle/>
          <a:p>
            <a:r>
              <a:rPr lang="nl-NL" sz="2200"/>
              <a:t>Extra middelen contact tracing</a:t>
            </a:r>
          </a:p>
          <a:p>
            <a:r>
              <a:rPr lang="nl-NL" sz="2200"/>
              <a:t>Bekijk totale personeelsformatie</a:t>
            </a:r>
          </a:p>
          <a:p>
            <a:r>
              <a:rPr lang="nl-NL" sz="2200"/>
              <a:t>Welke taken kunnen voor (nieuwe) medewerkers gecombineerd worden met contact tracing?</a:t>
            </a:r>
            <a:endParaRPr lang="nl-BE" sz="2200"/>
          </a:p>
        </p:txBody>
      </p:sp>
      <p:pic>
        <p:nvPicPr>
          <p:cNvPr id="7" name="Picture 6">
            <a:extLst>
              <a:ext uri="{FF2B5EF4-FFF2-40B4-BE49-F238E27FC236}">
                <a16:creationId xmlns:a16="http://schemas.microsoft.com/office/drawing/2014/main" id="{46D625F6-76CF-40BC-88C9-464F428BBE14}"/>
              </a:ext>
            </a:extLst>
          </p:cNvPr>
          <p:cNvPicPr>
            <a:picLocks noChangeAspect="1"/>
          </p:cNvPicPr>
          <p:nvPr/>
        </p:nvPicPr>
        <p:blipFill rotWithShape="1">
          <a:blip r:embed="rId3"/>
          <a:srcRect l="21329" r="1171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0074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8147180-96CA-42D2-A151-EF9AD10DC9F9}"/>
              </a:ext>
            </a:extLst>
          </p:cNvPr>
          <p:cNvSpPr>
            <a:spLocks noGrp="1"/>
          </p:cNvSpPr>
          <p:nvPr>
            <p:ph type="title"/>
          </p:nvPr>
        </p:nvSpPr>
        <p:spPr>
          <a:xfrm>
            <a:off x="5297762" y="329184"/>
            <a:ext cx="6251110" cy="1783080"/>
          </a:xfrm>
        </p:spPr>
        <p:txBody>
          <a:bodyPr anchor="b">
            <a:normAutofit/>
          </a:bodyPr>
          <a:lstStyle/>
          <a:p>
            <a:r>
              <a:rPr lang="nl-NL" sz="5400"/>
              <a:t>Organiseer het team</a:t>
            </a:r>
            <a:endParaRPr lang="nl-BE" sz="5400"/>
          </a:p>
        </p:txBody>
      </p:sp>
      <p:pic>
        <p:nvPicPr>
          <p:cNvPr id="5" name="Picture 4" descr="Afbeelding met lucht, kudde, buiten, gans&#10;&#10;Automatisch gegenereerde beschrijving">
            <a:extLst>
              <a:ext uri="{FF2B5EF4-FFF2-40B4-BE49-F238E27FC236}">
                <a16:creationId xmlns:a16="http://schemas.microsoft.com/office/drawing/2014/main" id="{A8D29C53-6AF6-4797-BA78-8EFE5D45F675}"/>
              </a:ext>
            </a:extLst>
          </p:cNvPr>
          <p:cNvPicPr>
            <a:picLocks noChangeAspect="1"/>
          </p:cNvPicPr>
          <p:nvPr/>
        </p:nvPicPr>
        <p:blipFill rotWithShape="1">
          <a:blip r:embed="rId2"/>
          <a:srcRect l="27919" r="2692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FA079A2-2637-409F-A273-07C4D2BAF90C}"/>
              </a:ext>
            </a:extLst>
          </p:cNvPr>
          <p:cNvSpPr>
            <a:spLocks noGrp="1"/>
          </p:cNvSpPr>
          <p:nvPr>
            <p:ph idx="1"/>
          </p:nvPr>
        </p:nvSpPr>
        <p:spPr>
          <a:xfrm>
            <a:off x="5297762" y="2706624"/>
            <a:ext cx="6251110" cy="3483864"/>
          </a:xfrm>
        </p:spPr>
        <p:txBody>
          <a:bodyPr>
            <a:normAutofit/>
          </a:bodyPr>
          <a:lstStyle/>
          <a:p>
            <a:r>
              <a:rPr lang="nl-NL" sz="2200"/>
              <a:t>Kunnen trajecters met jaren ervaring even naar het onthaalteam?</a:t>
            </a:r>
          </a:p>
          <a:p>
            <a:r>
              <a:rPr lang="nl-NL" sz="2200"/>
              <a:t>Kunnen trajectteams versterkt worden door nieuwe medewerkers?</a:t>
            </a:r>
          </a:p>
          <a:p>
            <a:r>
              <a:rPr lang="nl-NL" sz="2200"/>
              <a:t>Kunnen trajecters opschuiven van KP3 naar KP4?</a:t>
            </a:r>
          </a:p>
          <a:p>
            <a:r>
              <a:rPr lang="nl-NL" sz="2200"/>
              <a:t>…</a:t>
            </a:r>
            <a:endParaRPr lang="nl-BE" sz="2200"/>
          </a:p>
        </p:txBody>
      </p:sp>
    </p:spTree>
    <p:extLst>
      <p:ext uri="{BB962C8B-B14F-4D97-AF65-F5344CB8AC3E}">
        <p14:creationId xmlns:p14="http://schemas.microsoft.com/office/powerpoint/2010/main" val="158556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Rectangle 7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244" name="Picture 4" descr="This Won't Hurt a Bit: (And Other White Lies): My Education in Medicine and  Motherhood: Au MD, Michelle: 9780446538244: Amazon.com: Books">
            <a:extLst>
              <a:ext uri="{FF2B5EF4-FFF2-40B4-BE49-F238E27FC236}">
                <a16:creationId xmlns:a16="http://schemas.microsoft.com/office/drawing/2014/main" id="{044BB655-4DCF-4910-A1F7-3DBE751FD57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1976195" y="1132764"/>
            <a:ext cx="2945911" cy="441335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42" name="Picture 2">
            <a:extLst>
              <a:ext uri="{FF2B5EF4-FFF2-40B4-BE49-F238E27FC236}">
                <a16:creationId xmlns:a16="http://schemas.microsoft.com/office/drawing/2014/main" id="{96D292A6-0757-4084-8EB0-17C4A5B23045}"/>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7041867" y="1119335"/>
            <a:ext cx="3430060" cy="444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09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D06BE8AD-23F1-42B1-AC76-FCCE66E0567A}"/>
              </a:ext>
            </a:extLst>
          </p:cNvPr>
          <p:cNvSpPr>
            <a:spLocks noGrp="1"/>
          </p:cNvSpPr>
          <p:nvPr>
            <p:ph type="title"/>
          </p:nvPr>
        </p:nvSpPr>
        <p:spPr>
          <a:xfrm>
            <a:off x="8842248" y="1481328"/>
            <a:ext cx="2926080" cy="2468880"/>
          </a:xfrm>
        </p:spPr>
        <p:txBody>
          <a:bodyPr vert="horz" lIns="91440" tIns="45720" rIns="91440" bIns="45720" rtlCol="0" anchor="b">
            <a:normAutofit/>
          </a:bodyPr>
          <a:lstStyle/>
          <a:p>
            <a:r>
              <a:rPr lang="en-US" sz="4000"/>
              <a:t>Welk advies zou je een collega geven?</a:t>
            </a:r>
          </a:p>
        </p:txBody>
      </p:sp>
      <p:sp>
        <p:nvSpPr>
          <p:cNvPr id="20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Shape 20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on a mirror | Calvin and hobbes wallpaper, Calvin and hobbes comics, Calvin  and hobbes">
            <a:extLst>
              <a:ext uri="{FF2B5EF4-FFF2-40B4-BE49-F238E27FC236}">
                <a16:creationId xmlns:a16="http://schemas.microsoft.com/office/drawing/2014/main" id="{DF4C29D9-3FE2-4613-8583-58C79EB2BB4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5813" r="3391" b="-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735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D4F2F8C-583F-43F2-8A24-2FB93CFD25F1}"/>
              </a:ext>
            </a:extLst>
          </p:cNvPr>
          <p:cNvSpPr>
            <a:spLocks noGrp="1"/>
          </p:cNvSpPr>
          <p:nvPr>
            <p:ph type="title"/>
          </p:nvPr>
        </p:nvSpPr>
        <p:spPr>
          <a:xfrm>
            <a:off x="841248" y="548640"/>
            <a:ext cx="3600860" cy="5431536"/>
          </a:xfrm>
        </p:spPr>
        <p:txBody>
          <a:bodyPr>
            <a:normAutofit/>
          </a:bodyPr>
          <a:lstStyle/>
          <a:p>
            <a:r>
              <a:rPr lang="nl-NL" sz="5400"/>
              <a:t>Waar vind ik het inhoudelijk draaiboek?</a:t>
            </a:r>
            <a:endParaRPr lang="nl-BE"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DFCD45C1-6B74-4E31-AC27-9B3DF73360C5}"/>
              </a:ext>
            </a:extLst>
          </p:cNvPr>
          <p:cNvSpPr>
            <a:spLocks noGrp="1"/>
          </p:cNvSpPr>
          <p:nvPr>
            <p:ph idx="1"/>
          </p:nvPr>
        </p:nvSpPr>
        <p:spPr>
          <a:xfrm>
            <a:off x="5126418" y="552091"/>
            <a:ext cx="6224335" cy="5431536"/>
          </a:xfrm>
        </p:spPr>
        <p:txBody>
          <a:bodyPr anchor="ctr">
            <a:normAutofit/>
          </a:bodyPr>
          <a:lstStyle/>
          <a:p>
            <a:r>
              <a:rPr lang="nl-NL" sz="2200"/>
              <a:t>Op de corona website van Vrij CLB Netwerk : </a:t>
            </a:r>
            <a:r>
              <a:rPr lang="nl-BE" sz="2200">
                <a:hlinkClick r:id="rId2"/>
              </a:rPr>
              <a:t>https://www.mijnvclb.be/corona/inhoudelijke_werking.php</a:t>
            </a:r>
            <a:r>
              <a:rPr lang="nl-BE" sz="2200"/>
              <a:t> </a:t>
            </a:r>
          </a:p>
        </p:txBody>
      </p:sp>
    </p:spTree>
    <p:extLst>
      <p:ext uri="{BB962C8B-B14F-4D97-AF65-F5344CB8AC3E}">
        <p14:creationId xmlns:p14="http://schemas.microsoft.com/office/powerpoint/2010/main" val="668778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F98FA-D2EC-4068-ADE5-A40097DEFFBE}"/>
              </a:ext>
            </a:extLst>
          </p:cNvPr>
          <p:cNvSpPr>
            <a:spLocks noGrp="1"/>
          </p:cNvSpPr>
          <p:nvPr>
            <p:ph type="title"/>
          </p:nvPr>
        </p:nvSpPr>
        <p:spPr>
          <a:xfrm>
            <a:off x="819150" y="404813"/>
            <a:ext cx="10515600" cy="1325563"/>
          </a:xfrm>
        </p:spPr>
        <p:txBody>
          <a:bodyPr>
            <a:normAutofit/>
          </a:bodyPr>
          <a:lstStyle/>
          <a:p>
            <a:r>
              <a:rPr lang="nl-BE" b="1">
                <a:solidFill>
                  <a:schemeClr val="accent2"/>
                </a:solidFill>
                <a:latin typeface="+mn-lt"/>
              </a:rPr>
              <a:t>Veel lof voor CLB</a:t>
            </a:r>
          </a:p>
        </p:txBody>
      </p:sp>
      <p:sp>
        <p:nvSpPr>
          <p:cNvPr id="4" name="Rechthoek: afgeronde hoeken 3">
            <a:extLst>
              <a:ext uri="{FF2B5EF4-FFF2-40B4-BE49-F238E27FC236}">
                <a16:creationId xmlns:a16="http://schemas.microsoft.com/office/drawing/2014/main" id="{9F73CB19-4479-49BB-BBD2-8DCB3728E333}"/>
              </a:ext>
            </a:extLst>
          </p:cNvPr>
          <p:cNvSpPr/>
          <p:nvPr/>
        </p:nvSpPr>
        <p:spPr>
          <a:xfrm>
            <a:off x="742950" y="1730376"/>
            <a:ext cx="6057900" cy="25431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800" b="0" i="0">
                <a:solidFill>
                  <a:schemeClr val="tx1"/>
                </a:solidFill>
                <a:effectLst/>
                <a:latin typeface="Georgia" panose="02040502050405020303" pitchFamily="18" charset="0"/>
              </a:rPr>
              <a:t>"</a:t>
            </a:r>
            <a:r>
              <a:rPr lang="nl-NL" sz="2800" b="1" i="0">
                <a:solidFill>
                  <a:schemeClr val="tx1"/>
                </a:solidFill>
                <a:effectLst/>
                <a:latin typeface="Georgia" panose="02040502050405020303" pitchFamily="18" charset="0"/>
              </a:rPr>
              <a:t>De gigantische inspanningen van de </a:t>
            </a:r>
            <a:r>
              <a:rPr lang="nl-NL" sz="2800" b="1" i="0" err="1">
                <a:solidFill>
                  <a:schemeClr val="tx1"/>
                </a:solidFill>
                <a:effectLst/>
                <a:latin typeface="Georgia" panose="02040502050405020303" pitchFamily="18" charset="0"/>
              </a:rPr>
              <a:t>CLB’s</a:t>
            </a:r>
            <a:r>
              <a:rPr lang="nl-NL" sz="2800" b="1" i="0">
                <a:solidFill>
                  <a:schemeClr val="tx1"/>
                </a:solidFill>
                <a:effectLst/>
                <a:latin typeface="Georgia" panose="02040502050405020303" pitchFamily="18" charset="0"/>
              </a:rPr>
              <a:t> in verband met contact-</a:t>
            </a:r>
            <a:r>
              <a:rPr lang="nl-NL" sz="2800" b="1" i="0" err="1">
                <a:solidFill>
                  <a:schemeClr val="tx1"/>
                </a:solidFill>
                <a:effectLst/>
                <a:latin typeface="Georgia" panose="02040502050405020303" pitchFamily="18" charset="0"/>
              </a:rPr>
              <a:t>tracing</a:t>
            </a:r>
            <a:r>
              <a:rPr lang="nl-NL" sz="2800" b="1" i="0">
                <a:solidFill>
                  <a:schemeClr val="tx1"/>
                </a:solidFill>
                <a:effectLst/>
                <a:latin typeface="Georgia" panose="02040502050405020303" pitchFamily="18" charset="0"/>
              </a:rPr>
              <a:t> zijn van onschatbare waarde gebleken".</a:t>
            </a:r>
            <a:endParaRPr lang="nl-NL" sz="2800" b="0" i="0">
              <a:solidFill>
                <a:schemeClr val="tx1"/>
              </a:solidFill>
              <a:effectLst/>
              <a:latin typeface="Segoe UI" panose="020B0502040204020203" pitchFamily="34" charset="0"/>
            </a:endParaRPr>
          </a:p>
        </p:txBody>
      </p:sp>
      <p:sp>
        <p:nvSpPr>
          <p:cNvPr id="13" name="Rechthoek: afgeronde hoeken 12">
            <a:extLst>
              <a:ext uri="{FF2B5EF4-FFF2-40B4-BE49-F238E27FC236}">
                <a16:creationId xmlns:a16="http://schemas.microsoft.com/office/drawing/2014/main" id="{E1FE0D25-D39C-49F5-A6A4-04A61FBFC7DB}"/>
              </a:ext>
            </a:extLst>
          </p:cNvPr>
          <p:cNvSpPr/>
          <p:nvPr/>
        </p:nvSpPr>
        <p:spPr>
          <a:xfrm>
            <a:off x="1638300" y="4273551"/>
            <a:ext cx="8039100" cy="209410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a:solidFill>
                  <a:schemeClr val="tx1"/>
                </a:solidFill>
                <a:latin typeface="Georgia" panose="02040502050405020303" pitchFamily="18" charset="0"/>
              </a:rPr>
              <a:t>De </a:t>
            </a:r>
            <a:r>
              <a:rPr lang="nl-NL" sz="2800" err="1">
                <a:solidFill>
                  <a:schemeClr val="tx1"/>
                </a:solidFill>
                <a:latin typeface="Georgia" panose="02040502050405020303" pitchFamily="18" charset="0"/>
              </a:rPr>
              <a:t>CLB's</a:t>
            </a:r>
            <a:r>
              <a:rPr lang="nl-NL" sz="2800">
                <a:solidFill>
                  <a:schemeClr val="tx1"/>
                </a:solidFill>
                <a:latin typeface="Georgia" panose="02040502050405020303" pitchFamily="18" charset="0"/>
              </a:rPr>
              <a:t> hebben het door hun doorgedreven contactonderzoek mogelijk gemaakt de vinger aan de pols te houden. </a:t>
            </a:r>
            <a:r>
              <a:rPr lang="nl-NL" sz="2800" b="1">
                <a:solidFill>
                  <a:schemeClr val="tx1"/>
                </a:solidFill>
                <a:latin typeface="Georgia" panose="02040502050405020303" pitchFamily="18" charset="0"/>
              </a:rPr>
              <a:t>Bedankt hiervoor.</a:t>
            </a:r>
            <a:endParaRPr lang="nl-NL" sz="2800">
              <a:solidFill>
                <a:schemeClr val="tx1"/>
              </a:solidFill>
              <a:latin typeface="Segoe UI" panose="020B0502040204020203" pitchFamily="34" charset="0"/>
            </a:endParaRPr>
          </a:p>
        </p:txBody>
      </p:sp>
      <p:sp>
        <p:nvSpPr>
          <p:cNvPr id="14" name="Rechthoek: afgeronde hoeken 13">
            <a:extLst>
              <a:ext uri="{FF2B5EF4-FFF2-40B4-BE49-F238E27FC236}">
                <a16:creationId xmlns:a16="http://schemas.microsoft.com/office/drawing/2014/main" id="{4E12C449-057B-41CB-85D7-ADC60C9763D6}"/>
              </a:ext>
            </a:extLst>
          </p:cNvPr>
          <p:cNvSpPr/>
          <p:nvPr/>
        </p:nvSpPr>
        <p:spPr>
          <a:xfrm>
            <a:off x="5657850" y="344883"/>
            <a:ext cx="6057900" cy="4152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a:solidFill>
                  <a:schemeClr val="tx1"/>
                </a:solidFill>
                <a:latin typeface="Georgia" panose="02040502050405020303" pitchFamily="18" charset="0"/>
              </a:rPr>
              <a:t>“Een verlengde herfstvakantie in het onderwijs biedt virologische voordelen én </a:t>
            </a:r>
            <a:r>
              <a:rPr lang="nl-NL" sz="2800" b="1">
                <a:solidFill>
                  <a:schemeClr val="tx1"/>
                </a:solidFill>
                <a:latin typeface="Georgia" panose="02040502050405020303" pitchFamily="18" charset="0"/>
              </a:rPr>
              <a:t>geeft een welverdiende adempauze</a:t>
            </a:r>
            <a:r>
              <a:rPr lang="nl-NL" sz="2800">
                <a:solidFill>
                  <a:schemeClr val="tx1"/>
                </a:solidFill>
                <a:latin typeface="Georgia" panose="02040502050405020303" pitchFamily="18" charset="0"/>
              </a:rPr>
              <a:t> aan de school- en CLB-teams </a:t>
            </a:r>
            <a:r>
              <a:rPr lang="nl-NL" sz="2800" b="1">
                <a:solidFill>
                  <a:schemeClr val="tx1"/>
                </a:solidFill>
                <a:latin typeface="Georgia" panose="02040502050405020303" pitchFamily="18" charset="0"/>
              </a:rPr>
              <a:t>die fantastisch werk hebben geleverd in de voorbije 2 maanden.”</a:t>
            </a:r>
          </a:p>
        </p:txBody>
      </p:sp>
    </p:spTree>
    <p:extLst>
      <p:ext uri="{BB962C8B-B14F-4D97-AF65-F5344CB8AC3E}">
        <p14:creationId xmlns:p14="http://schemas.microsoft.com/office/powerpoint/2010/main" val="22938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F70B7"/>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3290B5-D8B9-47DE-808A-46AAEA2FF372}"/>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4400" b="1" err="1">
                <a:latin typeface="+mn-lt"/>
              </a:rPr>
              <a:t>Ontstress</a:t>
            </a:r>
            <a:r>
              <a:rPr lang="en-US" sz="4400" b="1">
                <a:latin typeface="+mn-lt"/>
              </a:rPr>
              <a:t> </a:t>
            </a:r>
            <a:r>
              <a:rPr lang="en-US" sz="4400" b="1" err="1">
                <a:latin typeface="+mn-lt"/>
              </a:rPr>
              <a:t>emotioneel</a:t>
            </a:r>
            <a:endParaRPr lang="en-US" sz="4400" b="1">
              <a:latin typeface="+mn-lt"/>
            </a:endParaRPr>
          </a:p>
        </p:txBody>
      </p:sp>
      <p:pic>
        <p:nvPicPr>
          <p:cNvPr id="4" name="Afbeelding 4">
            <a:extLst>
              <a:ext uri="{FF2B5EF4-FFF2-40B4-BE49-F238E27FC236}">
                <a16:creationId xmlns:a16="http://schemas.microsoft.com/office/drawing/2014/main" id="{21968059-B9C5-45E8-B920-61693C435B70}"/>
              </a:ext>
            </a:extLst>
          </p:cNvPr>
          <p:cNvPicPr>
            <a:picLocks noChangeAspect="1"/>
          </p:cNvPicPr>
          <p:nvPr/>
        </p:nvPicPr>
        <p:blipFill rotWithShape="1">
          <a:blip r:embed="rId3"/>
          <a:srcRect r="-1" b="24740"/>
          <a:stretch/>
        </p:blipFill>
        <p:spPr>
          <a:xfrm>
            <a:off x="838200" y="1845426"/>
            <a:ext cx="10512547" cy="4450303"/>
          </a:xfrm>
          <a:prstGeom prst="rect">
            <a:avLst/>
          </a:prstGeom>
        </p:spPr>
      </p:pic>
    </p:spTree>
    <p:extLst>
      <p:ext uri="{BB962C8B-B14F-4D97-AF65-F5344CB8AC3E}">
        <p14:creationId xmlns:p14="http://schemas.microsoft.com/office/powerpoint/2010/main" val="1961297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66D00-04FA-45C9-BAAF-EA11E283DD22}"/>
              </a:ext>
            </a:extLst>
          </p:cNvPr>
          <p:cNvSpPr>
            <a:spLocks noGrp="1"/>
          </p:cNvSpPr>
          <p:nvPr>
            <p:ph type="title"/>
          </p:nvPr>
        </p:nvSpPr>
        <p:spPr>
          <a:xfrm>
            <a:off x="804673" y="1445494"/>
            <a:ext cx="3616856" cy="4376572"/>
          </a:xfrm>
        </p:spPr>
        <p:txBody>
          <a:bodyPr anchor="ctr">
            <a:normAutofit/>
          </a:bodyPr>
          <a:lstStyle/>
          <a:p>
            <a:r>
              <a:rPr lang="nl-NL" sz="4800" b="1">
                <a:latin typeface="+mn-lt"/>
              </a:rPr>
              <a:t>Voel jij je ook wel eens zo?</a:t>
            </a:r>
            <a:endParaRPr lang="nl-BE" sz="4800" b="1">
              <a:latin typeface="+mn-lt"/>
            </a:endParaRP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277B345-32E7-46A8-9613-1412214C6742}"/>
              </a:ext>
            </a:extLst>
          </p:cNvPr>
          <p:cNvSpPr>
            <a:spLocks noGrp="1"/>
          </p:cNvSpPr>
          <p:nvPr>
            <p:ph idx="1"/>
          </p:nvPr>
        </p:nvSpPr>
        <p:spPr>
          <a:xfrm>
            <a:off x="6096000" y="1399032"/>
            <a:ext cx="5501834" cy="4471416"/>
          </a:xfrm>
        </p:spPr>
        <p:txBody>
          <a:bodyPr anchor="ctr">
            <a:normAutofit/>
          </a:bodyPr>
          <a:lstStyle/>
          <a:p>
            <a:r>
              <a:rPr lang="nl-NL" sz="2200">
                <a:solidFill>
                  <a:schemeClr val="bg1"/>
                </a:solidFill>
              </a:rPr>
              <a:t>Ik ben prikkelbaar. Ik heb een korter lontje dan gewoonlijk</a:t>
            </a:r>
          </a:p>
          <a:p>
            <a:endParaRPr lang="nl-NL" sz="2200">
              <a:solidFill>
                <a:schemeClr val="bg1"/>
              </a:solidFill>
            </a:endParaRPr>
          </a:p>
          <a:p>
            <a:r>
              <a:rPr lang="nl-NL" sz="2200">
                <a:solidFill>
                  <a:schemeClr val="bg1"/>
                </a:solidFill>
              </a:rPr>
              <a:t>Ik ben constant moe en ik kan mij niet meer concentreren</a:t>
            </a:r>
          </a:p>
          <a:p>
            <a:endParaRPr lang="nl-NL" sz="2200">
              <a:solidFill>
                <a:schemeClr val="bg1"/>
              </a:solidFill>
            </a:endParaRPr>
          </a:p>
          <a:p>
            <a:r>
              <a:rPr lang="nl-NL" sz="2200">
                <a:solidFill>
                  <a:schemeClr val="bg1"/>
                </a:solidFill>
              </a:rPr>
              <a:t>Ik ben het gezaag rond mijn kop wat beu, laat mij gerust</a:t>
            </a:r>
          </a:p>
          <a:p>
            <a:endParaRPr lang="nl-NL" sz="2200">
              <a:solidFill>
                <a:schemeClr val="bg1"/>
              </a:solidFill>
            </a:endParaRPr>
          </a:p>
          <a:p>
            <a:r>
              <a:rPr lang="nl-NL" sz="2200">
                <a:solidFill>
                  <a:schemeClr val="bg1"/>
                </a:solidFill>
              </a:rPr>
              <a:t>Ik kan precies niet meer nadenken of beslissen</a:t>
            </a:r>
            <a:endParaRPr lang="nl-BE" sz="2200">
              <a:solidFill>
                <a:schemeClr val="bg1"/>
              </a:solidFill>
            </a:endParaRPr>
          </a:p>
        </p:txBody>
      </p:sp>
    </p:spTree>
    <p:extLst>
      <p:ext uri="{BB962C8B-B14F-4D97-AF65-F5344CB8AC3E}">
        <p14:creationId xmlns:p14="http://schemas.microsoft.com/office/powerpoint/2010/main" val="314346509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66D00-04FA-45C9-BAAF-EA11E283DD22}"/>
              </a:ext>
            </a:extLst>
          </p:cNvPr>
          <p:cNvSpPr>
            <a:spLocks noGrp="1"/>
          </p:cNvSpPr>
          <p:nvPr>
            <p:ph type="title"/>
          </p:nvPr>
        </p:nvSpPr>
        <p:spPr>
          <a:xfrm>
            <a:off x="804673" y="1445494"/>
            <a:ext cx="3616856" cy="4376572"/>
          </a:xfrm>
        </p:spPr>
        <p:txBody>
          <a:bodyPr anchor="ctr">
            <a:normAutofit/>
          </a:bodyPr>
          <a:lstStyle/>
          <a:p>
            <a:r>
              <a:rPr lang="nl-NL" sz="4800" b="1">
                <a:latin typeface="+mn-lt"/>
              </a:rPr>
              <a:t>Voel jij je ook wel eens zo?</a:t>
            </a:r>
            <a:endParaRPr lang="nl-BE" sz="4800" b="1">
              <a:latin typeface="+mn-lt"/>
            </a:endParaRP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277B345-32E7-46A8-9613-1412214C6742}"/>
              </a:ext>
            </a:extLst>
          </p:cNvPr>
          <p:cNvSpPr>
            <a:spLocks noGrp="1"/>
          </p:cNvSpPr>
          <p:nvPr>
            <p:ph idx="1"/>
          </p:nvPr>
        </p:nvSpPr>
        <p:spPr>
          <a:xfrm>
            <a:off x="6096000" y="1399032"/>
            <a:ext cx="5501834" cy="4471416"/>
          </a:xfrm>
        </p:spPr>
        <p:txBody>
          <a:bodyPr anchor="ctr">
            <a:normAutofit/>
          </a:bodyPr>
          <a:lstStyle/>
          <a:p>
            <a:r>
              <a:rPr lang="nl-NL" sz="1700">
                <a:solidFill>
                  <a:schemeClr val="bg1"/>
                </a:solidFill>
              </a:rPr>
              <a:t>Ik ben prikkelbaar. Ik heb een korter lontje dan gewoonlijk = </a:t>
            </a:r>
            <a:r>
              <a:rPr lang="nl-NL" sz="1700" b="1">
                <a:solidFill>
                  <a:schemeClr val="bg1"/>
                </a:solidFill>
              </a:rPr>
              <a:t>vechten</a:t>
            </a:r>
          </a:p>
          <a:p>
            <a:endParaRPr lang="nl-NL" sz="1700">
              <a:solidFill>
                <a:schemeClr val="bg1"/>
              </a:solidFill>
            </a:endParaRPr>
          </a:p>
          <a:p>
            <a:r>
              <a:rPr lang="nl-NL" sz="1700">
                <a:solidFill>
                  <a:schemeClr val="bg1"/>
                </a:solidFill>
              </a:rPr>
              <a:t>Ik ben constant moe en ik kan mij niet meer concentreren = </a:t>
            </a:r>
            <a:r>
              <a:rPr lang="nl-NL" sz="1700" b="1">
                <a:solidFill>
                  <a:schemeClr val="bg1"/>
                </a:solidFill>
              </a:rPr>
              <a:t>bevriezen</a:t>
            </a:r>
          </a:p>
          <a:p>
            <a:endParaRPr lang="nl-NL" sz="1700">
              <a:solidFill>
                <a:schemeClr val="bg1"/>
              </a:solidFill>
            </a:endParaRPr>
          </a:p>
          <a:p>
            <a:r>
              <a:rPr lang="nl-NL" sz="1700">
                <a:solidFill>
                  <a:schemeClr val="bg1"/>
                </a:solidFill>
              </a:rPr>
              <a:t>Ik ben het gezaag rond mijn kop beu, laat mij gerust = </a:t>
            </a:r>
            <a:r>
              <a:rPr lang="nl-NL" sz="1700" b="1">
                <a:solidFill>
                  <a:schemeClr val="bg1"/>
                </a:solidFill>
              </a:rPr>
              <a:t>vluchten</a:t>
            </a:r>
          </a:p>
          <a:p>
            <a:endParaRPr lang="nl-NL" sz="1700">
              <a:solidFill>
                <a:schemeClr val="bg1"/>
              </a:solidFill>
            </a:endParaRPr>
          </a:p>
          <a:p>
            <a:r>
              <a:rPr lang="nl-NL" sz="1700">
                <a:solidFill>
                  <a:schemeClr val="bg1"/>
                </a:solidFill>
              </a:rPr>
              <a:t>Ik kan precies niet meer nadenken of beslissen = </a:t>
            </a:r>
            <a:r>
              <a:rPr lang="nl-NL" sz="1700" b="1">
                <a:solidFill>
                  <a:schemeClr val="bg1"/>
                </a:solidFill>
              </a:rPr>
              <a:t>bevriezen</a:t>
            </a:r>
          </a:p>
          <a:p>
            <a:endParaRPr lang="nl-NL" sz="1700">
              <a:solidFill>
                <a:schemeClr val="bg1"/>
              </a:solidFill>
            </a:endParaRPr>
          </a:p>
          <a:p>
            <a:r>
              <a:rPr lang="nl-NL" sz="1700">
                <a:solidFill>
                  <a:schemeClr val="bg1"/>
                </a:solidFill>
              </a:rPr>
              <a:t>Emoties zijn de uitlaatklep van “arousal” en zijn functioneel om te overleven</a:t>
            </a:r>
            <a:endParaRPr lang="nl-BE" sz="1700">
              <a:solidFill>
                <a:schemeClr val="bg1"/>
              </a:solidFill>
            </a:endParaRPr>
          </a:p>
        </p:txBody>
      </p:sp>
    </p:spTree>
    <p:extLst>
      <p:ext uri="{BB962C8B-B14F-4D97-AF65-F5344CB8AC3E}">
        <p14:creationId xmlns:p14="http://schemas.microsoft.com/office/powerpoint/2010/main" val="62781933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FB9B36-AFC8-4150-B734-63CD83B51B5F}"/>
              </a:ext>
            </a:extLst>
          </p:cNvPr>
          <p:cNvSpPr>
            <a:spLocks noGrp="1"/>
          </p:cNvSpPr>
          <p:nvPr>
            <p:ph type="title"/>
          </p:nvPr>
        </p:nvSpPr>
        <p:spPr>
          <a:xfrm>
            <a:off x="9093496" y="618681"/>
            <a:ext cx="2613872" cy="4794567"/>
          </a:xfrm>
        </p:spPr>
        <p:txBody>
          <a:bodyPr>
            <a:normAutofit/>
          </a:bodyPr>
          <a:lstStyle/>
          <a:p>
            <a:r>
              <a:rPr lang="nl-NL" sz="3600">
                <a:solidFill>
                  <a:srgbClr val="FFFFFF"/>
                </a:solidFill>
              </a:rPr>
              <a:t>Model: raampje van tolerantie</a:t>
            </a:r>
            <a:endParaRPr lang="nl-BE" sz="3600">
              <a:solidFill>
                <a:srgbClr val="FFFFFF"/>
              </a:solidFill>
            </a:endParaRPr>
          </a:p>
        </p:txBody>
      </p:sp>
      <p:pic>
        <p:nvPicPr>
          <p:cNvPr id="1026" name="Picture 2" descr="Window of tolerance stap 3: omgaan met je spanning – Psychologie Vandaag">
            <a:extLst>
              <a:ext uri="{FF2B5EF4-FFF2-40B4-BE49-F238E27FC236}">
                <a16:creationId xmlns:a16="http://schemas.microsoft.com/office/drawing/2014/main" id="{E85FF8F8-96A5-452B-9087-590E9244EF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25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33E71-1A9E-42BF-B85A-1A835A889DC6}"/>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a:solidFill>
                  <a:schemeClr val="tx1"/>
                </a:solidFill>
                <a:latin typeface="+mj-lt"/>
                <a:ea typeface="+mj-ea"/>
                <a:cs typeface="+mj-cs"/>
              </a:rPr>
              <a:t>Van </a:t>
            </a:r>
            <a:r>
              <a:rPr lang="en-US" sz="2800" kern="1200" err="1">
                <a:solidFill>
                  <a:schemeClr val="tx1"/>
                </a:solidFill>
                <a:latin typeface="+mj-lt"/>
                <a:ea typeface="+mj-ea"/>
                <a:cs typeface="+mj-cs"/>
              </a:rPr>
              <a:t>grote</a:t>
            </a:r>
            <a:r>
              <a:rPr lang="en-US" sz="2800" kern="1200">
                <a:solidFill>
                  <a:schemeClr val="tx1"/>
                </a:solidFill>
                <a:latin typeface="+mj-lt"/>
                <a:ea typeface="+mj-ea"/>
                <a:cs typeface="+mj-cs"/>
              </a:rPr>
              <a:t> ramen en </a:t>
            </a:r>
            <a:r>
              <a:rPr lang="en-US" sz="2800" kern="1200" err="1">
                <a:solidFill>
                  <a:schemeClr val="tx1"/>
                </a:solidFill>
                <a:latin typeface="+mj-lt"/>
                <a:ea typeface="+mj-ea"/>
                <a:cs typeface="+mj-cs"/>
              </a:rPr>
              <a:t>kleine</a:t>
            </a:r>
            <a:r>
              <a:rPr lang="en-US" sz="2800" kern="1200">
                <a:solidFill>
                  <a:schemeClr val="tx1"/>
                </a:solidFill>
                <a:latin typeface="+mj-lt"/>
                <a:ea typeface="+mj-ea"/>
                <a:cs typeface="+mj-cs"/>
              </a:rPr>
              <a:t> </a:t>
            </a:r>
            <a:r>
              <a:rPr lang="en-US" sz="2800" kern="1200" err="1">
                <a:solidFill>
                  <a:schemeClr val="tx1"/>
                </a:solidFill>
                <a:latin typeface="+mj-lt"/>
                <a:ea typeface="+mj-ea"/>
                <a:cs typeface="+mj-cs"/>
              </a:rPr>
              <a:t>dakvenstertjes</a:t>
            </a:r>
            <a:endParaRPr lang="en-US" sz="2800" kern="1200">
              <a:solidFill>
                <a:schemeClr val="tx1"/>
              </a:solidFill>
              <a:latin typeface="+mj-lt"/>
              <a:ea typeface="+mj-ea"/>
              <a:cs typeface="+mj-cs"/>
            </a:endParaRPr>
          </a:p>
        </p:txBody>
      </p:sp>
      <p:pic>
        <p:nvPicPr>
          <p:cNvPr id="2050" name="Picture 2" descr="Een kijk op grote, kamerhoge ramen | Zimmo">
            <a:extLst>
              <a:ext uri="{FF2B5EF4-FFF2-40B4-BE49-F238E27FC236}">
                <a16:creationId xmlns:a16="http://schemas.microsoft.com/office/drawing/2014/main" id="{D7BF0162-E9D9-42E9-A183-A5E312D1E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7696"/>
          <a:stretch/>
        </p:blipFill>
        <p:spPr bwMode="auto">
          <a:xfrm>
            <a:off x="673749" y="370320"/>
            <a:ext cx="3716238" cy="40510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lk in closet | Home decor inspiration, Decor inspiration, House interior">
            <a:extLst>
              <a:ext uri="{FF2B5EF4-FFF2-40B4-BE49-F238E27FC236}">
                <a16:creationId xmlns:a16="http://schemas.microsoft.com/office/drawing/2014/main" id="{F58C5820-337F-4A39-A227-05DF949270CA}"/>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15412" b="39901"/>
          <a:stretch/>
        </p:blipFill>
        <p:spPr bwMode="auto">
          <a:xfrm>
            <a:off x="4719344" y="370320"/>
            <a:ext cx="6798905" cy="4051011"/>
          </a:xfrm>
          <a:prstGeom prst="rect">
            <a:avLst/>
          </a:prstGeom>
          <a:noFill/>
          <a:extLst>
            <a:ext uri="{909E8E84-426E-40DD-AFC4-6F175D3DCCD1}">
              <a14:hiddenFill xmlns:a14="http://schemas.microsoft.com/office/drawing/2010/main">
                <a:solidFill>
                  <a:srgbClr val="FFFFFF"/>
                </a:solidFill>
              </a14:hiddenFill>
            </a:ext>
          </a:extLst>
        </p:spPr>
      </p:pic>
      <p:sp>
        <p:nvSpPr>
          <p:cNvPr id="2056" name="Content Placeholder 2055">
            <a:extLst>
              <a:ext uri="{FF2B5EF4-FFF2-40B4-BE49-F238E27FC236}">
                <a16:creationId xmlns:a16="http://schemas.microsoft.com/office/drawing/2014/main" id="{A49B5628-F8B0-4146-9BB1-4B71BA297154}"/>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r>
              <a:rPr lang="en-US"/>
              <a:t>Extreme en/of </a:t>
            </a:r>
            <a:r>
              <a:rPr lang="en-US" err="1"/>
              <a:t>langdurige</a:t>
            </a:r>
            <a:r>
              <a:rPr lang="en-US"/>
              <a:t> stress: je </a:t>
            </a:r>
            <a:r>
              <a:rPr lang="en-US" err="1"/>
              <a:t>raam</a:t>
            </a:r>
            <a:r>
              <a:rPr lang="en-US"/>
              <a:t> </a:t>
            </a:r>
            <a:r>
              <a:rPr lang="en-US" err="1"/>
              <a:t>wordt</a:t>
            </a:r>
            <a:r>
              <a:rPr lang="en-US"/>
              <a:t> </a:t>
            </a:r>
            <a:r>
              <a:rPr lang="en-US" err="1"/>
              <a:t>kleiner</a:t>
            </a:r>
            <a:r>
              <a:rPr lang="en-US"/>
              <a:t> </a:t>
            </a:r>
            <a:r>
              <a:rPr lang="en-US">
                <a:sym typeface="Wingdings" panose="05000000000000000000" pitchFamily="2" charset="2"/>
              </a:rPr>
              <a:t> je </a:t>
            </a:r>
            <a:r>
              <a:rPr lang="en-US" err="1">
                <a:sym typeface="Wingdings" panose="05000000000000000000" pitchFamily="2" charset="2"/>
              </a:rPr>
              <a:t>gaat</a:t>
            </a:r>
            <a:r>
              <a:rPr lang="en-US">
                <a:sym typeface="Wingdings" panose="05000000000000000000" pitchFamily="2" charset="2"/>
              </a:rPr>
              <a:t> </a:t>
            </a:r>
            <a:r>
              <a:rPr lang="en-US" err="1">
                <a:sym typeface="Wingdings" panose="05000000000000000000" pitchFamily="2" charset="2"/>
              </a:rPr>
              <a:t>sneller</a:t>
            </a:r>
            <a:r>
              <a:rPr lang="en-US">
                <a:sym typeface="Wingdings" panose="05000000000000000000" pitchFamily="2" charset="2"/>
              </a:rPr>
              <a:t> </a:t>
            </a:r>
            <a:r>
              <a:rPr lang="en-US" err="1">
                <a:sym typeface="Wingdings" panose="05000000000000000000" pitchFamily="2" charset="2"/>
              </a:rPr>
              <a:t>vluchten</a:t>
            </a:r>
            <a:r>
              <a:rPr lang="en-US">
                <a:sym typeface="Wingdings" panose="05000000000000000000" pitchFamily="2" charset="2"/>
              </a:rPr>
              <a:t>, </a:t>
            </a:r>
            <a:r>
              <a:rPr lang="en-US" err="1">
                <a:sym typeface="Wingdings" panose="05000000000000000000" pitchFamily="2" charset="2"/>
              </a:rPr>
              <a:t>vechten</a:t>
            </a:r>
            <a:r>
              <a:rPr lang="en-US">
                <a:sym typeface="Wingdings" panose="05000000000000000000" pitchFamily="2" charset="2"/>
              </a:rPr>
              <a:t> of </a:t>
            </a:r>
            <a:r>
              <a:rPr lang="en-US" err="1">
                <a:sym typeface="Wingdings" panose="05000000000000000000" pitchFamily="2" charset="2"/>
              </a:rPr>
              <a:t>bevriezen</a:t>
            </a:r>
            <a:r>
              <a:rPr lang="en-US">
                <a:sym typeface="Wingdings" panose="05000000000000000000" pitchFamily="2" charset="2"/>
              </a:rPr>
              <a:t> dan </a:t>
            </a:r>
            <a:r>
              <a:rPr lang="en-US" err="1">
                <a:sym typeface="Wingdings" panose="05000000000000000000" pitchFamily="2" charset="2"/>
              </a:rPr>
              <a:t>gewoonlijk</a:t>
            </a:r>
            <a:endParaRPr lang="en-US"/>
          </a:p>
          <a:p>
            <a:endParaRPr lang="en-US" sz="1700"/>
          </a:p>
        </p:txBody>
      </p:sp>
    </p:spTree>
    <p:extLst>
      <p:ext uri="{BB962C8B-B14F-4D97-AF65-F5344CB8AC3E}">
        <p14:creationId xmlns:p14="http://schemas.microsoft.com/office/powerpoint/2010/main" val="3800586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BD72F3-5CB7-4610-9ACC-4012A3A0048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b="1"/>
              <a:t>Meer </a:t>
            </a:r>
            <a:r>
              <a:rPr lang="en-US" b="1" err="1"/>
              <a:t>lezen</a:t>
            </a:r>
            <a:r>
              <a:rPr lang="en-US" b="1"/>
              <a:t> over het </a:t>
            </a:r>
            <a:r>
              <a:rPr lang="en-US" b="1" err="1"/>
              <a:t>raampje</a:t>
            </a:r>
            <a:r>
              <a:rPr lang="en-US" b="1"/>
              <a:t>?</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D3E22E08-21F9-4DCC-93B7-D4EBAC12C624}"/>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000"/>
              <a:t>Materiaal ontwikkeld door de </a:t>
            </a:r>
            <a:r>
              <a:rPr lang="en-US" sz="2000">
                <a:hlinkClick r:id="rId2"/>
              </a:rPr>
              <a:t>traumapsychologen van de CLB’s</a:t>
            </a:r>
            <a:r>
              <a:rPr lang="en-US" sz="2000"/>
              <a:t>. </a:t>
            </a:r>
          </a:p>
          <a:p>
            <a:r>
              <a:rPr lang="en-US" sz="2000"/>
              <a:t>Caleidoscoop jaargang 31 (2019), nummer 4 </a:t>
            </a:r>
            <a:endParaRPr lang="en-US" sz="2000" b="0" i="0">
              <a:effectLst/>
            </a:endParaRPr>
          </a:p>
          <a:p>
            <a:pPr lvl="1"/>
            <a:r>
              <a:rPr lang="en-US" sz="2000"/>
              <a:t> </a:t>
            </a:r>
            <a:r>
              <a:rPr lang="en-US" sz="2000">
                <a:hlinkClick r:id="rId3"/>
              </a:rPr>
              <a:t>Window of tolerance</a:t>
            </a:r>
            <a:br>
              <a:rPr lang="en-US" sz="2000"/>
            </a:br>
            <a:r>
              <a:rPr lang="en-US" sz="2000"/>
              <a:t>Wat gebeurt er in het brein van een leerling die stress ervaart?</a:t>
            </a:r>
            <a:br>
              <a:rPr lang="en-US" sz="2000"/>
            </a:br>
            <a:r>
              <a:rPr lang="en-US" sz="2000"/>
              <a:t>Gerlind Wissing  </a:t>
            </a:r>
          </a:p>
          <a:p>
            <a:pPr lvl="1"/>
            <a:r>
              <a:rPr lang="en-US" sz="2000">
                <a:hlinkClick r:id="rId4"/>
              </a:rPr>
              <a:t>ADH...D'as een handig model!</a:t>
            </a:r>
            <a:r>
              <a:rPr lang="en-US" sz="2000"/>
              <a:t> Sam De Laet</a:t>
            </a:r>
          </a:p>
          <a:p>
            <a:endParaRPr lang="en-US" sz="2000"/>
          </a:p>
        </p:txBody>
      </p:sp>
      <p:pic>
        <p:nvPicPr>
          <p:cNvPr id="3074" name="Picture 2" descr="Afbeelding met venster, gebouw, weergave, groot&#10;&#10;Automatisch gegenereerde beschrijving">
            <a:extLst>
              <a:ext uri="{FF2B5EF4-FFF2-40B4-BE49-F238E27FC236}">
                <a16:creationId xmlns:a16="http://schemas.microsoft.com/office/drawing/2014/main" id="{A0E6A600-EF9D-4001-9FAA-4FA0281F1D2B}"/>
              </a:ext>
            </a:extLst>
          </p:cNvPr>
          <p:cNvPicPr>
            <a:picLocks noGrp="1" noChangeAspect="1" noChangeArrowheads="1"/>
          </p:cNvPicPr>
          <p:nvPr>
            <p:ph sz="half" idx="1"/>
          </p:nvPr>
        </p:nvPicPr>
        <p:blipFill rotWithShape="1">
          <a:blip r:embed="rId5"/>
          <a:srcRect l="1228" r="122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61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9DC4-4627-49BD-A9E6-647815EA291F}"/>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b="1"/>
              <a:t>Zorg voor jezelf</a:t>
            </a:r>
          </a:p>
        </p:txBody>
      </p:sp>
      <p:sp>
        <p:nvSpPr>
          <p:cNvPr id="11"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5">
            <a:extLst>
              <a:ext uri="{FF2B5EF4-FFF2-40B4-BE49-F238E27FC236}">
                <a16:creationId xmlns:a16="http://schemas.microsoft.com/office/drawing/2014/main" id="{C8CE5495-99E0-417D-B811-06213CBFB752}"/>
              </a:ext>
            </a:extLst>
          </p:cNvPr>
          <p:cNvPicPr>
            <a:picLocks noChangeAspect="1"/>
          </p:cNvPicPr>
          <p:nvPr/>
        </p:nvPicPr>
        <p:blipFill rotWithShape="1">
          <a:blip r:embed="rId2"/>
          <a:srcRect l="23690" r="1712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ijdelijke aanduiding voor dianummer 3" hidden="1">
            <a:extLst>
              <a:ext uri="{FF2B5EF4-FFF2-40B4-BE49-F238E27FC236}">
                <a16:creationId xmlns:a16="http://schemas.microsoft.com/office/drawing/2014/main" id="{3F0D7F16-E5D5-4329-95DE-6BEA21E343B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56</a:t>
            </a:fld>
            <a:endParaRPr lang="nl-BE"/>
          </a:p>
        </p:txBody>
      </p:sp>
    </p:spTree>
    <p:extLst>
      <p:ext uri="{BB962C8B-B14F-4D97-AF65-F5344CB8AC3E}">
        <p14:creationId xmlns:p14="http://schemas.microsoft.com/office/powerpoint/2010/main" val="2726320177"/>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2">
            <a:extLst>
              <a:ext uri="{FF2B5EF4-FFF2-40B4-BE49-F238E27FC236}">
                <a16:creationId xmlns:a16="http://schemas.microsoft.com/office/drawing/2014/main" id="{9A701095-BEAB-4C8A-8851-C9A80288D8B8}"/>
              </a:ext>
            </a:extLst>
          </p:cNvPr>
          <p:cNvPicPr>
            <a:picLocks noChangeAspect="1"/>
          </p:cNvPicPr>
          <p:nvPr/>
        </p:nvPicPr>
        <p:blipFill rotWithShape="1">
          <a:blip r:embed="rId3"/>
          <a:stretch/>
        </p:blipFill>
        <p:spPr>
          <a:xfrm>
            <a:off x="1655233" y="228600"/>
            <a:ext cx="8805334" cy="4953000"/>
          </a:xfrm>
          <a:prstGeom prst="rect">
            <a:avLst/>
          </a:prstGeom>
          <a:noFill/>
        </p:spPr>
      </p:pic>
    </p:spTree>
    <p:extLst>
      <p:ext uri="{BB962C8B-B14F-4D97-AF65-F5344CB8AC3E}">
        <p14:creationId xmlns:p14="http://schemas.microsoft.com/office/powerpoint/2010/main" val="1317195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9DC4-4627-49BD-A9E6-647815EA291F}"/>
              </a:ext>
            </a:extLst>
          </p:cNvPr>
          <p:cNvSpPr>
            <a:spLocks noGrp="1"/>
          </p:cNvSpPr>
          <p:nvPr>
            <p:ph type="title"/>
          </p:nvPr>
        </p:nvSpPr>
        <p:spPr>
          <a:xfrm>
            <a:off x="6739467" y="484632"/>
            <a:ext cx="4960918" cy="1609344"/>
          </a:xfrm>
          <a:ln>
            <a:noFill/>
          </a:ln>
        </p:spPr>
        <p:txBody>
          <a:bodyPr vert="horz" lIns="91440" tIns="45720" rIns="91440" bIns="45720" rtlCol="0" anchor="ctr">
            <a:normAutofit/>
          </a:bodyPr>
          <a:lstStyle/>
          <a:p>
            <a:r>
              <a:rPr lang="en-US" sz="4000" b="1" kern="1200">
                <a:solidFill>
                  <a:schemeClr val="tx1"/>
                </a:solidFill>
                <a:latin typeface="+mj-lt"/>
                <a:ea typeface="+mj-ea"/>
                <a:cs typeface="+mj-cs"/>
              </a:rPr>
              <a:t>Fysieke batterij</a:t>
            </a:r>
          </a:p>
        </p:txBody>
      </p:sp>
      <p:pic>
        <p:nvPicPr>
          <p:cNvPr id="5" name="Afbeelding 5" descr="Afbeelding met persoon, bed, binnen, baby&#10;&#10;Automatisch gegenereerde beschrijving">
            <a:extLst>
              <a:ext uri="{FF2B5EF4-FFF2-40B4-BE49-F238E27FC236}">
                <a16:creationId xmlns:a16="http://schemas.microsoft.com/office/drawing/2014/main" id="{02B0945A-A346-44CC-BFF6-8DC0C187D890}"/>
              </a:ext>
            </a:extLst>
          </p:cNvPr>
          <p:cNvPicPr>
            <a:picLocks noChangeAspect="1"/>
          </p:cNvPicPr>
          <p:nvPr/>
        </p:nvPicPr>
        <p:blipFill rotWithShape="1">
          <a:blip r:embed="rId3"/>
          <a:srcRect l="18929" r="20622" b="-4"/>
          <a:stretch/>
        </p:blipFill>
        <p:spPr>
          <a:xfrm>
            <a:off x="-2" y="10"/>
            <a:ext cx="3036232" cy="3352846"/>
          </a:xfrm>
          <a:prstGeom prst="rect">
            <a:avLst/>
          </a:prstGeom>
        </p:spPr>
      </p:pic>
      <p:pic>
        <p:nvPicPr>
          <p:cNvPr id="7" name="Afbeelding 7" descr="Afbeelding met voedsel, fruit, groente, tafel&#10;&#10;Automatisch gegenereerde beschrijving">
            <a:extLst>
              <a:ext uri="{FF2B5EF4-FFF2-40B4-BE49-F238E27FC236}">
                <a16:creationId xmlns:a16="http://schemas.microsoft.com/office/drawing/2014/main" id="{3CEC52A4-B2F9-45F9-8D9A-327D8AC0C951}"/>
              </a:ext>
            </a:extLst>
          </p:cNvPr>
          <p:cNvPicPr>
            <a:picLocks noChangeAspect="1"/>
          </p:cNvPicPr>
          <p:nvPr/>
        </p:nvPicPr>
        <p:blipFill rotWithShape="1">
          <a:blip r:embed="rId4"/>
          <a:srcRect l="30028" r="30028"/>
          <a:stretch/>
        </p:blipFill>
        <p:spPr>
          <a:xfrm>
            <a:off x="3127672" y="-1"/>
            <a:ext cx="2971377" cy="5049079"/>
          </a:xfrm>
          <a:custGeom>
            <a:avLst/>
            <a:gdLst/>
            <a:ahLst/>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6" name="Afbeelding 6" descr="Afbeelding met persoon, computer, binnen, computer&#10;&#10;Automatisch gegenereerde beschrijving">
            <a:extLst>
              <a:ext uri="{FF2B5EF4-FFF2-40B4-BE49-F238E27FC236}">
                <a16:creationId xmlns:a16="http://schemas.microsoft.com/office/drawing/2014/main" id="{5758230B-CABC-421F-931A-9173B60B43E2}"/>
              </a:ext>
            </a:extLst>
          </p:cNvPr>
          <p:cNvPicPr>
            <a:picLocks noChangeAspect="1"/>
          </p:cNvPicPr>
          <p:nvPr/>
        </p:nvPicPr>
        <p:blipFill rotWithShape="1">
          <a:blip r:embed="rId5"/>
          <a:srcRect l="10347" r="11812" b="2"/>
          <a:stretch/>
        </p:blipFill>
        <p:spPr>
          <a:xfrm>
            <a:off x="20" y="3429000"/>
            <a:ext cx="3998825" cy="3429000"/>
          </a:xfrm>
          <a:prstGeom prst="rect">
            <a:avLst/>
          </a:prstGeom>
        </p:spPr>
      </p:pic>
      <p:pic>
        <p:nvPicPr>
          <p:cNvPr id="8" name="Afbeelding 8">
            <a:extLst>
              <a:ext uri="{FF2B5EF4-FFF2-40B4-BE49-F238E27FC236}">
                <a16:creationId xmlns:a16="http://schemas.microsoft.com/office/drawing/2014/main" id="{FB0AF1C0-A190-45C5-9F62-FA245F1EC3A1}"/>
              </a:ext>
            </a:extLst>
          </p:cNvPr>
          <p:cNvPicPr>
            <a:picLocks noChangeAspect="1"/>
          </p:cNvPicPr>
          <p:nvPr/>
        </p:nvPicPr>
        <p:blipFill rotWithShape="1">
          <a:blip r:embed="rId6"/>
          <a:srcRect l="10699" r="17706" b="-6"/>
          <a:stretch/>
        </p:blipFill>
        <p:spPr>
          <a:xfrm>
            <a:off x="4076621" y="5140518"/>
            <a:ext cx="2027001" cy="1720058"/>
          </a:xfrm>
          <a:prstGeom prst="rect">
            <a:avLst/>
          </a:prstGeom>
        </p:spPr>
      </p:pic>
      <p:sp>
        <p:nvSpPr>
          <p:cNvPr id="3" name="Tijdelijke aanduiding voor inhoud 2">
            <a:extLst>
              <a:ext uri="{FF2B5EF4-FFF2-40B4-BE49-F238E27FC236}">
                <a16:creationId xmlns:a16="http://schemas.microsoft.com/office/drawing/2014/main" id="{BEBBBF38-0D07-460F-AC6E-D1F7F6552273}"/>
              </a:ext>
            </a:extLst>
          </p:cNvPr>
          <p:cNvSpPr>
            <a:spLocks noGrp="1"/>
          </p:cNvSpPr>
          <p:nvPr>
            <p:ph sz="half" idx="1"/>
          </p:nvPr>
        </p:nvSpPr>
        <p:spPr>
          <a:xfrm>
            <a:off x="6739466" y="2121408"/>
            <a:ext cx="4960918" cy="4050792"/>
          </a:xfrm>
        </p:spPr>
        <p:txBody>
          <a:bodyPr vert="horz" lIns="91440" tIns="45720" rIns="91440" bIns="45720" rtlCol="0">
            <a:normAutofit/>
          </a:bodyPr>
          <a:lstStyle/>
          <a:p>
            <a:endParaRPr lang="en-US" sz="2000"/>
          </a:p>
          <a:p>
            <a:pPr marL="0"/>
            <a:endParaRPr lang="en-US" sz="2000"/>
          </a:p>
        </p:txBody>
      </p:sp>
      <p:sp>
        <p:nvSpPr>
          <p:cNvPr id="4" name="Tijdelijke aanduiding voor dianummer 3" hidden="1">
            <a:extLst>
              <a:ext uri="{FF2B5EF4-FFF2-40B4-BE49-F238E27FC236}">
                <a16:creationId xmlns:a16="http://schemas.microsoft.com/office/drawing/2014/main" id="{3F0D7F16-E5D5-4329-95DE-6BEA21E343B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58</a:t>
            </a:fld>
            <a:endParaRPr lang="nl-BE"/>
          </a:p>
        </p:txBody>
      </p:sp>
    </p:spTree>
    <p:extLst>
      <p:ext uri="{BB962C8B-B14F-4D97-AF65-F5344CB8AC3E}">
        <p14:creationId xmlns:p14="http://schemas.microsoft.com/office/powerpoint/2010/main" val="1444969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9DC4-4627-49BD-A9E6-647815EA291F}"/>
              </a:ext>
            </a:extLst>
          </p:cNvPr>
          <p:cNvSpPr>
            <a:spLocks noGrp="1"/>
          </p:cNvSpPr>
          <p:nvPr>
            <p:ph type="title"/>
          </p:nvPr>
        </p:nvSpPr>
        <p:spPr>
          <a:xfrm>
            <a:off x="833120" y="1122363"/>
            <a:ext cx="3200400" cy="2387600"/>
          </a:xfrm>
        </p:spPr>
        <p:txBody>
          <a:bodyPr vert="horz" lIns="91440" tIns="45720" rIns="91440" bIns="45720" rtlCol="0" anchor="b">
            <a:normAutofit/>
          </a:bodyPr>
          <a:lstStyle/>
          <a:p>
            <a:r>
              <a:rPr lang="en-US" sz="4800" b="1" kern="1200">
                <a:solidFill>
                  <a:schemeClr val="tx1"/>
                </a:solidFill>
                <a:latin typeface="+mj-lt"/>
                <a:ea typeface="+mj-ea"/>
                <a:cs typeface="+mj-cs"/>
              </a:rPr>
              <a:t>Mentale batterij</a:t>
            </a:r>
          </a:p>
        </p:txBody>
      </p:sp>
      <p:sp>
        <p:nvSpPr>
          <p:cNvPr id="42" name="Rectangle 44">
            <a:extLst>
              <a:ext uri="{FF2B5EF4-FFF2-40B4-BE49-F238E27FC236}">
                <a16:creationId xmlns:a16="http://schemas.microsoft.com/office/drawing/2014/main" id="{7A7E6B6D-2F84-4166-9F4D-FFA0E0860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7233" y="-3491145"/>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540AD87-30B2-4359-A33A-86D9F59E3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206" y="-3491145"/>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411CC74-416E-4F21-A559-C8B7905D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7973" y="-3491145"/>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9" descr="Afbeelding met persoon, vrouw, gebouw, zoogdier&#10;&#10;Automatisch gegenereerde beschrijving">
            <a:extLst>
              <a:ext uri="{FF2B5EF4-FFF2-40B4-BE49-F238E27FC236}">
                <a16:creationId xmlns:a16="http://schemas.microsoft.com/office/drawing/2014/main" id="{FAFB439E-CB79-4A98-95EF-F18A2467A8F1}"/>
              </a:ext>
            </a:extLst>
          </p:cNvPr>
          <p:cNvPicPr>
            <a:picLocks noChangeAspect="1"/>
          </p:cNvPicPr>
          <p:nvPr/>
        </p:nvPicPr>
        <p:blipFill rotWithShape="1">
          <a:blip r:embed="rId3"/>
          <a:srcRect t="12187" r="-4" b="2963"/>
          <a:stretch/>
        </p:blipFill>
        <p:spPr>
          <a:xfrm>
            <a:off x="4653627" y="-1"/>
            <a:ext cx="3719750" cy="2225041"/>
          </a:xfrm>
          <a:prstGeom prst="rect">
            <a:avLst/>
          </a:prstGeom>
        </p:spPr>
      </p:pic>
      <p:pic>
        <p:nvPicPr>
          <p:cNvPr id="5" name="Afbeelding 6">
            <a:extLst>
              <a:ext uri="{FF2B5EF4-FFF2-40B4-BE49-F238E27FC236}">
                <a16:creationId xmlns:a16="http://schemas.microsoft.com/office/drawing/2014/main" id="{0D0564AA-0B92-49D0-9002-385B09730FE9}"/>
              </a:ext>
            </a:extLst>
          </p:cNvPr>
          <p:cNvPicPr>
            <a:picLocks noChangeAspect="1"/>
          </p:cNvPicPr>
          <p:nvPr/>
        </p:nvPicPr>
        <p:blipFill rotWithShape="1">
          <a:blip r:embed="rId4"/>
          <a:srcRect l="4270" r="3437" b="3"/>
          <a:stretch/>
        </p:blipFill>
        <p:spPr>
          <a:xfrm>
            <a:off x="8464815" y="-16426"/>
            <a:ext cx="3719752" cy="2267032"/>
          </a:xfrm>
          <a:prstGeom prst="rect">
            <a:avLst/>
          </a:prstGeom>
        </p:spPr>
      </p:pic>
      <p:pic>
        <p:nvPicPr>
          <p:cNvPr id="7" name="Afbeelding 7" descr="Afbeelding met tekst, whiteboard&#10;&#10;Automatisch gegenereerde beschrijving">
            <a:extLst>
              <a:ext uri="{FF2B5EF4-FFF2-40B4-BE49-F238E27FC236}">
                <a16:creationId xmlns:a16="http://schemas.microsoft.com/office/drawing/2014/main" id="{D4F45493-DE3C-490E-AFE2-AD18D200CF85}"/>
              </a:ext>
            </a:extLst>
          </p:cNvPr>
          <p:cNvPicPr>
            <a:picLocks noChangeAspect="1"/>
          </p:cNvPicPr>
          <p:nvPr/>
        </p:nvPicPr>
        <p:blipFill rotWithShape="1">
          <a:blip r:embed="rId5"/>
          <a:srcRect t="2360" r="-4" b="8350"/>
          <a:stretch/>
        </p:blipFill>
        <p:spPr>
          <a:xfrm>
            <a:off x="4653626" y="2316480"/>
            <a:ext cx="3719749" cy="2208616"/>
          </a:xfrm>
          <a:prstGeom prst="rect">
            <a:avLst/>
          </a:prstGeom>
        </p:spPr>
      </p:pic>
      <p:pic>
        <p:nvPicPr>
          <p:cNvPr id="10" name="Afbeelding 10" descr="Afbeelding met auto, zitten, geparkeerd, sluiten&#10;&#10;Automatisch gegenereerde beschrijving">
            <a:extLst>
              <a:ext uri="{FF2B5EF4-FFF2-40B4-BE49-F238E27FC236}">
                <a16:creationId xmlns:a16="http://schemas.microsoft.com/office/drawing/2014/main" id="{6E564331-1A09-4E65-9768-AE9330F4D141}"/>
              </a:ext>
            </a:extLst>
          </p:cNvPr>
          <p:cNvPicPr>
            <a:picLocks noChangeAspect="1"/>
          </p:cNvPicPr>
          <p:nvPr/>
        </p:nvPicPr>
        <p:blipFill rotWithShape="1">
          <a:blip r:embed="rId6"/>
          <a:srcRect l="5231" r="457" b="4"/>
          <a:stretch/>
        </p:blipFill>
        <p:spPr>
          <a:xfrm>
            <a:off x="8464815" y="2316480"/>
            <a:ext cx="3719748" cy="2208617"/>
          </a:xfrm>
          <a:prstGeom prst="rect">
            <a:avLst/>
          </a:prstGeom>
        </p:spPr>
      </p:pic>
      <p:pic>
        <p:nvPicPr>
          <p:cNvPr id="8" name="Afbeelding 8" descr="Afbeelding met tafel, tekening&#10;&#10;Automatisch gegenereerde beschrijving">
            <a:extLst>
              <a:ext uri="{FF2B5EF4-FFF2-40B4-BE49-F238E27FC236}">
                <a16:creationId xmlns:a16="http://schemas.microsoft.com/office/drawing/2014/main" id="{7C4911E3-6D99-4756-9A51-4324BDFA4265}"/>
              </a:ext>
            </a:extLst>
          </p:cNvPr>
          <p:cNvPicPr>
            <a:picLocks noChangeAspect="1"/>
          </p:cNvPicPr>
          <p:nvPr/>
        </p:nvPicPr>
        <p:blipFill rotWithShape="1">
          <a:blip r:embed="rId7"/>
          <a:srcRect t="7663" r="2" b="17091"/>
          <a:stretch/>
        </p:blipFill>
        <p:spPr>
          <a:xfrm>
            <a:off x="4653627" y="4616536"/>
            <a:ext cx="3719748" cy="2241464"/>
          </a:xfrm>
          <a:prstGeom prst="rect">
            <a:avLst/>
          </a:prstGeom>
        </p:spPr>
      </p:pic>
      <p:pic>
        <p:nvPicPr>
          <p:cNvPr id="3" name="Afbeelding 4" descr="Afbeelding met tekst, schoolbord, persoon, vrouw&#10;&#10;Automatisch gegenereerde beschrijving">
            <a:extLst>
              <a:ext uri="{FF2B5EF4-FFF2-40B4-BE49-F238E27FC236}">
                <a16:creationId xmlns:a16="http://schemas.microsoft.com/office/drawing/2014/main" id="{FD127D94-26F7-46EA-A61C-4CEC8889B7B1}"/>
              </a:ext>
            </a:extLst>
          </p:cNvPr>
          <p:cNvPicPr>
            <a:picLocks noChangeAspect="1"/>
          </p:cNvPicPr>
          <p:nvPr/>
        </p:nvPicPr>
        <p:blipFill rotWithShape="1">
          <a:blip r:embed="rId8"/>
          <a:srcRect r="-4" b="9353"/>
          <a:stretch/>
        </p:blipFill>
        <p:spPr>
          <a:xfrm>
            <a:off x="8464815" y="4607394"/>
            <a:ext cx="3719752" cy="2250607"/>
          </a:xfrm>
          <a:prstGeom prst="rect">
            <a:avLst/>
          </a:prstGeom>
        </p:spPr>
      </p:pic>
      <p:sp>
        <p:nvSpPr>
          <p:cNvPr id="4" name="Tijdelijke aanduiding voor dianummer 3" hidden="1">
            <a:extLst>
              <a:ext uri="{FF2B5EF4-FFF2-40B4-BE49-F238E27FC236}">
                <a16:creationId xmlns:a16="http://schemas.microsoft.com/office/drawing/2014/main" id="{3F0D7F16-E5D5-4329-95DE-6BEA21E343B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59</a:t>
            </a:fld>
            <a:endParaRPr lang="nl-BE"/>
          </a:p>
        </p:txBody>
      </p:sp>
    </p:spTree>
    <p:extLst>
      <p:ext uri="{BB962C8B-B14F-4D97-AF65-F5344CB8AC3E}">
        <p14:creationId xmlns:p14="http://schemas.microsoft.com/office/powerpoint/2010/main" val="20690743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ED7BAD-3F86-46AC-93F0-F4091551B4F2}"/>
              </a:ext>
            </a:extLst>
          </p:cNvPr>
          <p:cNvSpPr>
            <a:spLocks noGrp="1"/>
          </p:cNvSpPr>
          <p:nvPr>
            <p:ph type="title"/>
          </p:nvPr>
        </p:nvSpPr>
        <p:spPr>
          <a:xfrm>
            <a:off x="572493" y="238539"/>
            <a:ext cx="11018520" cy="1434415"/>
          </a:xfrm>
        </p:spPr>
        <p:txBody>
          <a:bodyPr anchor="b">
            <a:normAutofit/>
          </a:bodyPr>
          <a:lstStyle/>
          <a:p>
            <a:r>
              <a:rPr lang="nl-BE" err="1">
                <a:latin typeface="Calibri"/>
                <a:cs typeface="Calibri"/>
              </a:rPr>
              <a:t>Wir</a:t>
            </a:r>
            <a:r>
              <a:rPr lang="nl-BE">
                <a:latin typeface="Calibri"/>
                <a:cs typeface="Calibri"/>
              </a:rPr>
              <a:t> schaffen das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9FF5F9-DC5E-475B-AB9D-C21B9F226546}"/>
              </a:ext>
            </a:extLst>
          </p:cNvPr>
          <p:cNvSpPr>
            <a:spLocks noGrp="1"/>
          </p:cNvSpPr>
          <p:nvPr>
            <p:ph idx="1"/>
          </p:nvPr>
        </p:nvSpPr>
        <p:spPr>
          <a:xfrm>
            <a:off x="572493" y="2071316"/>
            <a:ext cx="6713552" cy="4119172"/>
          </a:xfrm>
        </p:spPr>
        <p:txBody>
          <a:bodyPr anchor="t">
            <a:normAutofit/>
          </a:bodyPr>
          <a:lstStyle/>
          <a:p>
            <a:pPr marL="0" indent="0">
              <a:buNone/>
            </a:pPr>
            <a:r>
              <a:rPr lang="nl-BE"/>
              <a:t>Want we zijn hulpverleners pur sang</a:t>
            </a:r>
            <a:endParaRPr lang="nl-BE">
              <a:cs typeface="Calibri"/>
            </a:endParaRPr>
          </a:p>
          <a:p>
            <a:pPr marL="0" indent="0">
              <a:buNone/>
            </a:pPr>
            <a:r>
              <a:rPr lang="nl-BE"/>
              <a:t>We geven ons 100%</a:t>
            </a:r>
            <a:endParaRPr lang="nl-BE">
              <a:cs typeface="Calibri"/>
            </a:endParaRPr>
          </a:p>
          <a:p>
            <a:pPr marL="0" indent="0">
              <a:buNone/>
            </a:pPr>
            <a:r>
              <a:rPr lang="nl-BE"/>
              <a:t>We werken vanuit ons hart</a:t>
            </a:r>
            <a:endParaRPr lang="nl-BE">
              <a:cs typeface="Calibri"/>
            </a:endParaRPr>
          </a:p>
          <a:p>
            <a:pPr marL="0" indent="0">
              <a:buNone/>
            </a:pPr>
            <a:r>
              <a:rPr lang="nl-BE"/>
              <a:t>We willen niemand in de kou laten staan</a:t>
            </a:r>
            <a:endParaRPr lang="nl-BE">
              <a:cs typeface="Calibri"/>
            </a:endParaRPr>
          </a:p>
          <a:p>
            <a:pPr marL="0" indent="0">
              <a:buNone/>
            </a:pPr>
            <a:r>
              <a:rPr lang="nl-BE"/>
              <a:t>…Soms ten koste van onszelf</a:t>
            </a:r>
            <a:endParaRPr lang="nl-BE">
              <a:cs typeface="Calibri"/>
            </a:endParaRPr>
          </a:p>
          <a:p>
            <a:endParaRPr lang="nl-BE" sz="2200"/>
          </a:p>
        </p:txBody>
      </p:sp>
      <p:pic>
        <p:nvPicPr>
          <p:cNvPr id="7" name="Afbeelding 6" descr="Afbeelding met pijl&#10;&#10;Automatisch gegenereerde beschrijving">
            <a:extLst>
              <a:ext uri="{FF2B5EF4-FFF2-40B4-BE49-F238E27FC236}">
                <a16:creationId xmlns:a16="http://schemas.microsoft.com/office/drawing/2014/main" id="{62017EAF-4DAE-4046-A7EB-A937232FEC37}"/>
              </a:ext>
            </a:extLst>
          </p:cNvPr>
          <p:cNvPicPr>
            <a:picLocks noChangeAspect="1"/>
          </p:cNvPicPr>
          <p:nvPr/>
        </p:nvPicPr>
        <p:blipFill rotWithShape="1">
          <a:blip r:embed="rId2">
            <a:extLst>
              <a:ext uri="{28A0092B-C50C-407E-A947-70E740481C1C}">
                <a14:useLocalDpi xmlns:a14="http://schemas.microsoft.com/office/drawing/2010/main" val="0"/>
              </a:ext>
            </a:extLst>
          </a:blip>
          <a:srcRect r="2" b="6452"/>
          <a:stretch/>
        </p:blipFill>
        <p:spPr>
          <a:xfrm>
            <a:off x="7675658" y="2093976"/>
            <a:ext cx="3941064" cy="4096512"/>
          </a:xfrm>
          <a:prstGeom prst="rect">
            <a:avLst/>
          </a:prstGeom>
        </p:spPr>
      </p:pic>
    </p:spTree>
    <p:extLst>
      <p:ext uri="{BB962C8B-B14F-4D97-AF65-F5344CB8AC3E}">
        <p14:creationId xmlns:p14="http://schemas.microsoft.com/office/powerpoint/2010/main" val="999850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8" name="Afbeelding 8" descr="Afbeelding met tafel, binnen, zitten, computer&#10;&#10;Automatisch gegenereerde beschrijving">
            <a:extLst>
              <a:ext uri="{FF2B5EF4-FFF2-40B4-BE49-F238E27FC236}">
                <a16:creationId xmlns:a16="http://schemas.microsoft.com/office/drawing/2014/main" id="{12B3E2CD-5534-4D17-83EC-DE9DC5BCD7DB}"/>
              </a:ext>
            </a:extLst>
          </p:cNvPr>
          <p:cNvPicPr>
            <a:picLocks noChangeAspect="1"/>
          </p:cNvPicPr>
          <p:nvPr/>
        </p:nvPicPr>
        <p:blipFill>
          <a:blip r:embed="rId3"/>
          <a:stretch>
            <a:fillRect/>
          </a:stretch>
        </p:blipFill>
        <p:spPr>
          <a:xfrm>
            <a:off x="5016500" y="685800"/>
            <a:ext cx="6451600" cy="2692400"/>
          </a:xfrm>
          <a:prstGeom prst="rect">
            <a:avLst/>
          </a:prstGeom>
        </p:spPr>
      </p:pic>
      <p:pic>
        <p:nvPicPr>
          <p:cNvPr id="7" name="Afbeelding 7" descr="Afbeelding met tekst&#10;&#10;Automatisch gegenereerde beschrijving">
            <a:extLst>
              <a:ext uri="{FF2B5EF4-FFF2-40B4-BE49-F238E27FC236}">
                <a16:creationId xmlns:a16="http://schemas.microsoft.com/office/drawing/2014/main" id="{61E2A850-C740-403B-811E-E0A1F33301E8}"/>
              </a:ext>
            </a:extLst>
          </p:cNvPr>
          <p:cNvPicPr>
            <a:picLocks noGrp="1" noChangeAspect="1"/>
          </p:cNvPicPr>
          <p:nvPr>
            <p:ph sz="half" idx="1"/>
          </p:nvPr>
        </p:nvPicPr>
        <p:blipFill>
          <a:blip r:embed="rId4"/>
          <a:stretch>
            <a:fillRect/>
          </a:stretch>
        </p:blipFill>
        <p:spPr>
          <a:xfrm>
            <a:off x="5016500" y="3441700"/>
            <a:ext cx="3556000" cy="2336800"/>
          </a:xfrm>
        </p:spPr>
      </p:pic>
      <p:pic>
        <p:nvPicPr>
          <p:cNvPr id="9" name="Afbeelding 9" descr="Afbeelding met zitten, gras, tafel, vogel&#10;&#10;Automatisch gegenereerde beschrijving">
            <a:extLst>
              <a:ext uri="{FF2B5EF4-FFF2-40B4-BE49-F238E27FC236}">
                <a16:creationId xmlns:a16="http://schemas.microsoft.com/office/drawing/2014/main" id="{538AD1E9-8D93-493F-839D-7B4976E900FA}"/>
              </a:ext>
            </a:extLst>
          </p:cNvPr>
          <p:cNvPicPr>
            <a:picLocks noChangeAspect="1"/>
          </p:cNvPicPr>
          <p:nvPr/>
        </p:nvPicPr>
        <p:blipFill>
          <a:blip r:embed="rId5"/>
          <a:stretch>
            <a:fillRect/>
          </a:stretch>
        </p:blipFill>
        <p:spPr>
          <a:xfrm>
            <a:off x="8636000" y="3441700"/>
            <a:ext cx="2819400" cy="1346200"/>
          </a:xfrm>
          <a:prstGeom prst="rect">
            <a:avLst/>
          </a:prstGeom>
        </p:spPr>
      </p:pic>
      <p:pic>
        <p:nvPicPr>
          <p:cNvPr id="10" name="Afbeelding 10">
            <a:extLst>
              <a:ext uri="{FF2B5EF4-FFF2-40B4-BE49-F238E27FC236}">
                <a16:creationId xmlns:a16="http://schemas.microsoft.com/office/drawing/2014/main" id="{C6F3F165-1E61-4A72-A624-BEDE7E3242B0}"/>
              </a:ext>
            </a:extLst>
          </p:cNvPr>
          <p:cNvPicPr>
            <a:picLocks noChangeAspect="1"/>
          </p:cNvPicPr>
          <p:nvPr/>
        </p:nvPicPr>
        <p:blipFill>
          <a:blip r:embed="rId6"/>
          <a:stretch>
            <a:fillRect/>
          </a:stretch>
        </p:blipFill>
        <p:spPr>
          <a:xfrm>
            <a:off x="8576469" y="4851400"/>
            <a:ext cx="2890837" cy="927100"/>
          </a:xfrm>
          <a:prstGeom prst="rect">
            <a:avLst/>
          </a:prstGeom>
        </p:spPr>
      </p:pic>
      <p:sp>
        <p:nvSpPr>
          <p:cNvPr id="2" name="Titel 1">
            <a:extLst>
              <a:ext uri="{FF2B5EF4-FFF2-40B4-BE49-F238E27FC236}">
                <a16:creationId xmlns:a16="http://schemas.microsoft.com/office/drawing/2014/main" id="{50629DC4-4627-49BD-A9E6-647815EA291F}"/>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b="1" kern="1200">
                <a:solidFill>
                  <a:srgbClr val="FFFFFF"/>
                </a:solidFill>
                <a:latin typeface="+mj-lt"/>
                <a:ea typeface="+mj-ea"/>
                <a:cs typeface="+mj-cs"/>
              </a:rPr>
              <a:t>Sociale batterij</a:t>
            </a:r>
          </a:p>
        </p:txBody>
      </p:sp>
      <p:sp>
        <p:nvSpPr>
          <p:cNvPr id="4" name="Tijdelijke aanduiding voor dianummer 3" hidden="1">
            <a:extLst>
              <a:ext uri="{FF2B5EF4-FFF2-40B4-BE49-F238E27FC236}">
                <a16:creationId xmlns:a16="http://schemas.microsoft.com/office/drawing/2014/main" id="{3F0D7F16-E5D5-4329-95DE-6BEA21E343B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60</a:t>
            </a:fld>
            <a:endParaRPr lang="nl-BE"/>
          </a:p>
        </p:txBody>
      </p:sp>
    </p:spTree>
    <p:extLst>
      <p:ext uri="{BB962C8B-B14F-4D97-AF65-F5344CB8AC3E}">
        <p14:creationId xmlns:p14="http://schemas.microsoft.com/office/powerpoint/2010/main" val="28308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8" name="Afbeelding 8" descr="Afbeelding met tekst&#10;&#10;Automatisch gegenereerde beschrijving">
            <a:extLst>
              <a:ext uri="{FF2B5EF4-FFF2-40B4-BE49-F238E27FC236}">
                <a16:creationId xmlns:a16="http://schemas.microsoft.com/office/drawing/2014/main" id="{CA8811D0-C5B9-4B0C-A507-E851F014BBB4}"/>
              </a:ext>
            </a:extLst>
          </p:cNvPr>
          <p:cNvPicPr>
            <a:picLocks noChangeAspect="1"/>
          </p:cNvPicPr>
          <p:nvPr/>
        </p:nvPicPr>
        <p:blipFill>
          <a:blip r:embed="rId3"/>
          <a:stretch>
            <a:fillRect/>
          </a:stretch>
        </p:blipFill>
        <p:spPr>
          <a:xfrm>
            <a:off x="5003800" y="685800"/>
            <a:ext cx="2997200" cy="1892300"/>
          </a:xfrm>
          <a:prstGeom prst="rect">
            <a:avLst/>
          </a:prstGeom>
        </p:spPr>
      </p:pic>
      <p:pic>
        <p:nvPicPr>
          <p:cNvPr id="3" name="Afbeelding 4" descr="Afbeelding met bank, buiten, park, water&#10;&#10;Automatisch gegenereerde beschrijving">
            <a:extLst>
              <a:ext uri="{FF2B5EF4-FFF2-40B4-BE49-F238E27FC236}">
                <a16:creationId xmlns:a16="http://schemas.microsoft.com/office/drawing/2014/main" id="{8CF747D8-2FBF-4280-8432-559DF9D6FBB5}"/>
              </a:ext>
            </a:extLst>
          </p:cNvPr>
          <p:cNvPicPr>
            <a:picLocks noChangeAspect="1"/>
          </p:cNvPicPr>
          <p:nvPr/>
        </p:nvPicPr>
        <p:blipFill>
          <a:blip r:embed="rId4"/>
          <a:stretch>
            <a:fillRect/>
          </a:stretch>
        </p:blipFill>
        <p:spPr>
          <a:xfrm>
            <a:off x="8064500" y="685800"/>
            <a:ext cx="3416300" cy="1892300"/>
          </a:xfrm>
          <a:prstGeom prst="rect">
            <a:avLst/>
          </a:prstGeom>
        </p:spPr>
      </p:pic>
      <p:pic>
        <p:nvPicPr>
          <p:cNvPr id="7" name="Afbeelding 7" descr="Afbeelding met tekst&#10;&#10;Automatisch gegenereerde beschrijving">
            <a:extLst>
              <a:ext uri="{FF2B5EF4-FFF2-40B4-BE49-F238E27FC236}">
                <a16:creationId xmlns:a16="http://schemas.microsoft.com/office/drawing/2014/main" id="{00506905-FE60-4079-BE6D-3D9A8E2F2AC6}"/>
              </a:ext>
            </a:extLst>
          </p:cNvPr>
          <p:cNvPicPr>
            <a:picLocks noChangeAspect="1"/>
          </p:cNvPicPr>
          <p:nvPr/>
        </p:nvPicPr>
        <p:blipFill>
          <a:blip r:embed="rId5"/>
          <a:stretch>
            <a:fillRect/>
          </a:stretch>
        </p:blipFill>
        <p:spPr>
          <a:xfrm>
            <a:off x="5003800" y="2641600"/>
            <a:ext cx="2679700" cy="3136900"/>
          </a:xfrm>
          <a:prstGeom prst="rect">
            <a:avLst/>
          </a:prstGeom>
        </p:spPr>
      </p:pic>
      <p:pic>
        <p:nvPicPr>
          <p:cNvPr id="5" name="Afbeelding 6" descr="Afbeelding met vliegen, donker, lucht, vliegtuig&#10;&#10;Automatisch gegenereerde beschrijving">
            <a:extLst>
              <a:ext uri="{FF2B5EF4-FFF2-40B4-BE49-F238E27FC236}">
                <a16:creationId xmlns:a16="http://schemas.microsoft.com/office/drawing/2014/main" id="{E4BA58DD-D3C5-4CD4-B113-8B325B3C70A3}"/>
              </a:ext>
            </a:extLst>
          </p:cNvPr>
          <p:cNvPicPr>
            <a:picLocks noChangeAspect="1"/>
          </p:cNvPicPr>
          <p:nvPr/>
        </p:nvPicPr>
        <p:blipFill>
          <a:blip r:embed="rId6"/>
          <a:stretch>
            <a:fillRect/>
          </a:stretch>
        </p:blipFill>
        <p:spPr>
          <a:xfrm>
            <a:off x="7747000" y="2641600"/>
            <a:ext cx="3721100" cy="3136900"/>
          </a:xfrm>
          <a:prstGeom prst="rect">
            <a:avLst/>
          </a:prstGeom>
        </p:spPr>
      </p:pic>
      <p:sp>
        <p:nvSpPr>
          <p:cNvPr id="2" name="Titel 1">
            <a:extLst>
              <a:ext uri="{FF2B5EF4-FFF2-40B4-BE49-F238E27FC236}">
                <a16:creationId xmlns:a16="http://schemas.microsoft.com/office/drawing/2014/main" id="{50629DC4-4627-49BD-A9E6-647815EA291F}"/>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b="1" kern="1200">
                <a:solidFill>
                  <a:srgbClr val="FFFFFF"/>
                </a:solidFill>
                <a:latin typeface="+mj-lt"/>
                <a:ea typeface="+mj-ea"/>
                <a:cs typeface="+mj-cs"/>
              </a:rPr>
              <a:t>Zingeving batterij</a:t>
            </a:r>
          </a:p>
        </p:txBody>
      </p:sp>
      <p:sp>
        <p:nvSpPr>
          <p:cNvPr id="4" name="Tijdelijke aanduiding voor dianummer 3" hidden="1">
            <a:extLst>
              <a:ext uri="{FF2B5EF4-FFF2-40B4-BE49-F238E27FC236}">
                <a16:creationId xmlns:a16="http://schemas.microsoft.com/office/drawing/2014/main" id="{3F0D7F16-E5D5-4329-95DE-6BEA21E343B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61</a:t>
            </a:fld>
            <a:endParaRPr lang="nl-BE"/>
          </a:p>
        </p:txBody>
      </p:sp>
    </p:spTree>
    <p:extLst>
      <p:ext uri="{BB962C8B-B14F-4D97-AF65-F5344CB8AC3E}">
        <p14:creationId xmlns:p14="http://schemas.microsoft.com/office/powerpoint/2010/main" val="240249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60980-72E8-4C5A-92E5-3D89E55AEA1D}"/>
              </a:ext>
            </a:extLst>
          </p:cNvPr>
          <p:cNvSpPr>
            <a:spLocks noGrp="1"/>
          </p:cNvSpPr>
          <p:nvPr>
            <p:ph type="ctrTitle"/>
          </p:nvPr>
        </p:nvSpPr>
        <p:spPr>
          <a:xfrm>
            <a:off x="7464614" y="1783959"/>
            <a:ext cx="4087306" cy="2889114"/>
          </a:xfrm>
        </p:spPr>
        <p:txBody>
          <a:bodyPr anchor="b">
            <a:normAutofit/>
          </a:bodyPr>
          <a:lstStyle/>
          <a:p>
            <a:pPr algn="l"/>
            <a:r>
              <a:rPr lang="nl-NL" sz="5400">
                <a:cs typeface="Calibri Light"/>
              </a:rPr>
              <a:t>Ontstressen, hoe doe ik dat?</a:t>
            </a:r>
            <a:endParaRPr lang="nl-NL" sz="540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4" descr="Afbeelding met water, buiten, hond, golf&#10;&#10;Automatisch gegenereerde beschrijving">
            <a:extLst>
              <a:ext uri="{FF2B5EF4-FFF2-40B4-BE49-F238E27FC236}">
                <a16:creationId xmlns:a16="http://schemas.microsoft.com/office/drawing/2014/main" id="{C83B0826-65B1-4D37-9085-C315789CD2C7}"/>
              </a:ext>
            </a:extLst>
          </p:cNvPr>
          <p:cNvPicPr>
            <a:picLocks noChangeAspect="1"/>
          </p:cNvPicPr>
          <p:nvPr/>
        </p:nvPicPr>
        <p:blipFill rotWithShape="1">
          <a:blip r:embed="rId2"/>
          <a:srcRect l="16408" r="2594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20178139"/>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B3E1-EC7F-444E-BA4C-9419A31A2B90}"/>
              </a:ext>
            </a:extLst>
          </p:cNvPr>
          <p:cNvSpPr>
            <a:spLocks noGrp="1"/>
          </p:cNvSpPr>
          <p:nvPr>
            <p:ph type="title"/>
          </p:nvPr>
        </p:nvSpPr>
        <p:spPr>
          <a:xfrm>
            <a:off x="1803662" y="5118754"/>
            <a:ext cx="8584676" cy="1044301"/>
          </a:xfrm>
        </p:spPr>
        <p:txBody>
          <a:bodyPr vert="horz" lIns="91440" tIns="45720" rIns="91440" bIns="45720" rtlCol="0" anchor="t">
            <a:normAutofit/>
          </a:bodyPr>
          <a:lstStyle/>
          <a:p>
            <a:pPr algn="ctr"/>
            <a:r>
              <a:rPr lang="en-US" sz="4800" b="1" kern="1200">
                <a:solidFill>
                  <a:schemeClr val="tx1"/>
                </a:solidFill>
                <a:latin typeface="+mj-lt"/>
                <a:ea typeface="+mj-ea"/>
                <a:cs typeface="+mj-cs"/>
              </a:rPr>
              <a:t>Fysiek ontstressen </a:t>
            </a:r>
            <a:endParaRPr lang="en-US" sz="4800" kern="1200">
              <a:solidFill>
                <a:schemeClr val="tx1"/>
              </a:solidFill>
              <a:latin typeface="+mj-lt"/>
              <a:ea typeface="+mj-ea"/>
              <a:cs typeface="+mj-cs"/>
            </a:endParaRPr>
          </a:p>
        </p:txBody>
      </p:sp>
      <p:sp>
        <p:nvSpPr>
          <p:cNvPr id="14" name="Oval 13">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8">
            <a:extLst>
              <a:ext uri="{FF2B5EF4-FFF2-40B4-BE49-F238E27FC236}">
                <a16:creationId xmlns:a16="http://schemas.microsoft.com/office/drawing/2014/main" id="{A64A2B63-076D-4691-86CC-30D5FCFA3C56}"/>
              </a:ext>
            </a:extLst>
          </p:cNvPr>
          <p:cNvPicPr>
            <a:picLocks noChangeAspect="1"/>
          </p:cNvPicPr>
          <p:nvPr/>
        </p:nvPicPr>
        <p:blipFill rotWithShape="1">
          <a:blip r:embed="rId3"/>
          <a:srcRect l="10000" r="10000"/>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6" name="Oval 15">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7" descr="Afbeelding met persoon, binnen, vasthouden, afstands-&#10;&#10;Automatisch gegenereerde beschrijving">
            <a:extLst>
              <a:ext uri="{FF2B5EF4-FFF2-40B4-BE49-F238E27FC236}">
                <a16:creationId xmlns:a16="http://schemas.microsoft.com/office/drawing/2014/main" id="{C20EE284-9E82-42BE-867C-D5C68A9B9693}"/>
              </a:ext>
            </a:extLst>
          </p:cNvPr>
          <p:cNvPicPr>
            <a:picLocks noGrp="1" noChangeAspect="1"/>
          </p:cNvPicPr>
          <p:nvPr>
            <p:ph idx="1"/>
          </p:nvPr>
        </p:nvPicPr>
        <p:blipFill rotWithShape="1">
          <a:blip r:embed="rId4"/>
          <a:srcRect l="29864" r="3937" b="-3"/>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8" name="Oval 17">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9" descr="Afbeelding met buiten, weg, straat&#10;&#10;Automatisch gegenereerde beschrijving">
            <a:extLst>
              <a:ext uri="{FF2B5EF4-FFF2-40B4-BE49-F238E27FC236}">
                <a16:creationId xmlns:a16="http://schemas.microsoft.com/office/drawing/2014/main" id="{F9D7BE8A-0517-4DCB-A924-4C26F75D11DE}"/>
              </a:ext>
            </a:extLst>
          </p:cNvPr>
          <p:cNvPicPr>
            <a:picLocks noChangeAspect="1"/>
          </p:cNvPicPr>
          <p:nvPr/>
        </p:nvPicPr>
        <p:blipFill rotWithShape="1">
          <a:blip r:embed="rId5"/>
          <a:srcRect l="12673" r="20780" b="-2"/>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Tree>
    <p:extLst>
      <p:ext uri="{BB962C8B-B14F-4D97-AF65-F5344CB8AC3E}">
        <p14:creationId xmlns:p14="http://schemas.microsoft.com/office/powerpoint/2010/main" val="2739532421"/>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Afbeelding 4" descr="Afbeelding met gras, buiten, water, groen&#10;&#10;Automatisch gegenereerde beschrijving">
            <a:extLst>
              <a:ext uri="{FF2B5EF4-FFF2-40B4-BE49-F238E27FC236}">
                <a16:creationId xmlns:a16="http://schemas.microsoft.com/office/drawing/2014/main" id="{5859BC88-EBBD-4688-B47F-9ADEAC6CF498}"/>
              </a:ext>
            </a:extLst>
          </p:cNvPr>
          <p:cNvPicPr>
            <a:picLocks noChangeAspect="1"/>
          </p:cNvPicPr>
          <p:nvPr/>
        </p:nvPicPr>
        <p:blipFill rotWithShape="1">
          <a:blip r:embed="rId3"/>
          <a:srcRect r="1370"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E4B39FA-6871-4198-ADAF-F55B029A4109}"/>
              </a:ext>
            </a:extLst>
          </p:cNvPr>
          <p:cNvSpPr>
            <a:spLocks noGrp="1"/>
          </p:cNvSpPr>
          <p:nvPr>
            <p:ph type="title"/>
          </p:nvPr>
        </p:nvSpPr>
        <p:spPr>
          <a:xfrm>
            <a:off x="8046720" y="1045597"/>
            <a:ext cx="3633746" cy="1588422"/>
          </a:xfrm>
        </p:spPr>
        <p:txBody>
          <a:bodyPr anchor="b">
            <a:normAutofit/>
          </a:bodyPr>
          <a:lstStyle/>
          <a:p>
            <a:r>
              <a:rPr lang="en-US" sz="3300" b="1">
                <a:ea typeface="+mj-lt"/>
                <a:cs typeface="+mj-lt"/>
              </a:rPr>
              <a:t>Mentaal ontstressen</a:t>
            </a:r>
            <a:endParaRPr lang="nl-NL" sz="3300"/>
          </a:p>
        </p:txBody>
      </p:sp>
      <p:sp>
        <p:nvSpPr>
          <p:cNvPr id="3" name="Content Placeholder 2">
            <a:extLst>
              <a:ext uri="{FF2B5EF4-FFF2-40B4-BE49-F238E27FC236}">
                <a16:creationId xmlns:a16="http://schemas.microsoft.com/office/drawing/2014/main" id="{BAF5A919-FDC8-4A7B-936E-AF0AA820E696}"/>
              </a:ext>
            </a:extLst>
          </p:cNvPr>
          <p:cNvSpPr>
            <a:spLocks noGrp="1"/>
          </p:cNvSpPr>
          <p:nvPr>
            <p:ph idx="1"/>
          </p:nvPr>
        </p:nvSpPr>
        <p:spPr>
          <a:xfrm>
            <a:off x="8046719" y="2722729"/>
            <a:ext cx="3633747" cy="2700062"/>
          </a:xfrm>
        </p:spPr>
        <p:txBody>
          <a:bodyPr vert="horz" lIns="91440" tIns="45720" rIns="91440" bIns="45720" rtlCol="0">
            <a:normAutofit/>
          </a:bodyPr>
          <a:lstStyle/>
          <a:p>
            <a:pPr marL="0" indent="0">
              <a:buNone/>
            </a:pPr>
            <a:endParaRPr lang="en-US" sz="2000">
              <a:cs typeface="Calibri" panose="020F0502020204030204"/>
            </a:endParaRPr>
          </a:p>
          <a:p>
            <a:pPr marL="0" indent="0">
              <a:buNone/>
            </a:pPr>
            <a:endParaRPr lang="en-US" sz="2000">
              <a:ea typeface="+mn-lt"/>
              <a:cs typeface="+mn-lt"/>
            </a:endParaRPr>
          </a:p>
          <a:p>
            <a:r>
              <a:rPr lang="en-US" sz="2000" b="1">
                <a:ea typeface="+mn-lt"/>
                <a:cs typeface="+mn-lt"/>
              </a:rPr>
              <a:t>Wat is er nu gaande?</a:t>
            </a:r>
            <a:endParaRPr lang="en-US" sz="2000">
              <a:cs typeface="Calibri"/>
            </a:endParaRPr>
          </a:p>
          <a:p>
            <a:r>
              <a:rPr lang="en-US" sz="2000" b="1">
                <a:ea typeface="+mn-lt"/>
                <a:cs typeface="+mn-lt"/>
              </a:rPr>
              <a:t>Waar verlang ik naar?</a:t>
            </a:r>
            <a:endParaRPr lang="en-US" sz="2000">
              <a:cs typeface="Calibri"/>
            </a:endParaRPr>
          </a:p>
          <a:p>
            <a:r>
              <a:rPr lang="en-US" sz="2000" b="1">
                <a:ea typeface="+mn-lt"/>
                <a:cs typeface="+mn-lt"/>
              </a:rPr>
              <a:t>Wat is daarvoor nodig?</a:t>
            </a:r>
            <a:endParaRPr lang="en-US" sz="2000"/>
          </a:p>
          <a:p>
            <a:endParaRPr lang="en-US" sz="2000">
              <a:cs typeface="Calibri"/>
            </a:endParaRPr>
          </a:p>
        </p:txBody>
      </p:sp>
    </p:spTree>
    <p:extLst>
      <p:ext uri="{BB962C8B-B14F-4D97-AF65-F5344CB8AC3E}">
        <p14:creationId xmlns:p14="http://schemas.microsoft.com/office/powerpoint/2010/main" val="1880810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BE0B0-859B-460C-AF2A-32285C448547}"/>
              </a:ext>
            </a:extLst>
          </p:cNvPr>
          <p:cNvSpPr>
            <a:spLocks noGrp="1"/>
          </p:cNvSpPr>
          <p:nvPr>
            <p:ph type="title"/>
          </p:nvPr>
        </p:nvSpPr>
        <p:spPr>
          <a:xfrm>
            <a:off x="640080" y="325369"/>
            <a:ext cx="4368602" cy="1956841"/>
          </a:xfrm>
        </p:spPr>
        <p:txBody>
          <a:bodyPr anchor="b">
            <a:normAutofit/>
          </a:bodyPr>
          <a:lstStyle/>
          <a:p>
            <a:r>
              <a:rPr lang="en-US" sz="5400" b="1">
                <a:ea typeface="+mj-lt"/>
                <a:cs typeface="+mj-lt"/>
              </a:rPr>
              <a:t>Emotioneel ontstressen </a:t>
            </a:r>
            <a:endParaRPr lang="en-US" sz="5400" b="1">
              <a:cs typeface="Calibri Light"/>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4A9456-59D5-425B-98F9-FAA215B3E27D}"/>
              </a:ext>
            </a:extLst>
          </p:cNvPr>
          <p:cNvSpPr>
            <a:spLocks noGrp="1"/>
          </p:cNvSpPr>
          <p:nvPr>
            <p:ph idx="1"/>
          </p:nvPr>
        </p:nvSpPr>
        <p:spPr>
          <a:xfrm>
            <a:off x="640080" y="2872899"/>
            <a:ext cx="4243589" cy="3320668"/>
          </a:xfrm>
        </p:spPr>
        <p:txBody>
          <a:bodyPr vert="horz" lIns="91440" tIns="45720" rIns="91440" bIns="45720" rtlCol="0">
            <a:normAutofit/>
          </a:bodyPr>
          <a:lstStyle/>
          <a:p>
            <a:endParaRPr lang="en-US" sz="2200">
              <a:cs typeface="Calibri"/>
            </a:endParaRPr>
          </a:p>
          <a:p>
            <a:endParaRPr lang="en-US" sz="2200">
              <a:cs typeface="Calibri"/>
            </a:endParaRPr>
          </a:p>
        </p:txBody>
      </p:sp>
      <p:pic>
        <p:nvPicPr>
          <p:cNvPr id="4" name="Afbeelding 4" descr="Afbeelding met tekst, whiteboard&#10;&#10;Automatisch gegenereerde beschrijving">
            <a:extLst>
              <a:ext uri="{FF2B5EF4-FFF2-40B4-BE49-F238E27FC236}">
                <a16:creationId xmlns:a16="http://schemas.microsoft.com/office/drawing/2014/main" id="{11BB68C2-CA2F-4863-8D27-FE1D3756EEE2}"/>
              </a:ext>
            </a:extLst>
          </p:cNvPr>
          <p:cNvPicPr>
            <a:picLocks noChangeAspect="1"/>
          </p:cNvPicPr>
          <p:nvPr/>
        </p:nvPicPr>
        <p:blipFill rotWithShape="1">
          <a:blip r:embed="rId3"/>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8228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Afbeelding 4" descr="Afbeelding met buiten, water, staand, person&#10;&#10;Automatisch gegenereerde beschrijving">
            <a:extLst>
              <a:ext uri="{FF2B5EF4-FFF2-40B4-BE49-F238E27FC236}">
                <a16:creationId xmlns:a16="http://schemas.microsoft.com/office/drawing/2014/main" id="{3386E9CD-B0A9-45B4-9EEA-218AC5868187}"/>
              </a:ext>
            </a:extLst>
          </p:cNvPr>
          <p:cNvPicPr>
            <a:picLocks noChangeAspect="1"/>
          </p:cNvPicPr>
          <p:nvPr/>
        </p:nvPicPr>
        <p:blipFill rotWithShape="1">
          <a:blip r:embed="rId3"/>
          <a:srcRect r="-1" b="9977"/>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4C6C0E7-A456-4D7B-B2AD-DCFE596E7008}"/>
              </a:ext>
            </a:extLst>
          </p:cNvPr>
          <p:cNvSpPr>
            <a:spLocks noGrp="1"/>
          </p:cNvSpPr>
          <p:nvPr>
            <p:ph type="title"/>
          </p:nvPr>
        </p:nvSpPr>
        <p:spPr>
          <a:xfrm>
            <a:off x="618062" y="4185749"/>
            <a:ext cx="9265771" cy="622836"/>
          </a:xfrm>
        </p:spPr>
        <p:txBody>
          <a:bodyPr>
            <a:normAutofit/>
          </a:bodyPr>
          <a:lstStyle/>
          <a:p>
            <a:r>
              <a:rPr lang="en-US" sz="3600" b="1">
                <a:ea typeface="+mj-lt"/>
                <a:cs typeface="+mj-lt"/>
              </a:rPr>
              <a:t>Hulpmiddelen </a:t>
            </a:r>
            <a:endParaRPr lang="nl-NL" sz="3600"/>
          </a:p>
        </p:txBody>
      </p:sp>
      <p:sp>
        <p:nvSpPr>
          <p:cNvPr id="3" name="Content Placeholder 2">
            <a:extLst>
              <a:ext uri="{FF2B5EF4-FFF2-40B4-BE49-F238E27FC236}">
                <a16:creationId xmlns:a16="http://schemas.microsoft.com/office/drawing/2014/main" id="{96D7B2BF-FEEF-409C-8B6A-FC3C8AD03460}"/>
              </a:ext>
            </a:extLst>
          </p:cNvPr>
          <p:cNvSpPr>
            <a:spLocks noGrp="1"/>
          </p:cNvSpPr>
          <p:nvPr>
            <p:ph idx="1"/>
          </p:nvPr>
        </p:nvSpPr>
        <p:spPr>
          <a:xfrm>
            <a:off x="618063" y="4856921"/>
            <a:ext cx="9565028" cy="1249240"/>
          </a:xfrm>
        </p:spPr>
        <p:txBody>
          <a:bodyPr vert="horz" lIns="91440" tIns="45720" rIns="91440" bIns="45720" rtlCol="0" anchor="t">
            <a:normAutofit/>
          </a:bodyPr>
          <a:lstStyle/>
          <a:p>
            <a:pPr marL="285750" indent="-285750"/>
            <a:r>
              <a:rPr lang="en-US" sz="1800" err="1">
                <a:cs typeface="Calibri"/>
              </a:rPr>
              <a:t>Betekenis</a:t>
            </a:r>
            <a:r>
              <a:rPr lang="en-US" sz="1800">
                <a:cs typeface="Calibri"/>
              </a:rPr>
              <a:t> van Mindfulness</a:t>
            </a:r>
            <a:endParaRPr lang="nl-NL"/>
          </a:p>
          <a:p>
            <a:pPr marL="285750" indent="-285750"/>
            <a:r>
              <a:rPr lang="en-US" sz="1800" err="1">
                <a:cs typeface="Calibri"/>
              </a:rPr>
              <a:t>Waarom</a:t>
            </a:r>
            <a:r>
              <a:rPr lang="en-US" sz="1800">
                <a:cs typeface="Calibri"/>
              </a:rPr>
              <a:t> "Mindful" </a:t>
            </a:r>
            <a:r>
              <a:rPr lang="en-US" sz="1800" err="1">
                <a:cs typeface="Calibri"/>
              </a:rPr>
              <a:t>zijn</a:t>
            </a:r>
            <a:r>
              <a:rPr lang="en-US" sz="1800">
                <a:cs typeface="Calibri"/>
              </a:rPr>
              <a:t>?</a:t>
            </a:r>
          </a:p>
        </p:txBody>
      </p:sp>
    </p:spTree>
    <p:extLst>
      <p:ext uri="{BB962C8B-B14F-4D97-AF65-F5344CB8AC3E}">
        <p14:creationId xmlns:p14="http://schemas.microsoft.com/office/powerpoint/2010/main" val="2662492861"/>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9924A-DCA5-406D-8A72-20516B6EE70F}"/>
              </a:ext>
            </a:extLst>
          </p:cNvPr>
          <p:cNvSpPr>
            <a:spLocks noGrp="1"/>
          </p:cNvSpPr>
          <p:nvPr>
            <p:ph type="title"/>
          </p:nvPr>
        </p:nvSpPr>
        <p:spPr>
          <a:xfrm>
            <a:off x="841248" y="548640"/>
            <a:ext cx="3600860" cy="5431536"/>
          </a:xfrm>
        </p:spPr>
        <p:txBody>
          <a:bodyPr>
            <a:normAutofit/>
          </a:bodyPr>
          <a:lstStyle/>
          <a:p>
            <a:r>
              <a:rPr lang="en-US" err="1">
                <a:cs typeface="Calibri Light"/>
              </a:rPr>
              <a:t>Belangrijkste</a:t>
            </a:r>
            <a:r>
              <a:rPr lang="en-US">
                <a:cs typeface="Calibri Light"/>
              </a:rPr>
              <a:t> </a:t>
            </a:r>
            <a:r>
              <a:rPr lang="en-US" err="1">
                <a:cs typeface="Calibri Light"/>
              </a:rPr>
              <a:t>resultaten</a:t>
            </a:r>
            <a:r>
              <a:rPr lang="en-US">
                <a:cs typeface="Calibri Light"/>
              </a:rPr>
              <a:t> van mindfulness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DD7DA3-86A6-4AC9-AB88-EA1ADFDDC55F}"/>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2200">
                <a:ea typeface="+mn-lt"/>
                <a:cs typeface="+mn-lt"/>
              </a:rPr>
              <a:t>Beter om gaan met stressvolle gebeurtenissen </a:t>
            </a:r>
            <a:endParaRPr lang="en-US" sz="2200">
              <a:cs typeface="Calibri" panose="020F0502020204030204"/>
            </a:endParaRPr>
          </a:p>
          <a:p>
            <a:r>
              <a:rPr lang="en-US" sz="2200">
                <a:ea typeface="+mn-lt"/>
                <a:cs typeface="+mn-lt"/>
              </a:rPr>
              <a:t>meer focus en minder piekeren </a:t>
            </a:r>
            <a:endParaRPr lang="en-US" sz="2200"/>
          </a:p>
          <a:p>
            <a:r>
              <a:rPr lang="en-US" sz="2200">
                <a:ea typeface="+mn-lt"/>
                <a:cs typeface="+mn-lt"/>
              </a:rPr>
              <a:t>Verminderen van slaapproblemen,depressie en angst </a:t>
            </a:r>
            <a:endParaRPr lang="en-US" sz="2200"/>
          </a:p>
          <a:p>
            <a:r>
              <a:rPr lang="en-US" sz="2200">
                <a:ea typeface="+mn-lt"/>
                <a:cs typeface="+mn-lt"/>
              </a:rPr>
              <a:t>minder (chronische) pijn </a:t>
            </a:r>
            <a:endParaRPr lang="en-US" sz="2200"/>
          </a:p>
          <a:p>
            <a:endParaRPr lang="en-US" sz="2200">
              <a:cs typeface="Calibri"/>
            </a:endParaRPr>
          </a:p>
        </p:txBody>
      </p:sp>
    </p:spTree>
    <p:extLst>
      <p:ext uri="{BB962C8B-B14F-4D97-AF65-F5344CB8AC3E}">
        <p14:creationId xmlns:p14="http://schemas.microsoft.com/office/powerpoint/2010/main" val="1493183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4" descr="Afbeelding met persoon, computer, binnen, computer&#10;&#10;Automatisch gegenereerde beschrijving">
            <a:extLst>
              <a:ext uri="{FF2B5EF4-FFF2-40B4-BE49-F238E27FC236}">
                <a16:creationId xmlns:a16="http://schemas.microsoft.com/office/drawing/2014/main" id="{7799D985-EEC2-4AC8-9D9F-9C4E0EE0FBF6}"/>
              </a:ext>
            </a:extLst>
          </p:cNvPr>
          <p:cNvPicPr>
            <a:picLocks noChangeAspect="1"/>
          </p:cNvPicPr>
          <p:nvPr/>
        </p:nvPicPr>
        <p:blipFill rotWithShape="1">
          <a:blip r:embed="rId2"/>
          <a:srcRect r="6666"/>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25618A52-A8B2-4672-A6A8-04E7E1C65038}"/>
              </a:ext>
            </a:extLst>
          </p:cNvPr>
          <p:cNvSpPr>
            <a:spLocks noGrp="1"/>
          </p:cNvSpPr>
          <p:nvPr>
            <p:ph type="ctrTitle"/>
          </p:nvPr>
        </p:nvSpPr>
        <p:spPr>
          <a:xfrm>
            <a:off x="8022021" y="3231931"/>
            <a:ext cx="3852041" cy="1834056"/>
          </a:xfrm>
        </p:spPr>
        <p:txBody>
          <a:bodyPr>
            <a:normAutofit/>
          </a:bodyPr>
          <a:lstStyle/>
          <a:p>
            <a:r>
              <a:rPr lang="nl-NL" sz="4000">
                <a:cs typeface="Calibri Light"/>
              </a:rPr>
              <a:t>Voorbeeld Oefeningen </a:t>
            </a:r>
            <a:endParaRPr lang="nl-NL" sz="4000"/>
          </a:p>
        </p:txBody>
      </p:sp>
      <p:sp>
        <p:nvSpPr>
          <p:cNvPr id="3" name="Ondertitel 2">
            <a:extLst>
              <a:ext uri="{FF2B5EF4-FFF2-40B4-BE49-F238E27FC236}">
                <a16:creationId xmlns:a16="http://schemas.microsoft.com/office/drawing/2014/main" id="{B8E63330-0EE0-4152-B2E1-CCB5D04B45E1}"/>
              </a:ext>
            </a:extLst>
          </p:cNvPr>
          <p:cNvSpPr>
            <a:spLocks noGrp="1"/>
          </p:cNvSpPr>
          <p:nvPr>
            <p:ph type="subTitle" idx="1"/>
          </p:nvPr>
        </p:nvSpPr>
        <p:spPr>
          <a:xfrm>
            <a:off x="7782910" y="5242675"/>
            <a:ext cx="4330262" cy="683284"/>
          </a:xfrm>
        </p:spPr>
        <p:txBody>
          <a:bodyPr vert="horz" lIns="91440" tIns="45720" rIns="91440" bIns="45720" rtlCol="0">
            <a:normAutofit/>
          </a:bodyPr>
          <a:lstStyle/>
          <a:p>
            <a:endParaRPr lang="nl-NL" sz="2000"/>
          </a:p>
          <a:p>
            <a:endParaRPr lang="nl-NL" sz="2000">
              <a:cs typeface="Calibri"/>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696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Afbeelding 4" descr="Afbeelding met persoon, vrouw, kleding, racket&#10;&#10;Automatisch gegenereerde beschrijving">
            <a:extLst>
              <a:ext uri="{FF2B5EF4-FFF2-40B4-BE49-F238E27FC236}">
                <a16:creationId xmlns:a16="http://schemas.microsoft.com/office/drawing/2014/main" id="{5FFDAD75-0C8E-4079-85F2-BD6559DF5EE4}"/>
              </a:ext>
            </a:extLst>
          </p:cNvPr>
          <p:cNvPicPr>
            <a:picLocks noChangeAspect="1"/>
          </p:cNvPicPr>
          <p:nvPr/>
        </p:nvPicPr>
        <p:blipFill rotWithShape="1">
          <a:blip r:embed="rId3"/>
          <a:srcRect l="7108" r="4053"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F9141B0-EFDA-4828-8561-66115800984E}"/>
              </a:ext>
            </a:extLst>
          </p:cNvPr>
          <p:cNvSpPr>
            <a:spLocks noGrp="1"/>
          </p:cNvSpPr>
          <p:nvPr>
            <p:ph type="title"/>
          </p:nvPr>
        </p:nvSpPr>
        <p:spPr>
          <a:xfrm>
            <a:off x="8046720" y="1045597"/>
            <a:ext cx="3633746" cy="1588422"/>
          </a:xfrm>
        </p:spPr>
        <p:txBody>
          <a:bodyPr anchor="b">
            <a:normAutofit/>
          </a:bodyPr>
          <a:lstStyle/>
          <a:p>
            <a:r>
              <a:rPr lang="en-US" sz="3600" b="1">
                <a:cs typeface="Calibri Light"/>
              </a:rPr>
              <a:t>Fysiek ontstressen </a:t>
            </a:r>
          </a:p>
        </p:txBody>
      </p:sp>
      <p:sp>
        <p:nvSpPr>
          <p:cNvPr id="3" name="Content Placeholder 2">
            <a:extLst>
              <a:ext uri="{FF2B5EF4-FFF2-40B4-BE49-F238E27FC236}">
                <a16:creationId xmlns:a16="http://schemas.microsoft.com/office/drawing/2014/main" id="{F92202A0-4378-4B89-9667-D11D7F2BBB31}"/>
              </a:ext>
            </a:extLst>
          </p:cNvPr>
          <p:cNvSpPr>
            <a:spLocks noGrp="1"/>
          </p:cNvSpPr>
          <p:nvPr>
            <p:ph idx="1"/>
          </p:nvPr>
        </p:nvSpPr>
        <p:spPr>
          <a:xfrm>
            <a:off x="8046719" y="2722729"/>
            <a:ext cx="3633747" cy="2700062"/>
          </a:xfrm>
        </p:spPr>
        <p:txBody>
          <a:bodyPr vert="horz" lIns="91440" tIns="45720" rIns="91440" bIns="45720" rtlCol="0">
            <a:normAutofit/>
          </a:bodyPr>
          <a:lstStyle/>
          <a:p>
            <a:endParaRPr lang="en-US" sz="2000">
              <a:cs typeface="Calibri"/>
            </a:endParaRPr>
          </a:p>
          <a:p>
            <a:endParaRPr lang="en-US" sz="2000">
              <a:cs typeface="Calibri"/>
            </a:endParaRPr>
          </a:p>
        </p:txBody>
      </p:sp>
    </p:spTree>
    <p:extLst>
      <p:ext uri="{BB962C8B-B14F-4D97-AF65-F5344CB8AC3E}">
        <p14:creationId xmlns:p14="http://schemas.microsoft.com/office/powerpoint/2010/main" val="2013982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290B5-D8B9-47DE-808A-46AAEA2FF372}"/>
              </a:ext>
            </a:extLst>
          </p:cNvPr>
          <p:cNvSpPr>
            <a:spLocks noGrp="1"/>
          </p:cNvSpPr>
          <p:nvPr>
            <p:ph type="title"/>
          </p:nvPr>
        </p:nvSpPr>
        <p:spPr/>
        <p:txBody>
          <a:bodyPr/>
          <a:lstStyle/>
          <a:p>
            <a:r>
              <a:rPr lang="nl-NL" b="1">
                <a:latin typeface="+mn-lt"/>
              </a:rPr>
              <a:t>Psychosociale risico’s</a:t>
            </a:r>
          </a:p>
        </p:txBody>
      </p:sp>
    </p:spTree>
    <p:extLst>
      <p:ext uri="{BB962C8B-B14F-4D97-AF65-F5344CB8AC3E}">
        <p14:creationId xmlns:p14="http://schemas.microsoft.com/office/powerpoint/2010/main" val="1913026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5DD4E-9E5A-498B-B917-5ED828B2E957}"/>
              </a:ext>
            </a:extLst>
          </p:cNvPr>
          <p:cNvSpPr>
            <a:spLocks noGrp="1"/>
          </p:cNvSpPr>
          <p:nvPr>
            <p:ph type="title"/>
          </p:nvPr>
        </p:nvSpPr>
        <p:spPr>
          <a:xfrm>
            <a:off x="640080" y="325369"/>
            <a:ext cx="4368602" cy="1956841"/>
          </a:xfrm>
        </p:spPr>
        <p:txBody>
          <a:bodyPr anchor="b">
            <a:normAutofit/>
          </a:bodyPr>
          <a:lstStyle/>
          <a:p>
            <a:r>
              <a:rPr lang="en-US" sz="4200" b="1">
                <a:cs typeface="Calibri Light"/>
              </a:rPr>
              <a:t>Mentaal en emotioneel ontstressen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2980AC-BF52-4DA6-A9B5-05104AD5A9A6}"/>
              </a:ext>
            </a:extLst>
          </p:cNvPr>
          <p:cNvSpPr>
            <a:spLocks noGrp="1"/>
          </p:cNvSpPr>
          <p:nvPr>
            <p:ph idx="1"/>
          </p:nvPr>
        </p:nvSpPr>
        <p:spPr>
          <a:xfrm>
            <a:off x="640080" y="2872899"/>
            <a:ext cx="4243589" cy="3320668"/>
          </a:xfrm>
        </p:spPr>
        <p:txBody>
          <a:bodyPr vert="horz" lIns="91440" tIns="45720" rIns="91440" bIns="45720" rtlCol="0">
            <a:normAutofit/>
          </a:bodyPr>
          <a:lstStyle/>
          <a:p>
            <a:endParaRPr lang="en-US" sz="2200">
              <a:cs typeface="Calibri"/>
            </a:endParaRPr>
          </a:p>
          <a:p>
            <a:endParaRPr lang="en-US" sz="2200">
              <a:cs typeface="Calibri"/>
            </a:endParaRPr>
          </a:p>
        </p:txBody>
      </p:sp>
      <p:pic>
        <p:nvPicPr>
          <p:cNvPr id="4" name="Afbeelding 4" descr="Afbeelding met schoolbord, tekst, buiten, foto&#10;&#10;Automatisch gegenereerde beschrijving">
            <a:extLst>
              <a:ext uri="{FF2B5EF4-FFF2-40B4-BE49-F238E27FC236}">
                <a16:creationId xmlns:a16="http://schemas.microsoft.com/office/drawing/2014/main" id="{6388795B-806A-4552-8160-78AE263F910F}"/>
              </a:ext>
            </a:extLst>
          </p:cNvPr>
          <p:cNvPicPr>
            <a:picLocks noChangeAspect="1"/>
          </p:cNvPicPr>
          <p:nvPr/>
        </p:nvPicPr>
        <p:blipFill rotWithShape="1">
          <a:blip r:embed="rId3"/>
          <a:srcRect l="13804" r="109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5151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97537494-7D91-4C90-A14B-7123B0091391}"/>
              </a:ext>
            </a:extLst>
          </p:cNvPr>
          <p:cNvSpPr>
            <a:spLocks noGrp="1"/>
          </p:cNvSpPr>
          <p:nvPr>
            <p:ph type="title"/>
          </p:nvPr>
        </p:nvSpPr>
        <p:spPr>
          <a:xfrm>
            <a:off x="888630" y="4760132"/>
            <a:ext cx="5093596" cy="1777829"/>
          </a:xfrm>
        </p:spPr>
        <p:txBody>
          <a:bodyPr>
            <a:normAutofit/>
          </a:bodyPr>
          <a:lstStyle/>
          <a:p>
            <a:pPr algn="r"/>
            <a:r>
              <a:rPr lang="en-US" sz="4000" b="1">
                <a:cs typeface="Calibri Light"/>
              </a:rPr>
              <a:t>Positief tijdreizen</a:t>
            </a:r>
          </a:p>
        </p:txBody>
      </p:sp>
      <p:pic>
        <p:nvPicPr>
          <p:cNvPr id="4" name="Afbeelding 4">
            <a:extLst>
              <a:ext uri="{FF2B5EF4-FFF2-40B4-BE49-F238E27FC236}">
                <a16:creationId xmlns:a16="http://schemas.microsoft.com/office/drawing/2014/main" id="{90B45FE7-62DB-41AF-B5D9-C49A92F5F49C}"/>
              </a:ext>
            </a:extLst>
          </p:cNvPr>
          <p:cNvPicPr>
            <a:picLocks noChangeAspect="1"/>
          </p:cNvPicPr>
          <p:nvPr/>
        </p:nvPicPr>
        <p:blipFill rotWithShape="1">
          <a:blip r:embed="rId3"/>
          <a:srcRect l="11462" r="4977"/>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Content Placeholder 2">
            <a:extLst>
              <a:ext uri="{FF2B5EF4-FFF2-40B4-BE49-F238E27FC236}">
                <a16:creationId xmlns:a16="http://schemas.microsoft.com/office/drawing/2014/main" id="{F2B8E209-6DBD-4283-9061-A57766F22C8F}"/>
              </a:ext>
            </a:extLst>
          </p:cNvPr>
          <p:cNvSpPr>
            <a:spLocks noGrp="1"/>
          </p:cNvSpPr>
          <p:nvPr>
            <p:ph idx="1"/>
          </p:nvPr>
        </p:nvSpPr>
        <p:spPr>
          <a:xfrm>
            <a:off x="6226706" y="4767660"/>
            <a:ext cx="5173613" cy="1770300"/>
          </a:xfrm>
        </p:spPr>
        <p:txBody>
          <a:bodyPr vert="horz" lIns="91440" tIns="45720" rIns="91440" bIns="45720" rtlCol="0" anchor="ctr">
            <a:normAutofit/>
          </a:bodyPr>
          <a:lstStyle/>
          <a:p>
            <a:pPr>
              <a:buNone/>
            </a:pPr>
            <a:endParaRPr lang="en-US" sz="1800">
              <a:cs typeface="Calibri"/>
            </a:endParaRPr>
          </a:p>
          <a:p>
            <a:pPr marL="0" indent="0">
              <a:buNone/>
            </a:pPr>
            <a:endParaRPr lang="en-US" sz="1800" b="1">
              <a:cs typeface="Calibri"/>
            </a:endParaRPr>
          </a:p>
        </p:txBody>
      </p:sp>
    </p:spTree>
    <p:extLst>
      <p:ext uri="{BB962C8B-B14F-4D97-AF65-F5344CB8AC3E}">
        <p14:creationId xmlns:p14="http://schemas.microsoft.com/office/powerpoint/2010/main" val="867187152"/>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7EAD9-A993-480B-B906-999B4D6BD404}"/>
              </a:ext>
            </a:extLst>
          </p:cNvPr>
          <p:cNvSpPr>
            <a:spLocks noGrp="1"/>
          </p:cNvSpPr>
          <p:nvPr>
            <p:ph type="title"/>
          </p:nvPr>
        </p:nvSpPr>
        <p:spPr>
          <a:xfrm>
            <a:off x="640080" y="325369"/>
            <a:ext cx="4368602" cy="1956841"/>
          </a:xfrm>
        </p:spPr>
        <p:txBody>
          <a:bodyPr anchor="b">
            <a:normAutofit/>
          </a:bodyPr>
          <a:lstStyle/>
          <a:p>
            <a:r>
              <a:rPr lang="en-US" b="1">
                <a:ea typeface="+mj-lt"/>
                <a:cs typeface="+mj-lt"/>
              </a:rPr>
              <a:t>De </a:t>
            </a:r>
            <a:r>
              <a:rPr lang="en-US" b="1" err="1">
                <a:ea typeface="+mj-lt"/>
                <a:cs typeface="+mj-lt"/>
              </a:rPr>
              <a:t>geluksdriehoek</a:t>
            </a:r>
            <a:endParaRPr lang="en-US" err="1"/>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327720-8E39-4C1E-892D-C5146340C2FC}"/>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a:ea typeface="+mn-lt"/>
                <a:cs typeface="+mn-lt"/>
                <a:hlinkClick r:id="rId2"/>
              </a:rPr>
              <a:t>https://geluksdriehoek.be/</a:t>
            </a:r>
            <a:endParaRPr lang="en-US" sz="2200">
              <a:cs typeface="Calibri" panose="020F0502020204030204"/>
            </a:endParaRPr>
          </a:p>
          <a:p>
            <a:r>
              <a:rPr lang="en-US" sz="2200">
                <a:ea typeface="+mn-lt"/>
                <a:cs typeface="+mn-lt"/>
              </a:rPr>
              <a:t>Wat is het?</a:t>
            </a:r>
            <a:endParaRPr lang="en-US" sz="2200"/>
          </a:p>
          <a:p>
            <a:r>
              <a:rPr lang="en-US" sz="2200">
                <a:ea typeface="+mn-lt"/>
                <a:cs typeface="+mn-lt"/>
              </a:rPr>
              <a:t>Aan de slag met de geluksdriehoek</a:t>
            </a:r>
            <a:endParaRPr lang="en-US" sz="2200"/>
          </a:p>
          <a:p>
            <a:endParaRPr lang="en-US" sz="2200">
              <a:cs typeface="Calibri"/>
            </a:endParaRPr>
          </a:p>
        </p:txBody>
      </p:sp>
      <p:pic>
        <p:nvPicPr>
          <p:cNvPr id="4" name="Afbeelding 4">
            <a:extLst>
              <a:ext uri="{FF2B5EF4-FFF2-40B4-BE49-F238E27FC236}">
                <a16:creationId xmlns:a16="http://schemas.microsoft.com/office/drawing/2014/main" id="{AF810073-E16A-4969-8FC0-D64CFA0BD8F6}"/>
              </a:ext>
            </a:extLst>
          </p:cNvPr>
          <p:cNvPicPr>
            <a:picLocks noChangeAspect="1"/>
          </p:cNvPicPr>
          <p:nvPr/>
        </p:nvPicPr>
        <p:blipFill rotWithShape="1">
          <a:blip r:embed="rId3"/>
          <a:srcRect l="9754" r="1025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4464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4" descr="Afbeelding met sport, tafel, keuken&#10;&#10;Automatisch gegenereerde beschrijving">
            <a:extLst>
              <a:ext uri="{FF2B5EF4-FFF2-40B4-BE49-F238E27FC236}">
                <a16:creationId xmlns:a16="http://schemas.microsoft.com/office/drawing/2014/main" id="{BE610781-23C5-430C-AF8C-6AF167CBAFA9}"/>
              </a:ext>
            </a:extLst>
          </p:cNvPr>
          <p:cNvPicPr>
            <a:picLocks noChangeAspect="1"/>
          </p:cNvPicPr>
          <p:nvPr/>
        </p:nvPicPr>
        <p:blipFill rotWithShape="1">
          <a:blip r:embed="rId3"/>
          <a:srcRect l="390" r="390"/>
          <a:stretch/>
        </p:blipFill>
        <p:spPr>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10" name="Freeform: Shape 10">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A2EDEA1D-91F1-403E-A340-E95EEF73BE91}"/>
              </a:ext>
            </a:extLst>
          </p:cNvPr>
          <p:cNvSpPr>
            <a:spLocks noGrp="1"/>
          </p:cNvSpPr>
          <p:nvPr>
            <p:ph type="title"/>
          </p:nvPr>
        </p:nvSpPr>
        <p:spPr>
          <a:xfrm>
            <a:off x="841247" y="914400"/>
            <a:ext cx="5111877" cy="1095375"/>
          </a:xfrm>
        </p:spPr>
        <p:txBody>
          <a:bodyPr anchor="ctr">
            <a:normAutofit fontScale="90000"/>
          </a:bodyPr>
          <a:lstStyle/>
          <a:p>
            <a:r>
              <a:rPr lang="en-US" b="1" err="1">
                <a:solidFill>
                  <a:srgbClr val="FFFFFF"/>
                </a:solidFill>
                <a:ea typeface="+mj-lt"/>
                <a:cs typeface="+mj-lt"/>
              </a:rPr>
              <a:t>Mentale</a:t>
            </a:r>
            <a:r>
              <a:rPr lang="en-US" b="1">
                <a:solidFill>
                  <a:srgbClr val="FFFFFF"/>
                </a:solidFill>
                <a:ea typeface="+mj-lt"/>
                <a:cs typeface="+mj-lt"/>
              </a:rPr>
              <a:t> veerkracht</a:t>
            </a:r>
            <a:br>
              <a:rPr lang="en-US"/>
            </a:br>
            <a:endParaRPr lang="nl-NL"/>
          </a:p>
        </p:txBody>
      </p:sp>
      <p:sp>
        <p:nvSpPr>
          <p:cNvPr id="3" name="Content Placeholder 2">
            <a:extLst>
              <a:ext uri="{FF2B5EF4-FFF2-40B4-BE49-F238E27FC236}">
                <a16:creationId xmlns:a16="http://schemas.microsoft.com/office/drawing/2014/main" id="{318885D3-6263-4AD3-BD14-63C49D1C6615}"/>
              </a:ext>
            </a:extLst>
          </p:cNvPr>
          <p:cNvSpPr>
            <a:spLocks noGrp="1"/>
          </p:cNvSpPr>
          <p:nvPr>
            <p:ph idx="1"/>
          </p:nvPr>
        </p:nvSpPr>
        <p:spPr>
          <a:xfrm>
            <a:off x="841248" y="2333625"/>
            <a:ext cx="4378452" cy="3543300"/>
          </a:xfrm>
        </p:spPr>
        <p:txBody>
          <a:bodyPr vert="horz" lIns="91440" tIns="45720" rIns="91440" bIns="45720" rtlCol="0" anchor="t">
            <a:normAutofit/>
          </a:bodyPr>
          <a:lstStyle/>
          <a:p>
            <a:endParaRPr lang="en-US" sz="2000">
              <a:solidFill>
                <a:srgbClr val="FFFFFF"/>
              </a:solidFill>
              <a:cs typeface="Calibri" panose="020F0502020204030204"/>
            </a:endParaRPr>
          </a:p>
          <a:p>
            <a:endParaRPr lang="en-US" sz="2000">
              <a:solidFill>
                <a:srgbClr val="FFFFFF"/>
              </a:solidFill>
              <a:cs typeface="Calibri" panose="020F0502020204030204"/>
            </a:endParaRPr>
          </a:p>
        </p:txBody>
      </p:sp>
      <p:sp>
        <p:nvSpPr>
          <p:cNvPr id="5" name="Tekstvak 4">
            <a:extLst>
              <a:ext uri="{FF2B5EF4-FFF2-40B4-BE49-F238E27FC236}">
                <a16:creationId xmlns:a16="http://schemas.microsoft.com/office/drawing/2014/main" id="{C7F2B3CC-6965-4EC7-AEDD-31CC680D303E}"/>
              </a:ext>
            </a:extLst>
          </p:cNvPr>
          <p:cNvSpPr txBox="1"/>
          <p:nvPr/>
        </p:nvSpPr>
        <p:spPr>
          <a:xfrm>
            <a:off x="644525" y="4391025"/>
            <a:ext cx="4806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ea typeface="+mn-lt"/>
                <a:cs typeface="+mn-lt"/>
                <a:hlinkClick r:id="rId4"/>
              </a:rPr>
              <a:t>https://geluksdriehoek.be/themas/veerkracht</a:t>
            </a:r>
            <a:endParaRPr lang="nl-NL">
              <a:cs typeface="Calibri"/>
            </a:endParaRPr>
          </a:p>
        </p:txBody>
      </p:sp>
    </p:spTree>
    <p:extLst>
      <p:ext uri="{BB962C8B-B14F-4D97-AF65-F5344CB8AC3E}">
        <p14:creationId xmlns:p14="http://schemas.microsoft.com/office/powerpoint/2010/main" val="53575050"/>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F70B7"/>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290B5-D8B9-47DE-808A-46AAEA2FF372}"/>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b="1" err="1">
                <a:solidFill>
                  <a:schemeClr val="tx1"/>
                </a:solidFill>
                <a:latin typeface="+mn-lt"/>
              </a:rPr>
              <a:t>Creëer</a:t>
            </a:r>
            <a:r>
              <a:rPr lang="en-US" b="1">
                <a:solidFill>
                  <a:schemeClr val="tx1"/>
                </a:solidFill>
                <a:latin typeface="+mn-lt"/>
              </a:rPr>
              <a:t> </a:t>
            </a:r>
            <a:r>
              <a:rPr lang="en-US" b="1" err="1">
                <a:solidFill>
                  <a:schemeClr val="tx1"/>
                </a:solidFill>
                <a:latin typeface="+mn-lt"/>
              </a:rPr>
              <a:t>een</a:t>
            </a:r>
            <a:r>
              <a:rPr lang="en-US" b="1">
                <a:solidFill>
                  <a:schemeClr val="tx1"/>
                </a:solidFill>
                <a:latin typeface="+mn-lt"/>
              </a:rPr>
              <a:t> WIJ-</a:t>
            </a:r>
            <a:r>
              <a:rPr lang="en-US" b="1" err="1">
                <a:solidFill>
                  <a:schemeClr val="tx1"/>
                </a:solidFill>
                <a:latin typeface="+mn-lt"/>
              </a:rPr>
              <a:t>gevoel</a:t>
            </a:r>
            <a:endParaRPr lang="en-US" b="1">
              <a:solidFill>
                <a:schemeClr val="tx1"/>
              </a:solidFill>
              <a:latin typeface="+mn-lt"/>
            </a:endParaRP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3" descr="Afbeelding met tekst&#10;&#10;Automatisch gegenereerde beschrijving">
            <a:extLst>
              <a:ext uri="{FF2B5EF4-FFF2-40B4-BE49-F238E27FC236}">
                <a16:creationId xmlns:a16="http://schemas.microsoft.com/office/drawing/2014/main" id="{9E31D8A7-572D-4848-8D92-C0936DB83D34}"/>
              </a:ext>
            </a:extLst>
          </p:cNvPr>
          <p:cNvPicPr>
            <a:picLocks noChangeAspect="1"/>
          </p:cNvPicPr>
          <p:nvPr/>
        </p:nvPicPr>
        <p:blipFill rotWithShape="1">
          <a:blip r:embed="rId3"/>
          <a:srcRect l="10739" r="1239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05153600"/>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1">
            <a:extLst>
              <a:ext uri="{FF2B5EF4-FFF2-40B4-BE49-F238E27FC236}">
                <a16:creationId xmlns:a16="http://schemas.microsoft.com/office/drawing/2014/main" id="{B75E3C7B-5F72-4D7C-9189-B2C97F06ACDC}"/>
              </a:ext>
            </a:extLst>
          </p:cNvPr>
          <p:cNvSpPr txBox="1">
            <a:spLocks/>
          </p:cNvSpPr>
          <p:nvPr/>
        </p:nvSpPr>
        <p:spPr>
          <a:xfrm>
            <a:off x="572493" y="238539"/>
            <a:ext cx="11018520" cy="14344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a:t>Het belang van verbondenheid</a:t>
            </a:r>
          </a:p>
        </p:txBody>
      </p:sp>
      <p:sp>
        <p:nvSpPr>
          <p:cNvPr id="8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5D37AEC-6386-4F7D-8312-BBD8954F2978}"/>
              </a:ext>
            </a:extLst>
          </p:cNvPr>
          <p:cNvSpPr txBox="1">
            <a:spLocks/>
          </p:cNvSpPr>
          <p:nvPr/>
        </p:nvSpPr>
        <p:spPr>
          <a:xfrm>
            <a:off x="572493" y="2071316"/>
            <a:ext cx="6713552" cy="4119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ABC = 3 universele psychologische basisbehoeftes van de mens</a:t>
            </a:r>
          </a:p>
          <a:p>
            <a:pPr marL="0"/>
            <a:endParaRPr lang="en-US" sz="2200"/>
          </a:p>
          <a:p>
            <a:r>
              <a:rPr lang="en-US" sz="2200"/>
              <a:t>"ABC“, de behoefte aan:</a:t>
            </a:r>
          </a:p>
          <a:p>
            <a:pPr lvl="1"/>
            <a:r>
              <a:rPr lang="en-US" sz="2200"/>
              <a:t>Autonomie</a:t>
            </a:r>
          </a:p>
          <a:p>
            <a:pPr lvl="1"/>
            <a:r>
              <a:rPr lang="en-US" sz="2200"/>
              <a:t>VerBondenheid: vertrouwen, waardering, positief en veilig werkklimaat.</a:t>
            </a:r>
          </a:p>
          <a:p>
            <a:pPr lvl="1"/>
            <a:r>
              <a:rPr lang="en-US" sz="2200"/>
              <a:t>Competentie</a:t>
            </a:r>
          </a:p>
        </p:txBody>
      </p:sp>
      <p:pic>
        <p:nvPicPr>
          <p:cNvPr id="50" name="Afbeelding 49" descr="Afbeelding met plant&#10;&#10;Automatisch gegenereerde beschrijving">
            <a:extLst>
              <a:ext uri="{FF2B5EF4-FFF2-40B4-BE49-F238E27FC236}">
                <a16:creationId xmlns:a16="http://schemas.microsoft.com/office/drawing/2014/main" id="{3E9E0AA0-A5EC-4E7F-83D8-A853CA10AAD9}"/>
              </a:ext>
            </a:extLst>
          </p:cNvPr>
          <p:cNvPicPr>
            <a:picLocks noChangeAspect="1"/>
          </p:cNvPicPr>
          <p:nvPr/>
        </p:nvPicPr>
        <p:blipFill rotWithShape="1">
          <a:blip r:embed="rId3"/>
          <a:srcRect l="8154" r="2617" b="2"/>
          <a:stretch/>
        </p:blipFill>
        <p:spPr>
          <a:xfrm>
            <a:off x="7675658" y="2093976"/>
            <a:ext cx="3941064" cy="4096512"/>
          </a:xfrm>
          <a:prstGeom prst="rect">
            <a:avLst/>
          </a:prstGeom>
          <a:noFill/>
        </p:spPr>
      </p:pic>
    </p:spTree>
    <p:extLst>
      <p:ext uri="{BB962C8B-B14F-4D97-AF65-F5344CB8AC3E}">
        <p14:creationId xmlns:p14="http://schemas.microsoft.com/office/powerpoint/2010/main" val="427404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17">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B4FF4A68-CEF1-4E8D-A9C5-B59303DDE814}"/>
              </a:ext>
            </a:extLst>
          </p:cNvPr>
          <p:cNvSpPr>
            <a:spLocks noGrp="1"/>
          </p:cNvSpPr>
          <p:nvPr>
            <p:ph type="title"/>
          </p:nvPr>
        </p:nvSpPr>
        <p:spPr>
          <a:xfrm>
            <a:off x="7559812" y="2723322"/>
            <a:ext cx="3510355" cy="2236738"/>
          </a:xfrm>
        </p:spPr>
        <p:txBody>
          <a:bodyPr vert="horz" lIns="91440" tIns="45720" rIns="91440" bIns="45720" rtlCol="0" anchor="b">
            <a:normAutofit/>
          </a:bodyPr>
          <a:lstStyle/>
          <a:p>
            <a:pPr>
              <a:spcAft>
                <a:spcPts val="600"/>
              </a:spcAft>
            </a:pPr>
            <a:r>
              <a:rPr lang="en-US" sz="3400" b="1">
                <a:solidFill>
                  <a:srgbClr val="FFFFFF"/>
                </a:solidFill>
              </a:rPr>
              <a:t>De </a:t>
            </a:r>
            <a:r>
              <a:rPr lang="en-US" sz="3400" b="1" err="1">
                <a:solidFill>
                  <a:srgbClr val="FFFFFF"/>
                </a:solidFill>
              </a:rPr>
              <a:t>behoefte</a:t>
            </a:r>
            <a:r>
              <a:rPr lang="en-US" sz="3400" b="1">
                <a:solidFill>
                  <a:srgbClr val="FFFFFF"/>
                </a:solidFill>
              </a:rPr>
              <a:t> </a:t>
            </a:r>
            <a:r>
              <a:rPr lang="en-US" sz="3400" b="1" err="1">
                <a:solidFill>
                  <a:srgbClr val="FFFFFF"/>
                </a:solidFill>
              </a:rPr>
              <a:t>aan</a:t>
            </a:r>
            <a:r>
              <a:rPr lang="en-US" sz="3400" b="1">
                <a:solidFill>
                  <a:srgbClr val="FFFFFF"/>
                </a:solidFill>
              </a:rPr>
              <a:t> </a:t>
            </a:r>
            <a:r>
              <a:rPr lang="en-US" sz="3400" b="1" err="1">
                <a:solidFill>
                  <a:srgbClr val="FFFFFF"/>
                </a:solidFill>
              </a:rPr>
              <a:t>verbondenheid</a:t>
            </a:r>
            <a:r>
              <a:rPr lang="en-US" sz="3400" b="1">
                <a:solidFill>
                  <a:srgbClr val="FFFFFF"/>
                </a:solidFill>
              </a:rPr>
              <a:t> </a:t>
            </a:r>
            <a:r>
              <a:rPr lang="en-US" sz="3400" b="1" err="1">
                <a:solidFill>
                  <a:srgbClr val="FFFFFF"/>
                </a:solidFill>
              </a:rPr>
              <a:t>kan</a:t>
            </a:r>
            <a:r>
              <a:rPr lang="en-US" sz="3400" b="1">
                <a:solidFill>
                  <a:srgbClr val="FFFFFF"/>
                </a:solidFill>
              </a:rPr>
              <a:t> voor </a:t>
            </a:r>
            <a:r>
              <a:rPr lang="en-US" sz="3400" b="1" err="1">
                <a:solidFill>
                  <a:srgbClr val="FFFFFF"/>
                </a:solidFill>
              </a:rPr>
              <a:t>iedereen</a:t>
            </a:r>
            <a:r>
              <a:rPr lang="en-US" sz="3400" b="1">
                <a:solidFill>
                  <a:srgbClr val="FFFFFF"/>
                </a:solidFill>
              </a:rPr>
              <a:t> </a:t>
            </a:r>
            <a:r>
              <a:rPr lang="en-US" sz="3400" b="1" err="1">
                <a:solidFill>
                  <a:srgbClr val="FFFFFF"/>
                </a:solidFill>
              </a:rPr>
              <a:t>verschillend</a:t>
            </a:r>
            <a:r>
              <a:rPr lang="en-US" sz="3400" b="1">
                <a:solidFill>
                  <a:srgbClr val="FFFFFF"/>
                </a:solidFill>
              </a:rPr>
              <a:t> </a:t>
            </a:r>
            <a:r>
              <a:rPr lang="en-US" sz="3400" b="1" err="1">
                <a:solidFill>
                  <a:srgbClr val="FFFFFF"/>
                </a:solidFill>
              </a:rPr>
              <a:t>zijn</a:t>
            </a:r>
            <a:r>
              <a:rPr lang="en-US" sz="3400" b="1">
                <a:solidFill>
                  <a:srgbClr val="FFFFFF"/>
                </a:solidFill>
              </a:rPr>
              <a:t> </a:t>
            </a:r>
          </a:p>
        </p:txBody>
      </p:sp>
      <p:sp>
        <p:nvSpPr>
          <p:cNvPr id="100"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Afbeelding 6">
            <a:extLst>
              <a:ext uri="{FF2B5EF4-FFF2-40B4-BE49-F238E27FC236}">
                <a16:creationId xmlns:a16="http://schemas.microsoft.com/office/drawing/2014/main" id="{A2241D47-8F3D-417B-8E6A-3CAAFC9F9BF3}"/>
              </a:ext>
            </a:extLst>
          </p:cNvPr>
          <p:cNvPicPr>
            <a:picLocks noChangeAspect="1"/>
          </p:cNvPicPr>
          <p:nvPr/>
        </p:nvPicPr>
        <p:blipFill rotWithShape="1">
          <a:blip r:embed="rId4"/>
          <a:srcRect l="6429" r="3640" b="-3"/>
          <a:stretch/>
        </p:blipFill>
        <p:spPr>
          <a:xfrm>
            <a:off x="958382" y="1270164"/>
            <a:ext cx="5635819" cy="3509504"/>
          </a:xfrm>
          <a:prstGeom prst="rect">
            <a:avLst/>
          </a:prstGeom>
        </p:spPr>
      </p:pic>
      <p:sp>
        <p:nvSpPr>
          <p:cNvPr id="4" name="Tijdelijke aanduiding voor dianummer 3" hidden="1">
            <a:extLst>
              <a:ext uri="{FF2B5EF4-FFF2-40B4-BE49-F238E27FC236}">
                <a16:creationId xmlns:a16="http://schemas.microsoft.com/office/drawing/2014/main" id="{601C3612-EEDE-469F-92C6-76AC418BB24A}"/>
              </a:ext>
            </a:extLst>
          </p:cNvPr>
          <p:cNvSpPr>
            <a:spLocks noGrp="1"/>
          </p:cNvSpPr>
          <p:nvPr>
            <p:ph type="sldNum" sz="quarter" idx="12"/>
          </p:nvPr>
        </p:nvSpPr>
        <p:spPr>
          <a:xfrm>
            <a:off x="8979408" y="6362836"/>
            <a:ext cx="2743200" cy="365125"/>
          </a:xfrm>
        </p:spPr>
        <p:txBody>
          <a:bodyPr/>
          <a:lstStyle/>
          <a:p>
            <a:pPr>
              <a:spcAft>
                <a:spcPts val="600"/>
              </a:spcAft>
            </a:pPr>
            <a:fld id="{2691482F-D63A-4DB3-831B-E5DF2FE757FB}" type="slidenum">
              <a:rPr lang="nl-BE" smtClean="0"/>
              <a:pPr>
                <a:spcAft>
                  <a:spcPts val="600"/>
                </a:spcAft>
              </a:pPr>
              <a:t>76</a:t>
            </a:fld>
            <a:endParaRPr lang="nl-BE"/>
          </a:p>
        </p:txBody>
      </p:sp>
      <p:sp>
        <p:nvSpPr>
          <p:cNvPr id="10" name="Tekstvak 9">
            <a:extLst>
              <a:ext uri="{FF2B5EF4-FFF2-40B4-BE49-F238E27FC236}">
                <a16:creationId xmlns:a16="http://schemas.microsoft.com/office/drawing/2014/main" id="{8FF0FB08-6974-4212-B417-51DBEF7FC864}"/>
              </a:ext>
            </a:extLst>
          </p:cNvPr>
          <p:cNvSpPr txBox="1"/>
          <p:nvPr/>
        </p:nvSpPr>
        <p:spPr>
          <a:xfrm>
            <a:off x="1432716" y="2460074"/>
            <a:ext cx="2574607" cy="261610"/>
          </a:xfrm>
          <a:prstGeom prst="rect">
            <a:avLst/>
          </a:prstGeom>
          <a:noFill/>
        </p:spPr>
        <p:txBody>
          <a:bodyPr wrap="square">
            <a:spAutoFit/>
          </a:bodyPr>
          <a:lstStyle/>
          <a:p>
            <a:pPr algn="ctr">
              <a:spcAft>
                <a:spcPts val="600"/>
              </a:spcAft>
            </a:pPr>
            <a:r>
              <a:rPr lang="nl-BE" sz="1100" b="1" i="1">
                <a:solidFill>
                  <a:schemeClr val="bg1"/>
                </a:solidFill>
              </a:rPr>
              <a:t>“Liever goed dan snel”</a:t>
            </a:r>
          </a:p>
        </p:txBody>
      </p:sp>
      <p:sp>
        <p:nvSpPr>
          <p:cNvPr id="11" name="Tekstvak 10">
            <a:extLst>
              <a:ext uri="{FF2B5EF4-FFF2-40B4-BE49-F238E27FC236}">
                <a16:creationId xmlns:a16="http://schemas.microsoft.com/office/drawing/2014/main" id="{6E802B1F-4FB5-4AC4-91D3-E3405C4FA255}"/>
              </a:ext>
            </a:extLst>
          </p:cNvPr>
          <p:cNvSpPr txBox="1"/>
          <p:nvPr/>
        </p:nvSpPr>
        <p:spPr>
          <a:xfrm>
            <a:off x="4266683" y="2458154"/>
            <a:ext cx="2574607" cy="261610"/>
          </a:xfrm>
          <a:prstGeom prst="rect">
            <a:avLst/>
          </a:prstGeom>
          <a:noFill/>
        </p:spPr>
        <p:txBody>
          <a:bodyPr wrap="square">
            <a:spAutoFit/>
          </a:bodyPr>
          <a:lstStyle/>
          <a:p>
            <a:pPr algn="ctr">
              <a:spcAft>
                <a:spcPts val="600"/>
              </a:spcAft>
            </a:pPr>
            <a:r>
              <a:rPr lang="nl-BE" sz="1100" b="1" i="1">
                <a:solidFill>
                  <a:schemeClr val="bg1"/>
                </a:solidFill>
              </a:rPr>
              <a:t> “</a:t>
            </a:r>
            <a:r>
              <a:rPr lang="nl-BE" sz="1100" b="1" i="1" err="1">
                <a:solidFill>
                  <a:schemeClr val="bg1"/>
                </a:solidFill>
              </a:rPr>
              <a:t>Let’s</a:t>
            </a:r>
            <a:r>
              <a:rPr lang="nl-BE" sz="1100" b="1" i="1">
                <a:solidFill>
                  <a:schemeClr val="bg1"/>
                </a:solidFill>
              </a:rPr>
              <a:t> do </a:t>
            </a:r>
            <a:r>
              <a:rPr lang="nl-BE" sz="1100" b="1" i="1" err="1">
                <a:solidFill>
                  <a:schemeClr val="bg1"/>
                </a:solidFill>
              </a:rPr>
              <a:t>it</a:t>
            </a:r>
            <a:r>
              <a:rPr lang="nl-BE" sz="1100" b="1" i="1">
                <a:solidFill>
                  <a:schemeClr val="bg1"/>
                </a:solidFill>
              </a:rPr>
              <a:t>!”</a:t>
            </a:r>
          </a:p>
        </p:txBody>
      </p:sp>
      <p:sp>
        <p:nvSpPr>
          <p:cNvPr id="12" name="Tekstvak 11">
            <a:extLst>
              <a:ext uri="{FF2B5EF4-FFF2-40B4-BE49-F238E27FC236}">
                <a16:creationId xmlns:a16="http://schemas.microsoft.com/office/drawing/2014/main" id="{646EE127-F9D0-4F64-8665-ECCC805DAE74}"/>
              </a:ext>
            </a:extLst>
          </p:cNvPr>
          <p:cNvSpPr txBox="1"/>
          <p:nvPr/>
        </p:nvSpPr>
        <p:spPr>
          <a:xfrm>
            <a:off x="871525" y="3713800"/>
            <a:ext cx="2863513" cy="261610"/>
          </a:xfrm>
          <a:prstGeom prst="rect">
            <a:avLst/>
          </a:prstGeom>
          <a:noFill/>
        </p:spPr>
        <p:txBody>
          <a:bodyPr wrap="square">
            <a:spAutoFit/>
          </a:bodyPr>
          <a:lstStyle/>
          <a:p>
            <a:pPr algn="ctr">
              <a:spcAft>
                <a:spcPts val="600"/>
              </a:spcAft>
            </a:pPr>
            <a:r>
              <a:rPr lang="nl-NL" sz="1100" b="1" i="1">
                <a:solidFill>
                  <a:schemeClr val="bg1"/>
                </a:solidFill>
              </a:rPr>
              <a:t>“Alleen ga je sneller, samen kom je verder!”</a:t>
            </a:r>
          </a:p>
        </p:txBody>
      </p:sp>
      <p:sp>
        <p:nvSpPr>
          <p:cNvPr id="13" name="Tekstvak 12">
            <a:extLst>
              <a:ext uri="{FF2B5EF4-FFF2-40B4-BE49-F238E27FC236}">
                <a16:creationId xmlns:a16="http://schemas.microsoft.com/office/drawing/2014/main" id="{201C75D8-AA04-4B08-9DD8-149DA51DE43F}"/>
              </a:ext>
            </a:extLst>
          </p:cNvPr>
          <p:cNvSpPr txBox="1"/>
          <p:nvPr/>
        </p:nvSpPr>
        <p:spPr>
          <a:xfrm>
            <a:off x="4185963" y="3713800"/>
            <a:ext cx="2574607" cy="261610"/>
          </a:xfrm>
          <a:prstGeom prst="rect">
            <a:avLst/>
          </a:prstGeom>
          <a:noFill/>
        </p:spPr>
        <p:txBody>
          <a:bodyPr wrap="square">
            <a:spAutoFit/>
          </a:bodyPr>
          <a:lstStyle/>
          <a:p>
            <a:pPr algn="ctr">
              <a:spcAft>
                <a:spcPts val="600"/>
              </a:spcAft>
            </a:pPr>
            <a:r>
              <a:rPr lang="nl-NL" sz="1100" b="1" i="1">
                <a:solidFill>
                  <a:schemeClr val="bg1"/>
                </a:solidFill>
              </a:rPr>
              <a:t>“We maken er het beste van”</a:t>
            </a:r>
          </a:p>
        </p:txBody>
      </p:sp>
    </p:spTree>
    <p:extLst>
      <p:ext uri="{BB962C8B-B14F-4D97-AF65-F5344CB8AC3E}">
        <p14:creationId xmlns:p14="http://schemas.microsoft.com/office/powerpoint/2010/main" val="3252432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9617267-B85A-4E4F-8C08-1EF810FAB446}"/>
              </a:ext>
            </a:extLst>
          </p:cNvPr>
          <p:cNvSpPr txBox="1">
            <a:spLocks/>
          </p:cNvSpPr>
          <p:nvPr/>
        </p:nvSpPr>
        <p:spPr>
          <a:xfrm>
            <a:off x="4654296" y="329184"/>
            <a:ext cx="6894576"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1D71B8"/>
                </a:solidFill>
                <a:latin typeface="Calibri" panose="020F0502020204030204" pitchFamily="34" charset="0"/>
                <a:ea typeface="+mj-ea"/>
                <a:cs typeface="Calibri" panose="020F0502020204030204" pitchFamily="34" charset="0"/>
              </a:defRPr>
            </a:lvl1pPr>
          </a:lstStyle>
          <a:p>
            <a:pPr>
              <a:spcAft>
                <a:spcPts val="600"/>
              </a:spcAft>
            </a:pPr>
            <a:r>
              <a:rPr lang="en-US" sz="5400" kern="1200">
                <a:solidFill>
                  <a:schemeClr val="tx1"/>
                </a:solidFill>
                <a:latin typeface="+mj-lt"/>
                <a:ea typeface="+mj-ea"/>
                <a:cs typeface="+mj-cs"/>
              </a:rPr>
              <a:t>Wees mild en respectvol</a:t>
            </a:r>
          </a:p>
        </p:txBody>
      </p:sp>
      <p:pic>
        <p:nvPicPr>
          <p:cNvPr id="2" name="Afbeelding 1">
            <a:extLst>
              <a:ext uri="{FF2B5EF4-FFF2-40B4-BE49-F238E27FC236}">
                <a16:creationId xmlns:a16="http://schemas.microsoft.com/office/drawing/2014/main" id="{1F7AD178-82DA-4987-B354-A033D1B093F1}"/>
              </a:ext>
            </a:extLst>
          </p:cNvPr>
          <p:cNvPicPr>
            <a:picLocks noChangeAspect="1"/>
          </p:cNvPicPr>
          <p:nvPr/>
        </p:nvPicPr>
        <p:blipFill rotWithShape="1">
          <a:blip r:embed="rId3"/>
          <a:srcRect r="3631" b="-4"/>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5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Window of tolerance stap 3: omgaan met je spanning – Psychologie Vandaag">
            <a:extLst>
              <a:ext uri="{FF2B5EF4-FFF2-40B4-BE49-F238E27FC236}">
                <a16:creationId xmlns:a16="http://schemas.microsoft.com/office/drawing/2014/main" id="{664F678A-7CB9-49BC-B1D2-5D872F1286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193"/>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15" name="Tijdelijke aanduiding voor inhoud 2">
            <a:extLst>
              <a:ext uri="{FF2B5EF4-FFF2-40B4-BE49-F238E27FC236}">
                <a16:creationId xmlns:a16="http://schemas.microsoft.com/office/drawing/2014/main" id="{C54F2A17-6DF7-4111-AC0A-B37841813684}"/>
              </a:ext>
            </a:extLst>
          </p:cNvPr>
          <p:cNvSpPr txBox="1">
            <a:spLocks/>
          </p:cNvSpPr>
          <p:nvPr/>
        </p:nvSpPr>
        <p:spPr>
          <a:xfrm>
            <a:off x="4654296" y="2706624"/>
            <a:ext cx="6894576"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defRPr/>
            </a:pPr>
            <a:r>
              <a:rPr lang="en-US" sz="2200"/>
              <a:t>Inzicht in je eigen reacties en gedrag en helpt om te begrijpen waarom andere mensen ander gedrag laten zien. </a:t>
            </a:r>
          </a:p>
          <a:p>
            <a:pPr marR="0" lvl="0" fontAlgn="auto">
              <a:spcBef>
                <a:spcPts val="0"/>
              </a:spcBef>
              <a:spcAft>
                <a:spcPts val="600"/>
              </a:spcAft>
              <a:buClrTx/>
              <a:buSzTx/>
              <a:tabLst/>
              <a:defRPr/>
            </a:pPr>
            <a:endParaRPr lang="en-US" sz="2200"/>
          </a:p>
          <a:p>
            <a:pPr marR="0" lvl="0" fontAlgn="auto">
              <a:spcBef>
                <a:spcPts val="0"/>
              </a:spcBef>
              <a:spcAft>
                <a:spcPts val="600"/>
              </a:spcAft>
              <a:buClrTx/>
              <a:buSzTx/>
              <a:tabLst/>
              <a:defRPr/>
            </a:pPr>
            <a:r>
              <a:rPr lang="en-US" sz="2200"/>
              <a:t>Toon begrip, wees mild voor elkaar, respecteer dat iedereen op een andere wijze nood heeft aan verbondenheid</a:t>
            </a:r>
          </a:p>
          <a:p>
            <a:pPr marR="0" lvl="0" fontAlgn="auto">
              <a:spcBef>
                <a:spcPts val="0"/>
              </a:spcBef>
              <a:spcAft>
                <a:spcPts val="600"/>
              </a:spcAft>
              <a:buClrTx/>
              <a:buSzTx/>
              <a:tabLst/>
              <a:defRPr/>
            </a:pPr>
            <a:endParaRPr lang="en-US" sz="2200"/>
          </a:p>
          <a:p>
            <a:pPr marR="0" lvl="0" fontAlgn="auto">
              <a:spcBef>
                <a:spcPts val="0"/>
              </a:spcBef>
              <a:spcAft>
                <a:spcPts val="600"/>
              </a:spcAft>
              <a:buClrTx/>
              <a:buSzTx/>
              <a:tabLst/>
              <a:defRPr/>
            </a:pPr>
            <a:r>
              <a:rPr lang="en-US" sz="2200"/>
              <a:t>Houd rekening met het tolerantievenster </a:t>
            </a:r>
          </a:p>
        </p:txBody>
      </p:sp>
    </p:spTree>
    <p:extLst>
      <p:ext uri="{BB962C8B-B14F-4D97-AF65-F5344CB8AC3E}">
        <p14:creationId xmlns:p14="http://schemas.microsoft.com/office/powerpoint/2010/main" val="2862386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B4FF4A68-CEF1-4E8D-A9C5-B59303DDE814}"/>
              </a:ext>
            </a:extLst>
          </p:cNvPr>
          <p:cNvSpPr>
            <a:spLocks noGrp="1"/>
          </p:cNvSpPr>
          <p:nvPr>
            <p:ph type="title"/>
          </p:nvPr>
        </p:nvSpPr>
        <p:spPr>
          <a:xfrm>
            <a:off x="6738267" y="802955"/>
            <a:ext cx="4333814" cy="1454051"/>
          </a:xfrm>
        </p:spPr>
        <p:txBody>
          <a:bodyPr vert="horz" lIns="91440" tIns="45720" rIns="91440" bIns="45720" rtlCol="0" anchor="ctr">
            <a:normAutofit/>
          </a:bodyPr>
          <a:lstStyle/>
          <a:p>
            <a:pPr>
              <a:spcAft>
                <a:spcPts val="600"/>
              </a:spcAft>
            </a:pPr>
            <a:r>
              <a:rPr lang="en-US" sz="3600" b="1" kern="1200">
                <a:solidFill>
                  <a:srgbClr val="000000"/>
                </a:solidFill>
                <a:latin typeface="+mj-lt"/>
                <a:ea typeface="+mj-ea"/>
                <a:cs typeface="+mj-cs"/>
              </a:rPr>
              <a:t>Wat kan ik doen?</a:t>
            </a:r>
          </a:p>
        </p:txBody>
      </p:sp>
      <p:sp>
        <p:nvSpPr>
          <p:cNvPr id="114"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Oval 115">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9F55F368-5D0B-4FE1-B341-F34AE0EAEDC9}"/>
              </a:ext>
            </a:extLst>
          </p:cNvPr>
          <p:cNvPicPr>
            <a:picLocks noChangeAspect="1"/>
          </p:cNvPicPr>
          <p:nvPr/>
        </p:nvPicPr>
        <p:blipFill rotWithShape="1">
          <a:blip r:embed="rId4">
            <a:alphaModFix/>
          </a:blip>
          <a:srcRect r="6" b="17399"/>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p:spPr>
      </p:pic>
      <p:pic>
        <p:nvPicPr>
          <p:cNvPr id="5" name="Afbeelding 4">
            <a:extLst>
              <a:ext uri="{FF2B5EF4-FFF2-40B4-BE49-F238E27FC236}">
                <a16:creationId xmlns:a16="http://schemas.microsoft.com/office/drawing/2014/main" id="{9A33C545-EDD9-4A95-AD23-DFF802005640}"/>
              </a:ext>
            </a:extLst>
          </p:cNvPr>
          <p:cNvPicPr>
            <a:picLocks noChangeAspect="1"/>
          </p:cNvPicPr>
          <p:nvPr/>
        </p:nvPicPr>
        <p:blipFill rotWithShape="1">
          <a:blip r:embed="rId5">
            <a:alphaModFix/>
          </a:blip>
          <a:srcRect l="6744" r="1756"/>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0" name="Tijdelijke aanduiding voor inhoud 4">
            <a:extLst>
              <a:ext uri="{FF2B5EF4-FFF2-40B4-BE49-F238E27FC236}">
                <a16:creationId xmlns:a16="http://schemas.microsoft.com/office/drawing/2014/main" id="{5131F57B-97B6-4545-B057-07C741E9D3F2}"/>
              </a:ext>
            </a:extLst>
          </p:cNvPr>
          <p:cNvPicPr>
            <a:picLocks noChangeAspect="1"/>
          </p:cNvPicPr>
          <p:nvPr/>
        </p:nvPicPr>
        <p:blipFill rotWithShape="1">
          <a:blip r:embed="rId6">
            <a:alphaModFix/>
          </a:blip>
          <a:srcRect l="26105" r="24579" b="2"/>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p:spPr>
      </p:pic>
      <p:sp>
        <p:nvSpPr>
          <p:cNvPr id="3" name="Tijdelijke aanduiding voor inhoud 2">
            <a:extLst>
              <a:ext uri="{FF2B5EF4-FFF2-40B4-BE49-F238E27FC236}">
                <a16:creationId xmlns:a16="http://schemas.microsoft.com/office/drawing/2014/main" id="{2B339A2E-DB5C-49E1-AE09-9B04960F50EC}"/>
              </a:ext>
            </a:extLst>
          </p:cNvPr>
          <p:cNvSpPr>
            <a:spLocks noGrp="1"/>
          </p:cNvSpPr>
          <p:nvPr>
            <p:ph sz="half" idx="1"/>
          </p:nvPr>
        </p:nvSpPr>
        <p:spPr>
          <a:xfrm>
            <a:off x="6734684" y="2266901"/>
            <a:ext cx="5202624" cy="3794070"/>
          </a:xfrm>
        </p:spPr>
        <p:txBody>
          <a:bodyPr vert="horz" lIns="91440" tIns="45720" rIns="91440" bIns="45720" rtlCol="0" anchor="ctr">
            <a:normAutofit/>
          </a:bodyPr>
          <a:lstStyle/>
          <a:p>
            <a:r>
              <a:rPr lang="en-US" sz="1900">
                <a:solidFill>
                  <a:srgbClr val="000000"/>
                </a:solidFill>
              </a:rPr>
              <a:t>Jouw rol als teamlid</a:t>
            </a:r>
          </a:p>
          <a:p>
            <a:r>
              <a:rPr lang="en-US" sz="1900">
                <a:solidFill>
                  <a:srgbClr val="000000"/>
                </a:solidFill>
              </a:rPr>
              <a:t>Blijf in contact met elkaar</a:t>
            </a:r>
          </a:p>
          <a:p>
            <a:r>
              <a:rPr lang="en-US" sz="1900">
                <a:solidFill>
                  <a:srgbClr val="000000"/>
                </a:solidFill>
              </a:rPr>
              <a:t>In, op en naast het werk</a:t>
            </a:r>
          </a:p>
          <a:p>
            <a:r>
              <a:rPr lang="en-US" sz="1900">
                <a:solidFill>
                  <a:srgbClr val="000000"/>
                </a:solidFill>
              </a:rPr>
              <a:t>Gebruik de nieuwe tools ook op een informele manier</a:t>
            </a:r>
          </a:p>
          <a:p>
            <a:r>
              <a:rPr lang="en-US" sz="1900">
                <a:solidFill>
                  <a:srgbClr val="000000"/>
                </a:solidFill>
              </a:rPr>
              <a:t>Voorbeelden: minder mailen / vaker bellen, Whatsapp groepje met collega’s, buddysysteem, Toernee Vitalleke, … </a:t>
            </a:r>
          </a:p>
          <a:p>
            <a:r>
              <a:rPr lang="en-US" sz="1900">
                <a:solidFill>
                  <a:srgbClr val="000000"/>
                </a:solidFill>
              </a:rPr>
              <a:t>Inspiratie nodig? check </a:t>
            </a:r>
            <a:r>
              <a:rPr lang="en-US" sz="1900">
                <a:solidFill>
                  <a:srgbClr val="000000"/>
                </a:solidFill>
                <a:hlinkClick r:id="rId7"/>
              </a:rPr>
              <a:t>Corona website - Welzijn</a:t>
            </a:r>
            <a:endParaRPr lang="en-US" sz="1900">
              <a:solidFill>
                <a:srgbClr val="000000"/>
              </a:solidFill>
            </a:endParaRPr>
          </a:p>
        </p:txBody>
      </p:sp>
      <p:sp>
        <p:nvSpPr>
          <p:cNvPr id="4" name="Tijdelijke aanduiding voor dianummer 3" hidden="1">
            <a:extLst>
              <a:ext uri="{FF2B5EF4-FFF2-40B4-BE49-F238E27FC236}">
                <a16:creationId xmlns:a16="http://schemas.microsoft.com/office/drawing/2014/main" id="{601C3612-EEDE-469F-92C6-76AC418BB24A}"/>
              </a:ext>
            </a:extLst>
          </p:cNvPr>
          <p:cNvSpPr>
            <a:spLocks noGrp="1"/>
          </p:cNvSpPr>
          <p:nvPr>
            <p:ph type="sldNum" sz="quarter" idx="12"/>
          </p:nvPr>
        </p:nvSpPr>
        <p:spPr>
          <a:xfrm>
            <a:off x="8979408" y="6362836"/>
            <a:ext cx="2743200" cy="365125"/>
          </a:xfrm>
        </p:spPr>
        <p:txBody>
          <a:bodyPr/>
          <a:lstStyle/>
          <a:p>
            <a:pPr>
              <a:spcAft>
                <a:spcPts val="600"/>
              </a:spcAft>
            </a:pPr>
            <a:fld id="{2691482F-D63A-4DB3-831B-E5DF2FE757FB}" type="slidenum">
              <a:rPr lang="nl-BE" smtClean="0"/>
              <a:pPr>
                <a:spcAft>
                  <a:spcPts val="600"/>
                </a:spcAft>
              </a:pPr>
              <a:t>78</a:t>
            </a:fld>
            <a:endParaRPr lang="nl-BE"/>
          </a:p>
        </p:txBody>
      </p:sp>
    </p:spTree>
    <p:extLst>
      <p:ext uri="{BB962C8B-B14F-4D97-AF65-F5344CB8AC3E}">
        <p14:creationId xmlns:p14="http://schemas.microsoft.com/office/powerpoint/2010/main" val="3424993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E37A65-1A56-4DBC-BB87-30013865EE41}"/>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4/02/2021</a:t>
            </a:r>
            <a:br>
              <a:rPr lang="en-US" sz="5400"/>
            </a:br>
            <a:r>
              <a:rPr lang="en-US" sz="5400"/>
              <a:t>Dag van de CLB-medewerker </a:t>
            </a:r>
          </a:p>
        </p:txBody>
      </p:sp>
      <p:pic>
        <p:nvPicPr>
          <p:cNvPr id="5" name="Tijdelijke aanduiding voor inhoud 4" descr="Afbeelding met tekst, persoon, teken&#10;&#10;Automatisch gegenereerde beschrijving">
            <a:extLst>
              <a:ext uri="{FF2B5EF4-FFF2-40B4-BE49-F238E27FC236}">
                <a16:creationId xmlns:a16="http://schemas.microsoft.com/office/drawing/2014/main" id="{6119986E-F827-4731-865F-B4EB82FCC12D}"/>
              </a:ext>
            </a:extLst>
          </p:cNvPr>
          <p:cNvPicPr>
            <a:picLocks noGrp="1" noChangeAspect="1"/>
          </p:cNvPicPr>
          <p:nvPr>
            <p:ph idx="1"/>
          </p:nvPr>
        </p:nvPicPr>
        <p:blipFill rotWithShape="1">
          <a:blip r:embed="rId2"/>
          <a:srcRect r="-1" b="134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606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gebouw, binnen, bank, houten&#10;&#10;Automatisch gegenereerde beschrijving">
            <a:extLst>
              <a:ext uri="{FF2B5EF4-FFF2-40B4-BE49-F238E27FC236}">
                <a16:creationId xmlns:a16="http://schemas.microsoft.com/office/drawing/2014/main" id="{4CBE79CD-BBA2-4512-85BD-03F08106EDE0}"/>
              </a:ext>
            </a:extLst>
          </p:cNvPr>
          <p:cNvPicPr>
            <a:picLocks noChangeAspect="1"/>
          </p:cNvPicPr>
          <p:nvPr/>
        </p:nvPicPr>
        <p:blipFill>
          <a:blip r:embed="rId3"/>
          <a:stretch>
            <a:fillRect/>
          </a:stretch>
        </p:blipFill>
        <p:spPr>
          <a:xfrm>
            <a:off x="4724400" y="2657590"/>
            <a:ext cx="2743200" cy="1542820"/>
          </a:xfrm>
          <a:prstGeom prst="rect">
            <a:avLst/>
          </a:prstGeom>
        </p:spPr>
      </p:pic>
      <p:pic>
        <p:nvPicPr>
          <p:cNvPr id="3" name="Afbeelding 3" descr="Afbeelding met gebouw, binnen, bank, houten&#10;&#10;Automatisch gegenereerde beschrijving">
            <a:extLst>
              <a:ext uri="{FF2B5EF4-FFF2-40B4-BE49-F238E27FC236}">
                <a16:creationId xmlns:a16="http://schemas.microsoft.com/office/drawing/2014/main" id="{BD19EAC4-3060-4232-9B1D-C69D4FBDE36D}"/>
              </a:ext>
            </a:extLst>
          </p:cNvPr>
          <p:cNvPicPr>
            <a:picLocks noChangeAspect="1"/>
          </p:cNvPicPr>
          <p:nvPr/>
        </p:nvPicPr>
        <p:blipFill>
          <a:blip r:embed="rId3"/>
          <a:stretch>
            <a:fillRect/>
          </a:stretch>
        </p:blipFill>
        <p:spPr>
          <a:xfrm>
            <a:off x="-3907" y="360"/>
            <a:ext cx="12199814" cy="6857280"/>
          </a:xfrm>
          <a:prstGeom prst="rect">
            <a:avLst/>
          </a:prstGeom>
        </p:spPr>
      </p:pic>
    </p:spTree>
    <p:extLst>
      <p:ext uri="{BB962C8B-B14F-4D97-AF65-F5344CB8AC3E}">
        <p14:creationId xmlns:p14="http://schemas.microsoft.com/office/powerpoint/2010/main" val="15400704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DAD88524-6A27-491D-9CF6-D83444ED8224}"/>
              </a:ext>
            </a:extLst>
          </p:cNvPr>
          <p:cNvSpPr/>
          <p:nvPr/>
        </p:nvSpPr>
        <p:spPr>
          <a:xfrm>
            <a:off x="1504188" y="3542474"/>
            <a:ext cx="8416818" cy="2533647"/>
          </a:xfrm>
          <a:prstGeom prst="roundRect">
            <a:avLst/>
          </a:prstGeom>
          <a:solidFill>
            <a:srgbClr val="008D36"/>
          </a:solidFill>
          <a:ln>
            <a:solidFill>
              <a:srgbClr val="008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nl-BE" sz="3200" b="1">
                <a:solidFill>
                  <a:schemeClr val="bg1"/>
                </a:solidFill>
              </a:rPr>
              <a:t>Warme Oproep: </a:t>
            </a:r>
          </a:p>
          <a:p>
            <a:pPr lvl="1" algn="ctr"/>
            <a:r>
              <a:rPr lang="nl-BE" sz="3200" b="1">
                <a:solidFill>
                  <a:schemeClr val="bg1"/>
                </a:solidFill>
              </a:rPr>
              <a:t>maak acties bekend</a:t>
            </a:r>
          </a:p>
          <a:p>
            <a:pPr lvl="1" algn="ctr"/>
            <a:r>
              <a:rPr lang="nl-BE" sz="3200" b="1">
                <a:solidFill>
                  <a:schemeClr val="bg1"/>
                </a:solidFill>
              </a:rPr>
              <a:t>cpbw@vrijclbnetwerk.be</a:t>
            </a:r>
          </a:p>
          <a:p>
            <a:pPr marL="0" indent="0" algn="ctr">
              <a:buNone/>
            </a:pPr>
            <a:r>
              <a:rPr lang="nl-BE">
                <a:solidFill>
                  <a:schemeClr val="accent1"/>
                </a:solidFill>
              </a:rPr>
              <a:t>	</a:t>
            </a:r>
            <a:endParaRPr lang="nl-BE" b="1">
              <a:solidFill>
                <a:schemeClr val="accent1"/>
              </a:solidFill>
            </a:endParaRPr>
          </a:p>
        </p:txBody>
      </p:sp>
      <p:pic>
        <p:nvPicPr>
          <p:cNvPr id="7" name="Tijdelijke aanduiding voor inhoud 4">
            <a:extLst>
              <a:ext uri="{FF2B5EF4-FFF2-40B4-BE49-F238E27FC236}">
                <a16:creationId xmlns:a16="http://schemas.microsoft.com/office/drawing/2014/main" id="{697E4A8B-01DA-4EB4-B016-6A3D0DB5FCD9}"/>
              </a:ext>
            </a:extLst>
          </p:cNvPr>
          <p:cNvPicPr>
            <a:picLocks noChangeAspect="1"/>
          </p:cNvPicPr>
          <p:nvPr/>
        </p:nvPicPr>
        <p:blipFill>
          <a:blip r:embed="rId3"/>
          <a:stretch>
            <a:fillRect/>
          </a:stretch>
        </p:blipFill>
        <p:spPr>
          <a:xfrm>
            <a:off x="3946056" y="1690688"/>
            <a:ext cx="3858582" cy="1601311"/>
          </a:xfrm>
          <a:prstGeom prst="rect">
            <a:avLst/>
          </a:prstGeom>
          <a:noFill/>
        </p:spPr>
      </p:pic>
    </p:spTree>
    <p:extLst>
      <p:ext uri="{BB962C8B-B14F-4D97-AF65-F5344CB8AC3E}">
        <p14:creationId xmlns:p14="http://schemas.microsoft.com/office/powerpoint/2010/main" val="3495466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9C0196B5-13DA-4120-943C-0098A03DB308}"/>
              </a:ext>
            </a:extLst>
          </p:cNvPr>
          <p:cNvPicPr>
            <a:picLocks noChangeAspect="1"/>
          </p:cNvPicPr>
          <p:nvPr/>
        </p:nvPicPr>
        <p:blipFill rotWithShape="1">
          <a:blip r:embed="rId2"/>
          <a:srcRect t="5233" r="-1" b="11978"/>
          <a:stretch/>
        </p:blipFill>
        <p:spPr>
          <a:xfrm>
            <a:off x="321733" y="321733"/>
            <a:ext cx="11548534" cy="6214534"/>
          </a:xfrm>
          <a:prstGeom prst="rect">
            <a:avLst/>
          </a:prstGeom>
        </p:spPr>
      </p:pic>
    </p:spTree>
    <p:extLst>
      <p:ext uri="{BB962C8B-B14F-4D97-AF65-F5344CB8AC3E}">
        <p14:creationId xmlns:p14="http://schemas.microsoft.com/office/powerpoint/2010/main" val="3363708488"/>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2" descr="Afbeelding met kat, vogel, tekst, kijken&#10;&#10;Automatisch gegenereerde beschrijving">
            <a:extLst>
              <a:ext uri="{FF2B5EF4-FFF2-40B4-BE49-F238E27FC236}">
                <a16:creationId xmlns:a16="http://schemas.microsoft.com/office/drawing/2014/main" id="{9681023B-C322-45D0-9DCB-10F251270865}"/>
              </a:ext>
            </a:extLst>
          </p:cNvPr>
          <p:cNvPicPr>
            <a:picLocks noChangeAspect="1"/>
          </p:cNvPicPr>
          <p:nvPr/>
        </p:nvPicPr>
        <p:blipFill rotWithShape="1">
          <a:blip r:embed="rId2"/>
          <a:srcRect l="5250" r="7640" b="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2E8F4267-8F09-4862-9D16-E1CB530D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374" y="988990"/>
            <a:ext cx="6227626" cy="5869010"/>
          </a:xfrm>
          <a:custGeom>
            <a:avLst/>
            <a:gdLst>
              <a:gd name="connsiteX0" fmla="*/ 4279392 w 6227626"/>
              <a:gd name="connsiteY0" fmla="*/ 0 h 5869010"/>
              <a:gd name="connsiteX1" fmla="*/ 6087757 w 6227626"/>
              <a:gd name="connsiteY1" fmla="*/ 399734 h 5869010"/>
              <a:gd name="connsiteX2" fmla="*/ 6227626 w 6227626"/>
              <a:gd name="connsiteY2" fmla="*/ 470299 h 5869010"/>
              <a:gd name="connsiteX3" fmla="*/ 6227626 w 6227626"/>
              <a:gd name="connsiteY3" fmla="*/ 5869010 h 5869010"/>
              <a:gd name="connsiteX4" fmla="*/ 305640 w 6227626"/>
              <a:gd name="connsiteY4" fmla="*/ 5869010 h 5869010"/>
              <a:gd name="connsiteX5" fmla="*/ 296834 w 6227626"/>
              <a:gd name="connsiteY5" fmla="*/ 5848538 h 5869010"/>
              <a:gd name="connsiteX6" fmla="*/ 0 w 6227626"/>
              <a:gd name="connsiteY6" fmla="*/ 4279392 h 5869010"/>
              <a:gd name="connsiteX7" fmla="*/ 4279392 w 6227626"/>
              <a:gd name="connsiteY7" fmla="*/ 0 h 58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7626" h="5869010">
                <a:moveTo>
                  <a:pt x="4279392" y="0"/>
                </a:moveTo>
                <a:cubicBezTo>
                  <a:pt x="4925646" y="0"/>
                  <a:pt x="5538441" y="143252"/>
                  <a:pt x="6087757" y="399734"/>
                </a:cubicBezTo>
                <a:lnTo>
                  <a:pt x="6227626" y="470299"/>
                </a:lnTo>
                <a:lnTo>
                  <a:pt x="6227626" y="5869010"/>
                </a:lnTo>
                <a:lnTo>
                  <a:pt x="305640" y="5869010"/>
                </a:lnTo>
                <a:lnTo>
                  <a:pt x="296834" y="5848538"/>
                </a:lnTo>
                <a:cubicBezTo>
                  <a:pt x="105247" y="5362675"/>
                  <a:pt x="0" y="4833324"/>
                  <a:pt x="0" y="4279392"/>
                </a:cubicBezTo>
                <a:cubicBezTo>
                  <a:pt x="0" y="1915949"/>
                  <a:pt x="1915949" y="0"/>
                  <a:pt x="4279392" y="0"/>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8E74D013-6AA3-44E4-A5DD-EEC21689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8968" y="1153582"/>
            <a:ext cx="6063033" cy="5704418"/>
          </a:xfrm>
          <a:custGeom>
            <a:avLst/>
            <a:gdLst>
              <a:gd name="connsiteX0" fmla="*/ 4114799 w 6063033"/>
              <a:gd name="connsiteY0" fmla="*/ 0 h 5704418"/>
              <a:gd name="connsiteX1" fmla="*/ 6010208 w 6063033"/>
              <a:gd name="connsiteY1" fmla="*/ 461583 h 5704418"/>
              <a:gd name="connsiteX2" fmla="*/ 6063033 w 6063033"/>
              <a:gd name="connsiteY2" fmla="*/ 491321 h 5704418"/>
              <a:gd name="connsiteX3" fmla="*/ 6063033 w 6063033"/>
              <a:gd name="connsiteY3" fmla="*/ 5704418 h 5704418"/>
              <a:gd name="connsiteX4" fmla="*/ 320183 w 6063033"/>
              <a:gd name="connsiteY4" fmla="*/ 5704418 h 5704418"/>
              <a:gd name="connsiteX5" fmla="*/ 285416 w 6063033"/>
              <a:gd name="connsiteY5" fmla="*/ 5623594 h 5704418"/>
              <a:gd name="connsiteX6" fmla="*/ 0 w 6063033"/>
              <a:gd name="connsiteY6" fmla="*/ 4114800 h 5704418"/>
              <a:gd name="connsiteX7" fmla="*/ 4114799 w 6063033"/>
              <a:gd name="connsiteY7" fmla="*/ 0 h 5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033" h="5704418">
                <a:moveTo>
                  <a:pt x="4114799" y="0"/>
                </a:moveTo>
                <a:cubicBezTo>
                  <a:pt x="4798337" y="0"/>
                  <a:pt x="5442947" y="166668"/>
                  <a:pt x="6010208" y="461583"/>
                </a:cubicBezTo>
                <a:lnTo>
                  <a:pt x="6063033" y="491321"/>
                </a:lnTo>
                <a:lnTo>
                  <a:pt x="6063033" y="5704418"/>
                </a:lnTo>
                <a:lnTo>
                  <a:pt x="320183" y="5704418"/>
                </a:lnTo>
                <a:lnTo>
                  <a:pt x="285416" y="5623594"/>
                </a:lnTo>
                <a:cubicBezTo>
                  <a:pt x="101198" y="5156418"/>
                  <a:pt x="0" y="4647427"/>
                  <a:pt x="0" y="4114800"/>
                </a:cubicBezTo>
                <a:cubicBezTo>
                  <a:pt x="0" y="1842259"/>
                  <a:pt x="1842258" y="0"/>
                  <a:pt x="4114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kstvak 2">
            <a:extLst>
              <a:ext uri="{FF2B5EF4-FFF2-40B4-BE49-F238E27FC236}">
                <a16:creationId xmlns:a16="http://schemas.microsoft.com/office/drawing/2014/main" id="{00C09042-6476-4A7F-A191-AA5BD2981560}"/>
              </a:ext>
            </a:extLst>
          </p:cNvPr>
          <p:cNvSpPr txBox="1"/>
          <p:nvPr/>
        </p:nvSpPr>
        <p:spPr>
          <a:xfrm>
            <a:off x="6994280" y="2887580"/>
            <a:ext cx="4996329" cy="20389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4400">
                <a:solidFill>
                  <a:srgbClr val="9C4732"/>
                </a:solidFill>
                <a:latin typeface="+mj-lt"/>
                <a:ea typeface="+mj-ea"/>
                <a:cs typeface="+mj-cs"/>
              </a:rPr>
              <a:t>ALLEEN ga je sneller, SAMEN kom je verder</a:t>
            </a:r>
          </a:p>
        </p:txBody>
      </p:sp>
    </p:spTree>
    <p:extLst>
      <p:ext uri="{BB962C8B-B14F-4D97-AF65-F5344CB8AC3E}">
        <p14:creationId xmlns:p14="http://schemas.microsoft.com/office/powerpoint/2010/main" val="17269920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4" name="Titel 3">
            <a:extLst>
              <a:ext uri="{FF2B5EF4-FFF2-40B4-BE49-F238E27FC236}">
                <a16:creationId xmlns:a16="http://schemas.microsoft.com/office/drawing/2014/main" id="{EFA0B996-0FC0-448C-BFB0-0D2158DEC4DA}"/>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5600" b="1" kern="1200">
                <a:solidFill>
                  <a:srgbClr val="FFFFFF"/>
                </a:solidFill>
                <a:latin typeface="+mj-lt"/>
                <a:ea typeface="+mj-ea"/>
                <a:cs typeface="+mj-cs"/>
              </a:rPr>
              <a:t>Bedankt </a:t>
            </a:r>
            <a:br>
              <a:rPr lang="en-US" sz="5600" b="1" kern="1200">
                <a:solidFill>
                  <a:srgbClr val="FFFFFF"/>
                </a:solidFill>
                <a:latin typeface="+mj-lt"/>
                <a:ea typeface="+mj-ea"/>
                <a:cs typeface="+mj-cs"/>
              </a:rPr>
            </a:br>
            <a:r>
              <a:rPr lang="en-US" sz="5600" b="1" kern="1200">
                <a:solidFill>
                  <a:srgbClr val="FFFFFF"/>
                </a:solidFill>
                <a:latin typeface="+mj-lt"/>
                <a:ea typeface="+mj-ea"/>
                <a:cs typeface="+mj-cs"/>
              </a:rPr>
              <a:t>en vergeet jezelf niet af en toe een schouderklopje te geven</a:t>
            </a:r>
          </a:p>
        </p:txBody>
      </p:sp>
      <p:sp>
        <p:nvSpPr>
          <p:cNvPr id="13"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9594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34E887-AD2D-49B5-9783-BBCA84EB616E}"/>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a:solidFill>
                  <a:schemeClr val="tx1"/>
                </a:solidFill>
              </a:rPr>
              <a:t>Extra</a:t>
            </a:r>
          </a:p>
        </p:txBody>
      </p:sp>
      <p:pic>
        <p:nvPicPr>
          <p:cNvPr id="4" name="Picture 3" descr="Afbeelding met persoon, hand, vasthouden, klein&#10;&#10;Automatisch gegenereerde beschrijving">
            <a:extLst>
              <a:ext uri="{FF2B5EF4-FFF2-40B4-BE49-F238E27FC236}">
                <a16:creationId xmlns:a16="http://schemas.microsoft.com/office/drawing/2014/main" id="{252E863E-3FC0-4D53-802F-51E27205E771}"/>
              </a:ext>
            </a:extLst>
          </p:cNvPr>
          <p:cNvPicPr>
            <a:picLocks noChangeAspect="1"/>
          </p:cNvPicPr>
          <p:nvPr/>
        </p:nvPicPr>
        <p:blipFill rotWithShape="1">
          <a:blip r:embed="rId2"/>
          <a:srcRect l="33392" r="33392"/>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8734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1DFDEE-C696-4698-8595-9031E114F6CC}"/>
              </a:ext>
            </a:extLst>
          </p:cNvPr>
          <p:cNvSpPr>
            <a:spLocks noGrp="1"/>
          </p:cNvSpPr>
          <p:nvPr>
            <p:ph type="title"/>
          </p:nvPr>
        </p:nvSpPr>
        <p:spPr>
          <a:xfrm>
            <a:off x="841248" y="548640"/>
            <a:ext cx="3600860" cy="5431536"/>
          </a:xfrm>
        </p:spPr>
        <p:txBody>
          <a:bodyPr>
            <a:normAutofit/>
          </a:bodyPr>
          <a:lstStyle/>
          <a:p>
            <a:r>
              <a:rPr lang="nl-NL" sz="3800">
                <a:latin typeface="Calibri"/>
                <a:ea typeface="+mj-lt"/>
                <a:cs typeface="+mj-lt"/>
              </a:rPr>
              <a:t>Nood aan extra ondersteuning? </a:t>
            </a:r>
            <a:endParaRPr lang="nl-NL" sz="3800">
              <a:latin typeface="Calibri"/>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18F2D10-749C-4ECF-852F-D92CD92AE75B}"/>
              </a:ext>
            </a:extLst>
          </p:cNvPr>
          <p:cNvSpPr>
            <a:spLocks noGrp="1"/>
          </p:cNvSpPr>
          <p:nvPr>
            <p:ph idx="1"/>
          </p:nvPr>
        </p:nvSpPr>
        <p:spPr>
          <a:xfrm>
            <a:off x="5126418" y="552091"/>
            <a:ext cx="6676772" cy="5419630"/>
          </a:xfrm>
        </p:spPr>
        <p:txBody>
          <a:bodyPr vert="horz" lIns="91440" tIns="45720" rIns="91440" bIns="45720" rtlCol="0" anchor="ctr">
            <a:normAutofit/>
          </a:bodyPr>
          <a:lstStyle/>
          <a:p>
            <a:pPr marL="0" indent="0">
              <a:buNone/>
            </a:pPr>
            <a:r>
              <a:rPr lang="nl-NL" b="1">
                <a:ea typeface="+mn-lt"/>
                <a:cs typeface="+mn-lt"/>
              </a:rPr>
              <a:t>Voor iedereen</a:t>
            </a:r>
            <a:endParaRPr lang="nl-NL">
              <a:cs typeface="Calibri"/>
            </a:endParaRPr>
          </a:p>
          <a:p>
            <a:pPr marL="0" indent="0">
              <a:buNone/>
            </a:pPr>
            <a:endParaRPr lang="nl-NL" sz="2000" b="1">
              <a:ea typeface="+mn-lt"/>
              <a:cs typeface="+mn-lt"/>
            </a:endParaRPr>
          </a:p>
          <a:p>
            <a:r>
              <a:rPr lang="nl-NL" sz="2000" u="sng">
                <a:ea typeface="+mn-lt"/>
                <a:cs typeface="+mn-lt"/>
                <a:hlinkClick r:id="rId3"/>
              </a:rPr>
              <a:t>Corona website Vrij CLB Netwerk</a:t>
            </a:r>
            <a:r>
              <a:rPr lang="nl-NL" sz="2000" u="sng">
                <a:ea typeface="+mn-lt"/>
                <a:cs typeface="+mn-lt"/>
              </a:rPr>
              <a:t> </a:t>
            </a:r>
            <a:endParaRPr lang="nl-NL" sz="2000"/>
          </a:p>
          <a:p>
            <a:r>
              <a:rPr lang="nl-NL" sz="2000" u="sng">
                <a:ea typeface="+mn-lt"/>
                <a:cs typeface="+mn-lt"/>
                <a:hlinkClick r:id="rId4"/>
              </a:rPr>
              <a:t>Intranet Vrij CLB Netwerk &gt; goed in je vel</a:t>
            </a:r>
            <a:endParaRPr lang="nl-NL" sz="2000" u="sng">
              <a:ea typeface="+mn-lt"/>
              <a:cs typeface="+mn-lt"/>
            </a:endParaRPr>
          </a:p>
          <a:p>
            <a:r>
              <a:rPr lang="nl-NL" sz="2000" u="sng">
                <a:ea typeface="+mn-lt"/>
                <a:cs typeface="+mn-lt"/>
                <a:hlinkClick r:id="rId5"/>
              </a:rPr>
              <a:t>Zorgen voor morgen</a:t>
            </a:r>
            <a:r>
              <a:rPr lang="nl-NL" sz="2000">
                <a:ea typeface="+mn-lt"/>
                <a:cs typeface="+mn-lt"/>
              </a:rPr>
              <a:t>: een initiatief van de Vlaamse overheid dat tips en informatie geeft over psychosociaal welzijn en corona</a:t>
            </a:r>
            <a:endParaRPr lang="nl-NL" sz="2000">
              <a:cs typeface="Calibri"/>
            </a:endParaRPr>
          </a:p>
          <a:p>
            <a:r>
              <a:rPr lang="nl-NL" sz="2000" u="sng">
                <a:ea typeface="+mn-lt"/>
                <a:cs typeface="+mn-lt"/>
                <a:hlinkClick r:id="rId6"/>
              </a:rPr>
              <a:t>Check jezelf</a:t>
            </a:r>
            <a:r>
              <a:rPr lang="nl-NL" sz="2000">
                <a:ea typeface="+mn-lt"/>
                <a:cs typeface="+mn-lt"/>
              </a:rPr>
              <a:t>: Mentaal fit blijven? Deze website zet je op weg, tijdens coronatijden en daarbuiten. Een initiatief van Vlaams Instituut Gezond Leven.</a:t>
            </a:r>
            <a:endParaRPr lang="nl-NL" sz="2000">
              <a:cs typeface="Calibri"/>
            </a:endParaRPr>
          </a:p>
          <a:p>
            <a:r>
              <a:rPr lang="nl-NL" sz="2000" u="sng">
                <a:ea typeface="+mn-lt"/>
                <a:cs typeface="+mn-lt"/>
                <a:hlinkClick r:id="rId7"/>
              </a:rPr>
              <a:t>Hulp zoeken bij psychische problemen</a:t>
            </a:r>
            <a:r>
              <a:rPr lang="nl-NL" sz="2000">
                <a:ea typeface="+mn-lt"/>
                <a:cs typeface="+mn-lt"/>
              </a:rPr>
              <a:t>: een initiatief van de Vlaamse overheid.</a:t>
            </a:r>
            <a:endParaRPr lang="nl-NL" sz="2000">
              <a:cs typeface="Calibri"/>
            </a:endParaRPr>
          </a:p>
          <a:p>
            <a:endParaRPr lang="nl-NL" sz="2000">
              <a:cs typeface="Calibri"/>
            </a:endParaRPr>
          </a:p>
        </p:txBody>
      </p:sp>
    </p:spTree>
    <p:extLst>
      <p:ext uri="{BB962C8B-B14F-4D97-AF65-F5344CB8AC3E}">
        <p14:creationId xmlns:p14="http://schemas.microsoft.com/office/powerpoint/2010/main" val="27700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11E6FF-43CD-4147-A096-CE7A0F29C218}"/>
              </a:ext>
            </a:extLst>
          </p:cNvPr>
          <p:cNvSpPr>
            <a:spLocks noGrp="1"/>
          </p:cNvSpPr>
          <p:nvPr>
            <p:ph type="title"/>
          </p:nvPr>
        </p:nvSpPr>
        <p:spPr>
          <a:xfrm>
            <a:off x="841248" y="548640"/>
            <a:ext cx="3600860" cy="5431536"/>
          </a:xfrm>
        </p:spPr>
        <p:txBody>
          <a:bodyPr>
            <a:normAutofit/>
          </a:bodyPr>
          <a:lstStyle/>
          <a:p>
            <a:r>
              <a:rPr lang="nl-NL" sz="3800">
                <a:latin typeface="Calibri"/>
                <a:ea typeface="+mj-lt"/>
                <a:cs typeface="+mj-lt"/>
              </a:rPr>
              <a:t>Nood aan extra ondersteuning? </a:t>
            </a:r>
            <a:endParaRPr lang="nl-NL" sz="3800" b="1">
              <a:latin typeface="Calibri"/>
              <a:cs typeface="Calibri"/>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FB4A459-D24D-4DAC-A997-9A0228D00D84}"/>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nl-NL" sz="2200">
                <a:ea typeface="+mn-lt"/>
                <a:cs typeface="+mn-lt"/>
                <a:hlinkClick r:id="rId2"/>
              </a:rPr>
              <a:t>Hou vast app</a:t>
            </a:r>
            <a:r>
              <a:rPr lang="nl-NL" sz="2200">
                <a:ea typeface="+mn-lt"/>
                <a:cs typeface="+mn-lt"/>
              </a:rPr>
              <a:t> </a:t>
            </a:r>
            <a:r>
              <a:rPr lang="nl-NL" sz="2000">
                <a:ea typeface="+mn-lt"/>
                <a:cs typeface="+mn-lt"/>
              </a:rPr>
              <a:t>van het Rode Kruis </a:t>
            </a:r>
            <a:endParaRPr lang="nl-NL" sz="2000">
              <a:cs typeface="Calibri" panose="020F0502020204030204"/>
            </a:endParaRPr>
          </a:p>
          <a:p>
            <a:r>
              <a:rPr lang="nl-NL" sz="2200">
                <a:ea typeface="+mn-lt"/>
                <a:cs typeface="+mn-lt"/>
                <a:hlinkClick r:id="rId3"/>
              </a:rPr>
              <a:t>iedereenok.be</a:t>
            </a:r>
            <a:r>
              <a:rPr lang="nl-NL" sz="2200">
                <a:ea typeface="+mn-lt"/>
                <a:cs typeface="+mn-lt"/>
              </a:rPr>
              <a:t> </a:t>
            </a:r>
            <a:r>
              <a:rPr lang="nl-NL" sz="2000">
                <a:ea typeface="+mn-lt"/>
                <a:cs typeface="+mn-lt"/>
              </a:rPr>
              <a:t>een initiatief van </a:t>
            </a:r>
            <a:r>
              <a:rPr lang="nl-NL" sz="2000" err="1">
                <a:ea typeface="+mn-lt"/>
                <a:cs typeface="+mn-lt"/>
              </a:rPr>
              <a:t>Institute</a:t>
            </a:r>
            <a:r>
              <a:rPr lang="nl-NL" sz="2000">
                <a:ea typeface="+mn-lt"/>
                <a:cs typeface="+mn-lt"/>
              </a:rPr>
              <a:t> </a:t>
            </a:r>
            <a:r>
              <a:rPr lang="nl-NL" sz="2000" err="1">
                <a:ea typeface="+mn-lt"/>
                <a:cs typeface="+mn-lt"/>
              </a:rPr>
              <a:t>Rethink</a:t>
            </a:r>
            <a:r>
              <a:rPr lang="nl-NL" sz="2000">
                <a:ea typeface="+mn-lt"/>
                <a:cs typeface="+mn-lt"/>
              </a:rPr>
              <a:t> stress. </a:t>
            </a:r>
            <a:r>
              <a:rPr lang="nl-NL" sz="2000" err="1">
                <a:ea typeface="+mn-lt"/>
                <a:cs typeface="+mn-lt"/>
              </a:rPr>
              <a:t>Reshape</a:t>
            </a:r>
            <a:r>
              <a:rPr lang="nl-NL" sz="2000">
                <a:ea typeface="+mn-lt"/>
                <a:cs typeface="+mn-lt"/>
              </a:rPr>
              <a:t> society.</a:t>
            </a:r>
          </a:p>
          <a:p>
            <a:r>
              <a:rPr lang="nl-NL" sz="2200">
                <a:ea typeface="+mn-lt"/>
                <a:cs typeface="+mn-lt"/>
                <a:hlinkClick r:id="rId4"/>
              </a:rPr>
              <a:t>Geluksdriehoek</a:t>
            </a:r>
            <a:r>
              <a:rPr lang="nl-NL" sz="2200">
                <a:ea typeface="+mn-lt"/>
                <a:cs typeface="+mn-lt"/>
              </a:rPr>
              <a:t> </a:t>
            </a:r>
            <a:r>
              <a:rPr lang="nl-NL" sz="2000">
                <a:ea typeface="+mn-lt"/>
                <a:cs typeface="+mn-lt"/>
              </a:rPr>
              <a:t>initiatief van het Vlaams instituut Gezond leven</a:t>
            </a:r>
            <a:r>
              <a:rPr lang="nl-NL" sz="2200">
                <a:ea typeface="+mn-lt"/>
                <a:cs typeface="+mn-lt"/>
              </a:rPr>
              <a:t> </a:t>
            </a:r>
          </a:p>
          <a:p>
            <a:r>
              <a:rPr lang="nl-NL" sz="2200" u="sng">
                <a:ea typeface="+mn-lt"/>
                <a:cs typeface="+mn-lt"/>
                <a:hlinkClick r:id="rId5"/>
              </a:rPr>
              <a:t>Geestelijkgezond Vlaanderen</a:t>
            </a:r>
            <a:endParaRPr lang="nl-NL" sz="2200"/>
          </a:p>
          <a:p>
            <a:r>
              <a:rPr lang="nl-NL" sz="2200" u="sng">
                <a:ea typeface="+mn-lt"/>
                <a:cs typeface="+mn-lt"/>
                <a:hlinkClick r:id="rId6"/>
              </a:rPr>
              <a:t>Omgaan met stress in tijden van Corona</a:t>
            </a:r>
            <a:r>
              <a:rPr lang="nl-NL" sz="2200">
                <a:ea typeface="+mn-lt"/>
                <a:cs typeface="+mn-lt"/>
              </a:rPr>
              <a:t>: </a:t>
            </a:r>
            <a:r>
              <a:rPr lang="nl-NL" sz="2000">
                <a:ea typeface="+mn-lt"/>
                <a:cs typeface="+mn-lt"/>
              </a:rPr>
              <a:t>een samenwerking tussen het Rode Kruis Vlaanderen, de FOD Volksgezondheid en de Vlaamse Overheid.</a:t>
            </a:r>
            <a:endParaRPr lang="nl-NL" sz="2000">
              <a:cs typeface="Calibri"/>
            </a:endParaRPr>
          </a:p>
          <a:p>
            <a:endParaRPr lang="nl-NL" sz="2200">
              <a:cs typeface="Calibri"/>
            </a:endParaRPr>
          </a:p>
        </p:txBody>
      </p:sp>
    </p:spTree>
    <p:extLst>
      <p:ext uri="{BB962C8B-B14F-4D97-AF65-F5344CB8AC3E}">
        <p14:creationId xmlns:p14="http://schemas.microsoft.com/office/powerpoint/2010/main" val="4022607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870DA-1D10-48AF-8D33-32275A6ECFE8}"/>
              </a:ext>
            </a:extLst>
          </p:cNvPr>
          <p:cNvSpPr>
            <a:spLocks noGrp="1"/>
          </p:cNvSpPr>
          <p:nvPr>
            <p:ph type="title"/>
          </p:nvPr>
        </p:nvSpPr>
        <p:spPr>
          <a:xfrm>
            <a:off x="841248" y="548640"/>
            <a:ext cx="3600860" cy="5431536"/>
          </a:xfrm>
        </p:spPr>
        <p:txBody>
          <a:bodyPr>
            <a:normAutofit/>
          </a:bodyPr>
          <a:lstStyle/>
          <a:p>
            <a:r>
              <a:rPr lang="nl-NL" sz="3800">
                <a:latin typeface="Calibri"/>
                <a:cs typeface="Calibri"/>
              </a:rPr>
              <a:t>Nood aan extra ondersteuning?</a:t>
            </a:r>
            <a:endParaRPr lang="en-US" sz="38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B7B0E5-EF36-46B1-A1A1-8FE76B417071}"/>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nl-NL" sz="2200" u="sng">
                <a:ea typeface="+mn-lt"/>
                <a:cs typeface="+mn-lt"/>
                <a:hlinkClick r:id="rId2"/>
              </a:rPr>
              <a:t>wijrouwenmee.be</a:t>
            </a:r>
            <a:r>
              <a:rPr lang="nl-NL" sz="2200">
                <a:ea typeface="+mn-lt"/>
                <a:cs typeface="+mn-lt"/>
              </a:rPr>
              <a:t>: </a:t>
            </a:r>
            <a:r>
              <a:rPr lang="nl-NL" sz="2000">
                <a:ea typeface="+mn-lt"/>
                <a:cs typeface="+mn-lt"/>
              </a:rPr>
              <a:t>een burgerinitiatief</a:t>
            </a:r>
            <a:r>
              <a:rPr lang="nl-NL" sz="2200">
                <a:ea typeface="+mn-lt"/>
                <a:cs typeface="+mn-lt"/>
              </a:rPr>
              <a:t> van </a:t>
            </a:r>
            <a:r>
              <a:rPr lang="nl-NL" sz="2200" u="sng">
                <a:ea typeface="+mn-lt"/>
                <a:cs typeface="+mn-lt"/>
                <a:hlinkClick r:id="rId3"/>
              </a:rPr>
              <a:t>de Coronadenktank</a:t>
            </a:r>
            <a:r>
              <a:rPr lang="nl-NL" sz="2200">
                <a:ea typeface="+mn-lt"/>
                <a:cs typeface="+mn-lt"/>
              </a:rPr>
              <a:t>. </a:t>
            </a:r>
            <a:r>
              <a:rPr lang="nl-NL" sz="2000">
                <a:ea typeface="+mn-lt"/>
                <a:cs typeface="+mn-lt"/>
              </a:rPr>
              <a:t>Deze website wil steun en troost bieden in deze moeilijke dagen. Want je verdriet hoeft niet in quarantaine.</a:t>
            </a:r>
          </a:p>
          <a:p>
            <a:r>
              <a:rPr lang="nl-NL" sz="2200" u="sng">
                <a:ea typeface="+mn-lt"/>
                <a:cs typeface="+mn-lt"/>
                <a:hlinkClick r:id="rId4"/>
              </a:rPr>
              <a:t>Brochure 'omgaan met overlijden tijdens de Covid-19-crisis' [.PDF] picture_as_pdf</a:t>
            </a:r>
            <a:endParaRPr lang="nl-NL" sz="2200">
              <a:ea typeface="+mn-lt"/>
              <a:cs typeface="+mn-lt"/>
            </a:endParaRPr>
          </a:p>
          <a:p>
            <a:r>
              <a:rPr lang="nl-NL" sz="2200">
                <a:ea typeface="+mn-lt"/>
                <a:cs typeface="+mn-lt"/>
                <a:hlinkClick r:id="rId5"/>
              </a:rPr>
              <a:t>Pomodorotechniek</a:t>
            </a:r>
            <a:r>
              <a:rPr lang="nl-NL" sz="2200">
                <a:ea typeface="+mn-lt"/>
                <a:cs typeface="+mn-lt"/>
              </a:rPr>
              <a:t> </a:t>
            </a:r>
            <a:r>
              <a:rPr lang="nl-NL" sz="2000">
                <a:ea typeface="+mn-lt"/>
                <a:cs typeface="+mn-lt"/>
              </a:rPr>
              <a:t>hier kan je meer info vinden omtrent timemanagement</a:t>
            </a:r>
          </a:p>
          <a:p>
            <a:r>
              <a:rPr lang="nl-NL" sz="2200" u="sng">
                <a:ea typeface="+mn-lt"/>
                <a:cs typeface="+mn-lt"/>
                <a:hlinkClick r:id="rId6"/>
              </a:rPr>
              <a:t>doegids ‘Jouw talenten’</a:t>
            </a:r>
            <a:r>
              <a:rPr lang="nl-NL" sz="2200">
                <a:ea typeface="+mn-lt"/>
                <a:cs typeface="+mn-lt"/>
              </a:rPr>
              <a:t> </a:t>
            </a:r>
            <a:r>
              <a:rPr lang="nl-NL" sz="2000">
                <a:ea typeface="+mn-lt"/>
                <a:cs typeface="+mn-lt"/>
              </a:rPr>
              <a:t>Deze helpt je om je talenten (dingen die je energie geven en die je goed kunt of graag wilt leren) te her(ontdekken).</a:t>
            </a:r>
            <a:endParaRPr lang="en-US" sz="2000">
              <a:ea typeface="+mn-lt"/>
              <a:cs typeface="+mn-lt"/>
            </a:endParaRPr>
          </a:p>
          <a:p>
            <a:r>
              <a:rPr lang="nl-NL" sz="2200" u="sng">
                <a:ea typeface="+mn-lt"/>
                <a:cs typeface="+mn-lt"/>
                <a:hlinkClick r:id="rId7"/>
              </a:rPr>
              <a:t>doegids ‘Jouw waarden en identiteit’</a:t>
            </a:r>
            <a:r>
              <a:rPr lang="nl-NL" sz="2200">
                <a:ea typeface="+mn-lt"/>
                <a:cs typeface="+mn-lt"/>
              </a:rPr>
              <a:t>. </a:t>
            </a:r>
            <a:r>
              <a:rPr lang="nl-NL" sz="2000">
                <a:ea typeface="+mn-lt"/>
                <a:cs typeface="+mn-lt"/>
              </a:rPr>
              <a:t>Deze biedt oefeningen om stil te staan bij wat jij belangrijk vindt en wie jij bent.</a:t>
            </a:r>
            <a:endParaRPr lang="nl-NL" sz="2000">
              <a:cs typeface="Calibri"/>
            </a:endParaRPr>
          </a:p>
          <a:p>
            <a:endParaRPr lang="en-US" sz="2200">
              <a:cs typeface="Calibri"/>
            </a:endParaRPr>
          </a:p>
        </p:txBody>
      </p:sp>
    </p:spTree>
    <p:extLst>
      <p:ext uri="{BB962C8B-B14F-4D97-AF65-F5344CB8AC3E}">
        <p14:creationId xmlns:p14="http://schemas.microsoft.com/office/powerpoint/2010/main" val="38637934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24D0C65-9B94-4E29-AE0F-9E37A41F1781}"/>
              </a:ext>
            </a:extLst>
          </p:cNvPr>
          <p:cNvSpPr>
            <a:spLocks noGrp="1"/>
          </p:cNvSpPr>
          <p:nvPr>
            <p:ph type="title"/>
          </p:nvPr>
        </p:nvSpPr>
        <p:spPr>
          <a:xfrm>
            <a:off x="841248" y="548640"/>
            <a:ext cx="3600860" cy="5431536"/>
          </a:xfrm>
        </p:spPr>
        <p:txBody>
          <a:bodyPr>
            <a:normAutofit/>
          </a:bodyPr>
          <a:lstStyle/>
          <a:p>
            <a:r>
              <a:rPr lang="nl-NL" sz="3800">
                <a:latin typeface="Calibri"/>
                <a:ea typeface="+mj-lt"/>
                <a:cs typeface="+mj-lt"/>
              </a:rPr>
              <a:t>Nood aan extra ondersteuning? </a:t>
            </a:r>
            <a:endParaRPr lang="nl-NL" sz="3800">
              <a:latin typeface="Calibri"/>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3CBACAC-0B0B-475A-82EF-2760D9177452}"/>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nl-NL" b="1">
                <a:ea typeface="+mn-lt"/>
                <a:cs typeface="+mn-lt"/>
              </a:rPr>
              <a:t>Voor zorgverleners</a:t>
            </a:r>
            <a:endParaRPr lang="nl-NL">
              <a:cs typeface="Calibri" panose="020F0502020204030204"/>
            </a:endParaRPr>
          </a:p>
          <a:p>
            <a:pPr marL="0" indent="0">
              <a:buNone/>
            </a:pPr>
            <a:endParaRPr lang="nl-NL" sz="2200" b="1">
              <a:ea typeface="+mn-lt"/>
              <a:cs typeface="+mn-lt"/>
            </a:endParaRPr>
          </a:p>
          <a:p>
            <a:r>
              <a:rPr lang="nl-NL" sz="2200" u="sng">
                <a:ea typeface="+mn-lt"/>
                <a:cs typeface="+mn-lt"/>
                <a:hlinkClick r:id="rId2"/>
              </a:rPr>
              <a:t>Tips voor zorgverleners</a:t>
            </a:r>
            <a:r>
              <a:rPr lang="nl-NL" sz="2200">
                <a:ea typeface="+mn-lt"/>
                <a:cs typeface="+mn-lt"/>
              </a:rPr>
              <a:t>: </a:t>
            </a:r>
            <a:r>
              <a:rPr lang="nl-NL" sz="2000">
                <a:ea typeface="+mn-lt"/>
                <a:cs typeface="+mn-lt"/>
              </a:rPr>
              <a:t>een samenwerking tussen het Rode Kruis Vlaanderen, de FOD Volksgezondheid en de Vlaamse Overheid.</a:t>
            </a:r>
            <a:endParaRPr lang="nl-NL" sz="2000">
              <a:cs typeface="Calibri"/>
            </a:endParaRPr>
          </a:p>
          <a:p>
            <a:r>
              <a:rPr lang="nl-NL" sz="2200" u="sng">
                <a:ea typeface="+mn-lt"/>
                <a:cs typeface="+mn-lt"/>
                <a:hlinkClick r:id="rId3"/>
              </a:rPr>
              <a:t>De zorg samen</a:t>
            </a:r>
            <a:r>
              <a:rPr lang="nl-NL" sz="2200">
                <a:ea typeface="+mn-lt"/>
                <a:cs typeface="+mn-lt"/>
              </a:rPr>
              <a:t>: </a:t>
            </a:r>
            <a:r>
              <a:rPr lang="nl-NL" sz="2000">
                <a:ea typeface="+mn-lt"/>
                <a:cs typeface="+mn-lt"/>
              </a:rPr>
              <a:t>Het ondersteuningsplatform voor zorgverleners</a:t>
            </a:r>
            <a:endParaRPr lang="nl-NL" sz="2000">
              <a:cs typeface="Calibri"/>
            </a:endParaRPr>
          </a:p>
          <a:p>
            <a:r>
              <a:rPr lang="nl-NL" sz="2200" u="sng">
                <a:ea typeface="+mn-lt"/>
                <a:cs typeface="+mn-lt"/>
                <a:hlinkClick r:id="rId4"/>
              </a:rPr>
              <a:t>E-Learning voor psychosociale hulpverleners en verantwoordelijken van zorgpersoneel</a:t>
            </a:r>
            <a:endParaRPr lang="nl-NL" sz="2200"/>
          </a:p>
          <a:p>
            <a:r>
              <a:rPr lang="nl-NL" sz="2200" u="sng">
                <a:ea typeface="+mn-lt"/>
                <a:cs typeface="+mn-lt"/>
                <a:hlinkClick r:id="rId5"/>
              </a:rPr>
              <a:t>Psychosociale ondersteuning tijdens de Covid-19-crisis:</a:t>
            </a:r>
            <a:r>
              <a:rPr lang="nl-NL" sz="2200">
                <a:ea typeface="+mn-lt"/>
                <a:cs typeface="+mn-lt"/>
              </a:rPr>
              <a:t> </a:t>
            </a:r>
            <a:r>
              <a:rPr lang="nl-NL" sz="2000">
                <a:ea typeface="+mn-lt"/>
                <a:cs typeface="+mn-lt"/>
              </a:rPr>
              <a:t>informatie voor psychosociale partners.</a:t>
            </a:r>
            <a:endParaRPr lang="nl-NL" sz="2000">
              <a:cs typeface="Calibri"/>
            </a:endParaRPr>
          </a:p>
          <a:p>
            <a:r>
              <a:rPr lang="nl-NL" sz="2200" u="sng">
                <a:ea typeface="+mn-lt"/>
                <a:cs typeface="+mn-lt"/>
                <a:hlinkClick r:id="rId6"/>
              </a:rPr>
              <a:t>Webinar – Psychosociale interventies voor personeel in de zorgsector gedurende de COVID-19-crisis</a:t>
            </a:r>
            <a:endParaRPr lang="nl-NL" sz="2200"/>
          </a:p>
          <a:p>
            <a:endParaRPr lang="nl-NL" sz="2200">
              <a:cs typeface="Calibri"/>
            </a:endParaRPr>
          </a:p>
        </p:txBody>
      </p:sp>
    </p:spTree>
    <p:extLst>
      <p:ext uri="{BB962C8B-B14F-4D97-AF65-F5344CB8AC3E}">
        <p14:creationId xmlns:p14="http://schemas.microsoft.com/office/powerpoint/2010/main" val="706389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7C666A-1CDF-4A4A-8F01-785015238066}"/>
              </a:ext>
            </a:extLst>
          </p:cNvPr>
          <p:cNvSpPr>
            <a:spLocks noGrp="1"/>
          </p:cNvSpPr>
          <p:nvPr>
            <p:ph type="title"/>
          </p:nvPr>
        </p:nvSpPr>
        <p:spPr>
          <a:xfrm>
            <a:off x="801099" y="1396289"/>
            <a:ext cx="4399093" cy="1325563"/>
          </a:xfrm>
        </p:spPr>
        <p:txBody>
          <a:bodyPr vert="horz" lIns="91440" tIns="45720" rIns="91440" bIns="45720" rtlCol="0" anchor="ctr">
            <a:normAutofit/>
          </a:bodyPr>
          <a:lstStyle/>
          <a:p>
            <a:r>
              <a:rPr lang="en-US" b="1"/>
              <a:t>Mooi initiatief om te steunen</a:t>
            </a:r>
          </a:p>
        </p:txBody>
      </p:sp>
      <p:sp>
        <p:nvSpPr>
          <p:cNvPr id="5" name="Tekstvak 4">
            <a:extLst>
              <a:ext uri="{FF2B5EF4-FFF2-40B4-BE49-F238E27FC236}">
                <a16:creationId xmlns:a16="http://schemas.microsoft.com/office/drawing/2014/main" id="{5E334486-6527-460D-B0BC-9D3F36DA6154}"/>
              </a:ext>
            </a:extLst>
          </p:cNvPr>
          <p:cNvSpPr txBox="1"/>
          <p:nvPr/>
        </p:nvSpPr>
        <p:spPr>
          <a:xfrm>
            <a:off x="400732" y="5491357"/>
            <a:ext cx="5315874" cy="56231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a:t>Houvast app van het Rode Kruis</a:t>
            </a:r>
          </a:p>
          <a:p>
            <a:pPr indent="-228600">
              <a:lnSpc>
                <a:spcPct val="90000"/>
              </a:lnSpc>
              <a:spcAft>
                <a:spcPts val="600"/>
              </a:spcAft>
              <a:buFont typeface="Arial" panose="020B0604020202020204" pitchFamily="34" charset="0"/>
              <a:buChar char="•"/>
            </a:pPr>
            <a:endParaRPr lang="en-US"/>
          </a:p>
        </p:txBody>
      </p:sp>
      <p:sp>
        <p:nvSpPr>
          <p:cNvPr id="11" name="Freeform: Shape 10">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4" descr="Afbeelding met tekst&#10;&#10;Automatisch gegenereerde beschrijving">
            <a:extLst>
              <a:ext uri="{FF2B5EF4-FFF2-40B4-BE49-F238E27FC236}">
                <a16:creationId xmlns:a16="http://schemas.microsoft.com/office/drawing/2014/main" id="{C781194C-5F87-4B9C-B429-791A41843663}"/>
              </a:ext>
            </a:extLst>
          </p:cNvPr>
          <p:cNvPicPr>
            <a:picLocks noGrp="1" noChangeAspect="1"/>
          </p:cNvPicPr>
          <p:nvPr>
            <p:ph idx="1"/>
          </p:nvPr>
        </p:nvPicPr>
        <p:blipFill>
          <a:blip r:embed="rId2"/>
          <a:stretch>
            <a:fillRect/>
          </a:stretch>
        </p:blipFill>
        <p:spPr>
          <a:xfrm>
            <a:off x="7187611" y="814400"/>
            <a:ext cx="4622052" cy="2311026"/>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6CBFCA81-5B56-41BB-8E9E-C696A970024B}"/>
              </a:ext>
            </a:extLst>
          </p:cNvPr>
          <p:cNvPicPr>
            <a:picLocks noChangeAspect="1"/>
          </p:cNvPicPr>
          <p:nvPr/>
        </p:nvPicPr>
        <p:blipFill>
          <a:blip r:embed="rId3"/>
          <a:stretch>
            <a:fillRect/>
          </a:stretch>
        </p:blipFill>
        <p:spPr>
          <a:xfrm>
            <a:off x="7187612" y="3913506"/>
            <a:ext cx="4622052" cy="2190880"/>
          </a:xfrm>
          <a:prstGeom prst="rect">
            <a:avLst/>
          </a:prstGeom>
        </p:spPr>
      </p:pic>
    </p:spTree>
    <p:extLst>
      <p:ext uri="{BB962C8B-B14F-4D97-AF65-F5344CB8AC3E}">
        <p14:creationId xmlns:p14="http://schemas.microsoft.com/office/powerpoint/2010/main" val="278243994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0774E6-F76B-4373-8F34-E17049FD091C}"/>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kern="1200">
                <a:solidFill>
                  <a:schemeClr val="tx1"/>
                </a:solidFill>
                <a:latin typeface="+mj-lt"/>
                <a:ea typeface="+mj-ea"/>
                <a:cs typeface="+mj-cs"/>
              </a:rPr>
              <a:t>In het algemeen</a:t>
            </a:r>
            <a:endParaRPr lang="en-US" sz="6600" kern="1200">
              <a:solidFill>
                <a:schemeClr val="tx1"/>
              </a:solidFill>
            </a:endParaRP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20551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D53924C3673240842F0D52D89918B7" ma:contentTypeVersion="12" ma:contentTypeDescription="Een nieuw document maken." ma:contentTypeScope="" ma:versionID="2444e5b3118ee2ba4bced790d47a30f2">
  <xsd:schema xmlns:xsd="http://www.w3.org/2001/XMLSchema" xmlns:xs="http://www.w3.org/2001/XMLSchema" xmlns:p="http://schemas.microsoft.com/office/2006/metadata/properties" xmlns:ns2="865452a7-fb80-4472-ab94-3a42f1f30713" xmlns:ns3="344e36cb-7fad-41b7-92c5-aafdfc250862" targetNamespace="http://schemas.microsoft.com/office/2006/metadata/properties" ma:root="true" ma:fieldsID="a205b9b05af140d6a3b95c0f22d84637" ns2:_="" ns3:_="">
    <xsd:import namespace="865452a7-fb80-4472-ab94-3a42f1f30713"/>
    <xsd:import namespace="344e36cb-7fad-41b7-92c5-aafdfc2508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452a7-fb80-4472-ab94-3a42f1f307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e36cb-7fad-41b7-92c5-aafdfc25086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2C7FDE-6A1F-403A-8D20-0A80A6C9B355}">
  <ds:schemaRefs>
    <ds:schemaRef ds:uri="344e36cb-7fad-41b7-92c5-aafdfc250862"/>
    <ds:schemaRef ds:uri="865452a7-fb80-4472-ab94-3a42f1f307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2070CAC-BC35-4711-AF14-4541EB7CDEAC}">
  <ds:schemaRefs>
    <ds:schemaRef ds:uri="344e36cb-7fad-41b7-92c5-aafdfc250862"/>
    <ds:schemaRef ds:uri="865452a7-fb80-4472-ab94-3a42f1f307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230770-5587-487B-A19F-767BEDD903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89</Slides>
  <Notes>48</Notes>
  <HiddenSlides>0</HiddenSlide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Kantoorthema</vt:lpstr>
      <vt:lpstr>Vragenuurtje CPBW </vt:lpstr>
      <vt:lpstr>PowerPoint Presentation</vt:lpstr>
      <vt:lpstr>Wat komt er aan bod?</vt:lpstr>
      <vt:lpstr>PowerPoint Presentation</vt:lpstr>
      <vt:lpstr>Veel lof voor CLB</vt:lpstr>
      <vt:lpstr>Wir schaffen das</vt:lpstr>
      <vt:lpstr>Psychosociale risico’s</vt:lpstr>
      <vt:lpstr>PowerPoint Presentation</vt:lpstr>
      <vt:lpstr>In het algemeen</vt:lpstr>
      <vt:lpstr>Definitie: Psychosociale risico’s</vt:lpstr>
      <vt:lpstr>PowerPoint Presentation</vt:lpstr>
      <vt:lpstr>Verantwoordelijkheid werkgever</vt:lpstr>
      <vt:lpstr>Verantwoordelijkheid van iedereen </vt:lpstr>
      <vt:lpstr>In huidige, specifieke context</vt:lpstr>
      <vt:lpstr>We staan voor hete vuren </vt:lpstr>
      <vt:lpstr>Voordelen van thuiswerk </vt:lpstr>
      <vt:lpstr>Uitdagingen thuiswerk</vt:lpstr>
      <vt:lpstr>We moeten écht alert zijn</vt:lpstr>
      <vt:lpstr>Wat kan IK doen?</vt:lpstr>
      <vt:lpstr>PowerPoint Presentation</vt:lpstr>
      <vt:lpstr>Stel grenzen</vt:lpstr>
      <vt:lpstr>Bij het thuiswerken</vt:lpstr>
      <vt:lpstr>Wat kan IK doen?</vt:lpstr>
      <vt:lpstr>Uitdagingen telewerken </vt:lpstr>
      <vt:lpstr>In de inhoud van het werk</vt:lpstr>
      <vt:lpstr>Wat merken we?</vt:lpstr>
      <vt:lpstr>Hoe hou je het hoofd boven water?</vt:lpstr>
      <vt:lpstr>Prioriteren is grenzen stellen</vt:lpstr>
      <vt:lpstr>Hoe hou je het hoofd boven water? </vt:lpstr>
      <vt:lpstr>Prioriteren </vt:lpstr>
      <vt:lpstr>Nieuwe aanmeldingen</vt:lpstr>
      <vt:lpstr>Prioritaire doelgroepen voor de overheid</vt:lpstr>
      <vt:lpstr>Rangorde in de trajecten (1)</vt:lpstr>
      <vt:lpstr>Rangorde in de trajecten (2)</vt:lpstr>
      <vt:lpstr>“It does not take much strength to do things, but it requires a great deal of strength to decide what to do.” ― Elbert Hubbard</vt:lpstr>
      <vt:lpstr>Condenseren</vt:lpstr>
      <vt:lpstr>Voorbeeld: 1e contactmoment AN</vt:lpstr>
      <vt:lpstr>Concrete vraag</vt:lpstr>
      <vt:lpstr>Condenseren met leerlingen en ouders </vt:lpstr>
      <vt:lpstr>Condenseren met scholen en externe diensten </vt:lpstr>
      <vt:lpstr>Innoveren</vt:lpstr>
      <vt:lpstr>Teamwerking</vt:lpstr>
      <vt:lpstr>Winst door teamwerking</vt:lpstr>
      <vt:lpstr>Teamwerking</vt:lpstr>
      <vt:lpstr>Versterk het team </vt:lpstr>
      <vt:lpstr>Organiseer het team</vt:lpstr>
      <vt:lpstr>PowerPoint Presentation</vt:lpstr>
      <vt:lpstr>Welk advies zou je een collega geven?</vt:lpstr>
      <vt:lpstr>Waar vind ik het inhoudelijk draaiboek?</vt:lpstr>
      <vt:lpstr>Ontstress emotioneel</vt:lpstr>
      <vt:lpstr>Voel jij je ook wel eens zo?</vt:lpstr>
      <vt:lpstr>Voel jij je ook wel eens zo?</vt:lpstr>
      <vt:lpstr>Model: raampje van tolerantie</vt:lpstr>
      <vt:lpstr>Van grote ramen en kleine dakvenstertjes</vt:lpstr>
      <vt:lpstr>Meer lezen over het raampje?</vt:lpstr>
      <vt:lpstr>Zorg voor jezelf</vt:lpstr>
      <vt:lpstr>PowerPoint Presentation</vt:lpstr>
      <vt:lpstr>Fysieke batterij</vt:lpstr>
      <vt:lpstr>Mentale batterij</vt:lpstr>
      <vt:lpstr>Sociale batterij</vt:lpstr>
      <vt:lpstr>Zingeving batterij</vt:lpstr>
      <vt:lpstr>Ontstressen, hoe doe ik dat?</vt:lpstr>
      <vt:lpstr>Fysiek ontstressen </vt:lpstr>
      <vt:lpstr>Mentaal ontstressen</vt:lpstr>
      <vt:lpstr>Emotioneel ontstressen </vt:lpstr>
      <vt:lpstr>Hulpmiddelen </vt:lpstr>
      <vt:lpstr>Belangrijkste resultaten van mindfulness</vt:lpstr>
      <vt:lpstr>Voorbeeld Oefeningen </vt:lpstr>
      <vt:lpstr>Fysiek ontstressen </vt:lpstr>
      <vt:lpstr>Mentaal en emotioneel ontstressen </vt:lpstr>
      <vt:lpstr>Positief tijdreizen</vt:lpstr>
      <vt:lpstr>De geluksdriehoek</vt:lpstr>
      <vt:lpstr>Mentale veerkracht </vt:lpstr>
      <vt:lpstr>Creëer een WIJ-gevoel</vt:lpstr>
      <vt:lpstr>PowerPoint Presentation</vt:lpstr>
      <vt:lpstr>De behoefte aan verbondenheid kan voor iedereen verschillend zijn </vt:lpstr>
      <vt:lpstr>PowerPoint Presentation</vt:lpstr>
      <vt:lpstr>Wat kan ik doen?</vt:lpstr>
      <vt:lpstr>4/02/2021 Dag van de CLB-medewerker </vt:lpstr>
      <vt:lpstr>PowerPoint Presentation</vt:lpstr>
      <vt:lpstr>PowerPoint Presentation</vt:lpstr>
      <vt:lpstr>PowerPoint Presentation</vt:lpstr>
      <vt:lpstr>Bedankt  en vergeet jezelf niet af en toe een schouderklopje te geven</vt:lpstr>
      <vt:lpstr>Extra</vt:lpstr>
      <vt:lpstr>Nood aan extra ondersteuning? </vt:lpstr>
      <vt:lpstr>Nood aan extra ondersteuning? </vt:lpstr>
      <vt:lpstr>Nood aan extra ondersteuning?</vt:lpstr>
      <vt:lpstr>Nood aan extra ondersteuning? </vt:lpstr>
      <vt:lpstr>Mooi initiatief om te steunen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Vragenuurtje CPBW </dc:title>
  <dc:creator>Rebecca Cogneau</dc:creator>
  <cp:revision>1</cp:revision>
  <dcterms:created xsi:type="dcterms:W3CDTF">2020-12-17T10:46:43Z</dcterms:created>
  <dcterms:modified xsi:type="dcterms:W3CDTF">2020-12-17T10:56:21Z</dcterms:modified>
</cp:coreProperties>
</file>