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4"/>
  </p:sldMasterIdLst>
  <p:notesMasterIdLst>
    <p:notesMasterId r:id="rId50"/>
  </p:notesMasterIdLst>
  <p:sldIdLst>
    <p:sldId id="256" r:id="rId5"/>
    <p:sldId id="287" r:id="rId6"/>
    <p:sldId id="308" r:id="rId7"/>
    <p:sldId id="265" r:id="rId8"/>
    <p:sldId id="260" r:id="rId9"/>
    <p:sldId id="275" r:id="rId10"/>
    <p:sldId id="261" r:id="rId11"/>
    <p:sldId id="295" r:id="rId12"/>
    <p:sldId id="266" r:id="rId13"/>
    <p:sldId id="273" r:id="rId14"/>
    <p:sldId id="276" r:id="rId15"/>
    <p:sldId id="272" r:id="rId16"/>
    <p:sldId id="309" r:id="rId17"/>
    <p:sldId id="262" r:id="rId18"/>
    <p:sldId id="269" r:id="rId19"/>
    <p:sldId id="291" r:id="rId20"/>
    <p:sldId id="297" r:id="rId21"/>
    <p:sldId id="301" r:id="rId22"/>
    <p:sldId id="298" r:id="rId23"/>
    <p:sldId id="313" r:id="rId24"/>
    <p:sldId id="310" r:id="rId25"/>
    <p:sldId id="307" r:id="rId26"/>
    <p:sldId id="320" r:id="rId27"/>
    <p:sldId id="274" r:id="rId28"/>
    <p:sldId id="302" r:id="rId29"/>
    <p:sldId id="303" r:id="rId30"/>
    <p:sldId id="317" r:id="rId31"/>
    <p:sldId id="318" r:id="rId32"/>
    <p:sldId id="305" r:id="rId33"/>
    <p:sldId id="314" r:id="rId34"/>
    <p:sldId id="304" r:id="rId35"/>
    <p:sldId id="319" r:id="rId36"/>
    <p:sldId id="279" r:id="rId37"/>
    <p:sldId id="278" r:id="rId38"/>
    <p:sldId id="280" r:id="rId39"/>
    <p:sldId id="316" r:id="rId40"/>
    <p:sldId id="282" r:id="rId41"/>
    <p:sldId id="288" r:id="rId42"/>
    <p:sldId id="289" r:id="rId43"/>
    <p:sldId id="290" r:id="rId44"/>
    <p:sldId id="315" r:id="rId45"/>
    <p:sldId id="321" r:id="rId46"/>
    <p:sldId id="270" r:id="rId47"/>
    <p:sldId id="293" r:id="rId48"/>
    <p:sldId id="294" r:id="rId49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E0680-947D-4871-8737-2AEFC41826E5}" v="16" dt="2021-01-07T19:49:30.631"/>
    <p1510:client id="{1C061061-287C-4F5E-B00D-BD20FF935562}" v="251" dt="2021-01-07T19:36:08.054"/>
    <p1510:client id="{1D8FC5DA-FD29-468F-B361-991CACA80DA4}" v="22" dt="2021-01-07T19:47:55.064"/>
    <p1510:client id="{368AA530-96CA-4953-87F1-DC81E697FDF3}" v="4705" dt="2021-01-08T07:59:40.226"/>
    <p1510:client id="{5C16D28E-79CC-4082-B1A4-499D03235771}" v="2" dt="2021-01-07T14:05:42.153"/>
    <p1510:client id="{5C18314D-25F5-D2FB-E3A8-191CCBAA2C6C}" v="6" dt="2021-01-08T08:27:59.199"/>
    <p1510:client id="{5CED6F98-62B2-453D-BE71-1D9AABDC3A53}" v="3" dt="2021-01-08T07:36:23.919"/>
    <p1510:client id="{649EE3B4-8DC3-4182-B0BC-99D2FB636F51}" v="4" dt="2021-01-08T09:11:23.093"/>
    <p1510:client id="{7E144750-4387-4DD6-A2FC-BDE6B908A72B}" v="1346" dt="2021-01-07T21:41:51.352"/>
    <p1510:client id="{99B9EF26-1FBF-4A1C-949D-395E946A8337}" v="495" dt="2021-01-08T09:40:22.563"/>
    <p1510:client id="{B7BA357D-D228-4CE0-A6CC-661329E0B7AD}" v="7" dt="2021-01-07T13:26:42.151"/>
    <p1510:client id="{C0D3E709-CF36-47E3-95DE-C40CFDB90E89}" vWet="2" dt="2021-01-07T16:15:49.831"/>
    <p1510:client id="{DA1965D8-EC09-4F2E-96F0-9BF78111BBB9}" v="46" dt="2021-01-07T18:23:35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a Vercruysse" userId="S::christa.vercruysse@vrijclbnetwerk.be::4200ecb0-f1ab-4090-bbe4-209ba0ca2e7f" providerId="AD" clId="Web-{7AEEC009-CAA6-4284-9784-0BAB4AD45F5A}"/>
    <pc:docChg chg="addSld">
      <pc:chgData name="Christa Vercruysse" userId="S::christa.vercruysse@vrijclbnetwerk.be::4200ecb0-f1ab-4090-bbe4-209ba0ca2e7f" providerId="AD" clId="Web-{7AEEC009-CAA6-4284-9784-0BAB4AD45F5A}" dt="2021-01-07T07:16:44.539" v="0"/>
      <pc:docMkLst>
        <pc:docMk/>
      </pc:docMkLst>
      <pc:sldChg chg="new">
        <pc:chgData name="Christa Vercruysse" userId="S::christa.vercruysse@vrijclbnetwerk.be::4200ecb0-f1ab-4090-bbe4-209ba0ca2e7f" providerId="AD" clId="Web-{7AEEC009-CAA6-4284-9784-0BAB4AD45F5A}" dt="2021-01-07T07:16:44.539" v="0"/>
        <pc:sldMkLst>
          <pc:docMk/>
          <pc:sldMk cId="620450312" sldId="287"/>
        </pc:sldMkLst>
      </pc:sldChg>
    </pc:docChg>
  </pc:docChgLst>
  <pc:docChgLst>
    <pc:chgData name="Liesbeth Werrebrouck" userId="S::liesbeth.werrebrouck@vrijclbnetwerk.be::fd464afc-61c6-468a-8f9e-ef687cb7113a" providerId="AD" clId="Web-{B7BA357D-D228-4CE0-A6CC-661329E0B7AD}"/>
    <pc:docChg chg="modSld">
      <pc:chgData name="Liesbeth Werrebrouck" userId="S::liesbeth.werrebrouck@vrijclbnetwerk.be::fd464afc-61c6-468a-8f9e-ef687cb7113a" providerId="AD" clId="Web-{B7BA357D-D228-4CE0-A6CC-661329E0B7AD}" dt="2021-01-07T13:26:42.151" v="5" actId="20577"/>
      <pc:docMkLst>
        <pc:docMk/>
      </pc:docMkLst>
      <pc:sldChg chg="modSp">
        <pc:chgData name="Liesbeth Werrebrouck" userId="S::liesbeth.werrebrouck@vrijclbnetwerk.be::fd464afc-61c6-468a-8f9e-ef687cb7113a" providerId="AD" clId="Web-{B7BA357D-D228-4CE0-A6CC-661329E0B7AD}" dt="2021-01-07T13:25:59.744" v="1" actId="20577"/>
        <pc:sldMkLst>
          <pc:docMk/>
          <pc:sldMk cId="0" sldId="256"/>
        </pc:sldMkLst>
        <pc:spChg chg="mod">
          <ac:chgData name="Liesbeth Werrebrouck" userId="S::liesbeth.werrebrouck@vrijclbnetwerk.be::fd464afc-61c6-468a-8f9e-ef687cb7113a" providerId="AD" clId="Web-{B7BA357D-D228-4CE0-A6CC-661329E0B7AD}" dt="2021-01-07T13:25:59.744" v="1" actId="20577"/>
          <ac:spMkLst>
            <pc:docMk/>
            <pc:sldMk cId="0" sldId="256"/>
            <ac:spMk id="77" creationId="{00000000-0000-0000-0000-000000000000}"/>
          </ac:spMkLst>
        </pc:spChg>
      </pc:sldChg>
      <pc:sldChg chg="modSp">
        <pc:chgData name="Liesbeth Werrebrouck" userId="S::liesbeth.werrebrouck@vrijclbnetwerk.be::fd464afc-61c6-468a-8f9e-ef687cb7113a" providerId="AD" clId="Web-{B7BA357D-D228-4CE0-A6CC-661329E0B7AD}" dt="2021-01-07T13:26:42.151" v="5" actId="20577"/>
        <pc:sldMkLst>
          <pc:docMk/>
          <pc:sldMk cId="0" sldId="257"/>
        </pc:sldMkLst>
        <pc:spChg chg="mod">
          <ac:chgData name="Liesbeth Werrebrouck" userId="S::liesbeth.werrebrouck@vrijclbnetwerk.be::fd464afc-61c6-468a-8f9e-ef687cb7113a" providerId="AD" clId="Web-{B7BA357D-D228-4CE0-A6CC-661329E0B7AD}" dt="2021-01-07T13:26:42.151" v="5" actId="20577"/>
          <ac:spMkLst>
            <pc:docMk/>
            <pc:sldMk cId="0" sldId="257"/>
            <ac:spMk id="84" creationId="{00000000-0000-0000-0000-000000000000}"/>
          </ac:spMkLst>
        </pc:spChg>
      </pc:sldChg>
    </pc:docChg>
  </pc:docChgLst>
  <pc:docChgLst>
    <pc:chgData name="Greta Clarebout" userId="S::greta.clarebout@vrijclbnetwerk.be::0065a835-eb0b-4fe6-a3a5-145465db141b" providerId="AD" clId="Web-{7E144750-4387-4DD6-A2FC-BDE6B908A72B}"/>
    <pc:docChg chg="addSld delSld modSld sldOrd">
      <pc:chgData name="Greta Clarebout" userId="S::greta.clarebout@vrijclbnetwerk.be::0065a835-eb0b-4fe6-a3a5-145465db141b" providerId="AD" clId="Web-{7E144750-4387-4DD6-A2FC-BDE6B908A72B}" dt="2021-01-07T21:41:51.352" v="1331" actId="20577"/>
      <pc:docMkLst>
        <pc:docMk/>
      </pc:docMkLst>
      <pc:sldChg chg="del">
        <pc:chgData name="Greta Clarebout" userId="S::greta.clarebout@vrijclbnetwerk.be::0065a835-eb0b-4fe6-a3a5-145465db141b" providerId="AD" clId="Web-{7E144750-4387-4DD6-A2FC-BDE6B908A72B}" dt="2021-01-07T21:32:43.166" v="1287"/>
        <pc:sldMkLst>
          <pc:docMk/>
          <pc:sldMk cId="0" sldId="257"/>
        </pc:sldMkLst>
      </pc:sldChg>
      <pc:sldChg chg="modSp">
        <pc:chgData name="Greta Clarebout" userId="S::greta.clarebout@vrijclbnetwerk.be::0065a835-eb0b-4fe6-a3a5-145465db141b" providerId="AD" clId="Web-{7E144750-4387-4DD6-A2FC-BDE6B908A72B}" dt="2021-01-07T21:30:04.287" v="1271" actId="20577"/>
        <pc:sldMkLst>
          <pc:docMk/>
          <pc:sldMk cId="738191098" sldId="261"/>
        </pc:sldMkLst>
        <pc:spChg chg="mod">
          <ac:chgData name="Greta Clarebout" userId="S::greta.clarebout@vrijclbnetwerk.be::0065a835-eb0b-4fe6-a3a5-145465db141b" providerId="AD" clId="Web-{7E144750-4387-4DD6-A2FC-BDE6B908A72B}" dt="2021-01-07T21:30:04.287" v="1271" actId="20577"/>
          <ac:spMkLst>
            <pc:docMk/>
            <pc:sldMk cId="738191098" sldId="261"/>
            <ac:spMk id="6" creationId="{78FFE368-5B68-47BC-8D3A-C9C7F0CF15CC}"/>
          </ac:spMkLst>
        </pc:spChg>
      </pc:sldChg>
      <pc:sldChg chg="modSp">
        <pc:chgData name="Greta Clarebout" userId="S::greta.clarebout@vrijclbnetwerk.be::0065a835-eb0b-4fe6-a3a5-145465db141b" providerId="AD" clId="Web-{7E144750-4387-4DD6-A2FC-BDE6B908A72B}" dt="2021-01-07T20:04:51.431" v="91" actId="14100"/>
        <pc:sldMkLst>
          <pc:docMk/>
          <pc:sldMk cId="2751158400" sldId="262"/>
        </pc:sldMkLst>
        <pc:spChg chg="mod">
          <ac:chgData name="Greta Clarebout" userId="S::greta.clarebout@vrijclbnetwerk.be::0065a835-eb0b-4fe6-a3a5-145465db141b" providerId="AD" clId="Web-{7E144750-4387-4DD6-A2FC-BDE6B908A72B}" dt="2021-01-07T20:04:51.431" v="91" actId="14100"/>
          <ac:spMkLst>
            <pc:docMk/>
            <pc:sldMk cId="2751158400" sldId="262"/>
            <ac:spMk id="3" creationId="{75995D77-660E-42D7-A501-24E345E94AB2}"/>
          </ac:spMkLst>
        </pc:spChg>
      </pc:sldChg>
      <pc:sldChg chg="ord">
        <pc:chgData name="Greta Clarebout" userId="S::greta.clarebout@vrijclbnetwerk.be::0065a835-eb0b-4fe6-a3a5-145465db141b" providerId="AD" clId="Web-{7E144750-4387-4DD6-A2FC-BDE6B908A72B}" dt="2021-01-07T20:57:15.501" v="750"/>
        <pc:sldMkLst>
          <pc:docMk/>
          <pc:sldMk cId="1283322697" sldId="270"/>
        </pc:sldMkLst>
      </pc:sldChg>
      <pc:sldChg chg="modSp">
        <pc:chgData name="Greta Clarebout" userId="S::greta.clarebout@vrijclbnetwerk.be::0065a835-eb0b-4fe6-a3a5-145465db141b" providerId="AD" clId="Web-{7E144750-4387-4DD6-A2FC-BDE6B908A72B}" dt="2021-01-07T20:16:09.776" v="274" actId="20577"/>
        <pc:sldMkLst>
          <pc:docMk/>
          <pc:sldMk cId="3283253821" sldId="274"/>
        </pc:sldMkLst>
        <pc:spChg chg="mod">
          <ac:chgData name="Greta Clarebout" userId="S::greta.clarebout@vrijclbnetwerk.be::0065a835-eb0b-4fe6-a3a5-145465db141b" providerId="AD" clId="Web-{7E144750-4387-4DD6-A2FC-BDE6B908A72B}" dt="2021-01-07T20:16:09.776" v="274" actId="20577"/>
          <ac:spMkLst>
            <pc:docMk/>
            <pc:sldMk cId="3283253821" sldId="274"/>
            <ac:spMk id="3" creationId="{38D53B14-BF2D-4FC8-B4DB-DD3BAA50F4A0}"/>
          </ac:spMkLst>
        </pc:spChg>
      </pc:sldChg>
      <pc:sldChg chg="ord">
        <pc:chgData name="Greta Clarebout" userId="S::greta.clarebout@vrijclbnetwerk.be::0065a835-eb0b-4fe6-a3a5-145465db141b" providerId="AD" clId="Web-{7E144750-4387-4DD6-A2FC-BDE6B908A72B}" dt="2021-01-07T21:21:56.710" v="1189"/>
        <pc:sldMkLst>
          <pc:docMk/>
          <pc:sldMk cId="3469010827" sldId="278"/>
        </pc:sldMkLst>
      </pc:sldChg>
      <pc:sldChg chg="addSp modSp ord">
        <pc:chgData name="Greta Clarebout" userId="S::greta.clarebout@vrijclbnetwerk.be::0065a835-eb0b-4fe6-a3a5-145465db141b" providerId="AD" clId="Web-{7E144750-4387-4DD6-A2FC-BDE6B908A72B}" dt="2021-01-07T21:40:24.740" v="1314" actId="20577"/>
        <pc:sldMkLst>
          <pc:docMk/>
          <pc:sldMk cId="4237862268" sldId="280"/>
        </pc:sldMkLst>
        <pc:spChg chg="mod">
          <ac:chgData name="Greta Clarebout" userId="S::greta.clarebout@vrijclbnetwerk.be::0065a835-eb0b-4fe6-a3a5-145465db141b" providerId="AD" clId="Web-{7E144750-4387-4DD6-A2FC-BDE6B908A72B}" dt="2021-01-07T21:22:16.570" v="1195" actId="20577"/>
          <ac:spMkLst>
            <pc:docMk/>
            <pc:sldMk cId="4237862268" sldId="280"/>
            <ac:spMk id="2" creationId="{EBDC4720-D8B5-4FB5-9657-7048886B9314}"/>
          </ac:spMkLst>
        </pc:spChg>
        <pc:spChg chg="mod">
          <ac:chgData name="Greta Clarebout" userId="S::greta.clarebout@vrijclbnetwerk.be::0065a835-eb0b-4fe6-a3a5-145465db141b" providerId="AD" clId="Web-{7E144750-4387-4DD6-A2FC-BDE6B908A72B}" dt="2021-01-07T21:40:24.740" v="1314" actId="20577"/>
          <ac:spMkLst>
            <pc:docMk/>
            <pc:sldMk cId="4237862268" sldId="280"/>
            <ac:spMk id="3" creationId="{AA56E526-2DE5-4E5F-80EC-4FA090FFECDB}"/>
          </ac:spMkLst>
        </pc:spChg>
        <pc:picChg chg="add mod">
          <ac:chgData name="Greta Clarebout" userId="S::greta.clarebout@vrijclbnetwerk.be::0065a835-eb0b-4fe6-a3a5-145465db141b" providerId="AD" clId="Web-{7E144750-4387-4DD6-A2FC-BDE6B908A72B}" dt="2021-01-07T20:49:32.892" v="540" actId="14100"/>
          <ac:picMkLst>
            <pc:docMk/>
            <pc:sldMk cId="4237862268" sldId="280"/>
            <ac:picMk id="5" creationId="{BD93E35B-6E40-4BB6-A6A4-8E4E1246825E}"/>
          </ac:picMkLst>
        </pc:picChg>
      </pc:sldChg>
      <pc:sldChg chg="modSp ord">
        <pc:chgData name="Greta Clarebout" userId="S::greta.clarebout@vrijclbnetwerk.be::0065a835-eb0b-4fe6-a3a5-145465db141b" providerId="AD" clId="Web-{7E144750-4387-4DD6-A2FC-BDE6B908A72B}" dt="2021-01-07T21:41:10.523" v="1329" actId="20577"/>
        <pc:sldMkLst>
          <pc:docMk/>
          <pc:sldMk cId="4005035338" sldId="282"/>
        </pc:sldMkLst>
        <pc:spChg chg="mod">
          <ac:chgData name="Greta Clarebout" userId="S::greta.clarebout@vrijclbnetwerk.be::0065a835-eb0b-4fe6-a3a5-145465db141b" providerId="AD" clId="Web-{7E144750-4387-4DD6-A2FC-BDE6B908A72B}" dt="2021-01-07T21:19:00.049" v="1114" actId="20577"/>
          <ac:spMkLst>
            <pc:docMk/>
            <pc:sldMk cId="4005035338" sldId="282"/>
            <ac:spMk id="2" creationId="{B136D727-311A-4A6C-B5B0-3240BAECA92B}"/>
          </ac:spMkLst>
        </pc:spChg>
        <pc:spChg chg="mod">
          <ac:chgData name="Greta Clarebout" userId="S::greta.clarebout@vrijclbnetwerk.be::0065a835-eb0b-4fe6-a3a5-145465db141b" providerId="AD" clId="Web-{7E144750-4387-4DD6-A2FC-BDE6B908A72B}" dt="2021-01-07T21:41:10.523" v="1329" actId="20577"/>
          <ac:spMkLst>
            <pc:docMk/>
            <pc:sldMk cId="4005035338" sldId="282"/>
            <ac:spMk id="3" creationId="{ADE5AB36-2C58-4CFB-8F6B-582134DCA599}"/>
          </ac:spMkLst>
        </pc:spChg>
      </pc:sldChg>
      <pc:sldChg chg="modSp">
        <pc:chgData name="Greta Clarebout" userId="S::greta.clarebout@vrijclbnetwerk.be::0065a835-eb0b-4fe6-a3a5-145465db141b" providerId="AD" clId="Web-{7E144750-4387-4DD6-A2FC-BDE6B908A72B}" dt="2021-01-07T21:03:40.292" v="840" actId="20577"/>
        <pc:sldMkLst>
          <pc:docMk/>
          <pc:sldMk cId="2379295196" sldId="288"/>
        </pc:sldMkLst>
        <pc:spChg chg="mod">
          <ac:chgData name="Greta Clarebout" userId="S::greta.clarebout@vrijclbnetwerk.be::0065a835-eb0b-4fe6-a3a5-145465db141b" providerId="AD" clId="Web-{7E144750-4387-4DD6-A2FC-BDE6B908A72B}" dt="2021-01-07T21:03:40.292" v="840" actId="20577"/>
          <ac:spMkLst>
            <pc:docMk/>
            <pc:sldMk cId="2379295196" sldId="288"/>
            <ac:spMk id="2" creationId="{7DC28F23-0A66-42D6-B285-83CD702D10FE}"/>
          </ac:spMkLst>
        </pc:spChg>
      </pc:sldChg>
      <pc:sldChg chg="modSp">
        <pc:chgData name="Greta Clarebout" userId="S::greta.clarebout@vrijclbnetwerk.be::0065a835-eb0b-4fe6-a3a5-145465db141b" providerId="AD" clId="Web-{7E144750-4387-4DD6-A2FC-BDE6B908A72B}" dt="2021-01-07T21:05:06.325" v="867" actId="20577"/>
        <pc:sldMkLst>
          <pc:docMk/>
          <pc:sldMk cId="1676422294" sldId="289"/>
        </pc:sldMkLst>
        <pc:spChg chg="mod">
          <ac:chgData name="Greta Clarebout" userId="S::greta.clarebout@vrijclbnetwerk.be::0065a835-eb0b-4fe6-a3a5-145465db141b" providerId="AD" clId="Web-{7E144750-4387-4DD6-A2FC-BDE6B908A72B}" dt="2021-01-07T21:03:16.791" v="830" actId="20577"/>
          <ac:spMkLst>
            <pc:docMk/>
            <pc:sldMk cId="1676422294" sldId="289"/>
            <ac:spMk id="2" creationId="{5CD27EA9-1A97-4010-9735-9E0F7EB79538}"/>
          </ac:spMkLst>
        </pc:spChg>
        <pc:spChg chg="mod">
          <ac:chgData name="Greta Clarebout" userId="S::greta.clarebout@vrijclbnetwerk.be::0065a835-eb0b-4fe6-a3a5-145465db141b" providerId="AD" clId="Web-{7E144750-4387-4DD6-A2FC-BDE6B908A72B}" dt="2021-01-07T21:05:06.325" v="867" actId="20577"/>
          <ac:spMkLst>
            <pc:docMk/>
            <pc:sldMk cId="1676422294" sldId="289"/>
            <ac:spMk id="3" creationId="{44696F4C-594B-4EF8-8790-9A257AFE62CD}"/>
          </ac:spMkLst>
        </pc:spChg>
      </pc:sldChg>
      <pc:sldChg chg="modSp">
        <pc:chgData name="Greta Clarebout" userId="S::greta.clarebout@vrijclbnetwerk.be::0065a835-eb0b-4fe6-a3a5-145465db141b" providerId="AD" clId="Web-{7E144750-4387-4DD6-A2FC-BDE6B908A72B}" dt="2021-01-07T21:06:15.140" v="876" actId="20577"/>
        <pc:sldMkLst>
          <pc:docMk/>
          <pc:sldMk cId="589143228" sldId="290"/>
        </pc:sldMkLst>
        <pc:spChg chg="mod">
          <ac:chgData name="Greta Clarebout" userId="S::greta.clarebout@vrijclbnetwerk.be::0065a835-eb0b-4fe6-a3a5-145465db141b" providerId="AD" clId="Web-{7E144750-4387-4DD6-A2FC-BDE6B908A72B}" dt="2021-01-07T21:06:15.140" v="876" actId="20577"/>
          <ac:spMkLst>
            <pc:docMk/>
            <pc:sldMk cId="589143228" sldId="290"/>
            <ac:spMk id="2" creationId="{3AB67355-FA7D-4527-A382-AC61C7CA3E14}"/>
          </ac:spMkLst>
        </pc:spChg>
        <pc:spChg chg="mod">
          <ac:chgData name="Greta Clarebout" userId="S::greta.clarebout@vrijclbnetwerk.be::0065a835-eb0b-4fe6-a3a5-145465db141b" providerId="AD" clId="Web-{7E144750-4387-4DD6-A2FC-BDE6B908A72B}" dt="2021-01-07T21:02:44.134" v="810" actId="20577"/>
          <ac:spMkLst>
            <pc:docMk/>
            <pc:sldMk cId="589143228" sldId="290"/>
            <ac:spMk id="3" creationId="{811695A8-4451-4419-ADF1-8E4EF618CF98}"/>
          </ac:spMkLst>
        </pc:spChg>
      </pc:sldChg>
      <pc:sldChg chg="modSp">
        <pc:chgData name="Greta Clarebout" userId="S::greta.clarebout@vrijclbnetwerk.be::0065a835-eb0b-4fe6-a3a5-145465db141b" providerId="AD" clId="Web-{7E144750-4387-4DD6-A2FC-BDE6B908A72B}" dt="2021-01-07T21:17:11.734" v="1100" actId="20577"/>
        <pc:sldMkLst>
          <pc:docMk/>
          <pc:sldMk cId="180287473" sldId="298"/>
        </pc:sldMkLst>
        <pc:spChg chg="mod">
          <ac:chgData name="Greta Clarebout" userId="S::greta.clarebout@vrijclbnetwerk.be::0065a835-eb0b-4fe6-a3a5-145465db141b" providerId="AD" clId="Web-{7E144750-4387-4DD6-A2FC-BDE6B908A72B}" dt="2021-01-07T21:17:11.734" v="1100" actId="20577"/>
          <ac:spMkLst>
            <pc:docMk/>
            <pc:sldMk cId="180287473" sldId="298"/>
            <ac:spMk id="3" creationId="{BCB3F135-7377-44D8-BBB0-B2363E7A59A1}"/>
          </ac:spMkLst>
        </pc:spChg>
      </pc:sldChg>
      <pc:sldChg chg="modSp">
        <pc:chgData name="Greta Clarebout" userId="S::greta.clarebout@vrijclbnetwerk.be::0065a835-eb0b-4fe6-a3a5-145465db141b" providerId="AD" clId="Web-{7E144750-4387-4DD6-A2FC-BDE6B908A72B}" dt="2021-01-07T20:29:23.234" v="397" actId="20577"/>
        <pc:sldMkLst>
          <pc:docMk/>
          <pc:sldMk cId="2199212362" sldId="303"/>
        </pc:sldMkLst>
        <pc:spChg chg="mod">
          <ac:chgData name="Greta Clarebout" userId="S::greta.clarebout@vrijclbnetwerk.be::0065a835-eb0b-4fe6-a3a5-145465db141b" providerId="AD" clId="Web-{7E144750-4387-4DD6-A2FC-BDE6B908A72B}" dt="2021-01-07T20:29:23.234" v="397" actId="20577"/>
          <ac:spMkLst>
            <pc:docMk/>
            <pc:sldMk cId="2199212362" sldId="303"/>
            <ac:spMk id="3" creationId="{FF356ED8-F911-47A9-9277-5230D3C708CF}"/>
          </ac:spMkLst>
        </pc:spChg>
      </pc:sldChg>
      <pc:sldChg chg="modSp">
        <pc:chgData name="Greta Clarebout" userId="S::greta.clarebout@vrijclbnetwerk.be::0065a835-eb0b-4fe6-a3a5-145465db141b" providerId="AD" clId="Web-{7E144750-4387-4DD6-A2FC-BDE6B908A72B}" dt="2021-01-07T20:42:16.925" v="521" actId="20577"/>
        <pc:sldMkLst>
          <pc:docMk/>
          <pc:sldMk cId="1377139009" sldId="305"/>
        </pc:sldMkLst>
        <pc:spChg chg="mod">
          <ac:chgData name="Greta Clarebout" userId="S::greta.clarebout@vrijclbnetwerk.be::0065a835-eb0b-4fe6-a3a5-145465db141b" providerId="AD" clId="Web-{7E144750-4387-4DD6-A2FC-BDE6B908A72B}" dt="2021-01-07T20:42:16.925" v="521" actId="20577"/>
          <ac:spMkLst>
            <pc:docMk/>
            <pc:sldMk cId="1377139009" sldId="305"/>
            <ac:spMk id="3" creationId="{11DCFE9B-6FEE-4008-970A-E8F2574DDB01}"/>
          </ac:spMkLst>
        </pc:spChg>
      </pc:sldChg>
      <pc:sldChg chg="modSp">
        <pc:chgData name="Greta Clarebout" userId="S::greta.clarebout@vrijclbnetwerk.be::0065a835-eb0b-4fe6-a3a5-145465db141b" providerId="AD" clId="Web-{7E144750-4387-4DD6-A2FC-BDE6B908A72B}" dt="2021-01-07T20:13:37.991" v="228" actId="20577"/>
        <pc:sldMkLst>
          <pc:docMk/>
          <pc:sldMk cId="345549389" sldId="307"/>
        </pc:sldMkLst>
        <pc:spChg chg="mod">
          <ac:chgData name="Greta Clarebout" userId="S::greta.clarebout@vrijclbnetwerk.be::0065a835-eb0b-4fe6-a3a5-145465db141b" providerId="AD" clId="Web-{7E144750-4387-4DD6-A2FC-BDE6B908A72B}" dt="2021-01-07T20:13:37.991" v="228" actId="20577"/>
          <ac:spMkLst>
            <pc:docMk/>
            <pc:sldMk cId="345549389" sldId="307"/>
            <ac:spMk id="3" creationId="{9E10A475-3218-4BC6-9B1E-BA932BB75E7E}"/>
          </ac:spMkLst>
        </pc:spChg>
      </pc:sldChg>
      <pc:sldChg chg="modSp">
        <pc:chgData name="Greta Clarebout" userId="S::greta.clarebout@vrijclbnetwerk.be::0065a835-eb0b-4fe6-a3a5-145465db141b" providerId="AD" clId="Web-{7E144750-4387-4DD6-A2FC-BDE6B908A72B}" dt="2021-01-07T20:19:16.234" v="305" actId="20577"/>
        <pc:sldMkLst>
          <pc:docMk/>
          <pc:sldMk cId="3511037473" sldId="308"/>
        </pc:sldMkLst>
        <pc:spChg chg="mod">
          <ac:chgData name="Greta Clarebout" userId="S::greta.clarebout@vrijclbnetwerk.be::0065a835-eb0b-4fe6-a3a5-145465db141b" providerId="AD" clId="Web-{7E144750-4387-4DD6-A2FC-BDE6B908A72B}" dt="2021-01-07T20:19:16.234" v="305" actId="20577"/>
          <ac:spMkLst>
            <pc:docMk/>
            <pc:sldMk cId="3511037473" sldId="308"/>
            <ac:spMk id="3" creationId="{2BDD58EE-CBDC-4AD1-BD74-EEE0BD311DD7}"/>
          </ac:spMkLst>
        </pc:spChg>
      </pc:sldChg>
      <pc:sldChg chg="modSp">
        <pc:chgData name="Greta Clarebout" userId="S::greta.clarebout@vrijclbnetwerk.be::0065a835-eb0b-4fe6-a3a5-145465db141b" providerId="AD" clId="Web-{7E144750-4387-4DD6-A2FC-BDE6B908A72B}" dt="2021-01-07T21:41:51.352" v="1331" actId="20577"/>
        <pc:sldMkLst>
          <pc:docMk/>
          <pc:sldMk cId="1156858612" sldId="310"/>
        </pc:sldMkLst>
        <pc:spChg chg="mod">
          <ac:chgData name="Greta Clarebout" userId="S::greta.clarebout@vrijclbnetwerk.be::0065a835-eb0b-4fe6-a3a5-145465db141b" providerId="AD" clId="Web-{7E144750-4387-4DD6-A2FC-BDE6B908A72B}" dt="2021-01-07T21:41:51.352" v="1331" actId="20577"/>
          <ac:spMkLst>
            <pc:docMk/>
            <pc:sldMk cId="1156858612" sldId="310"/>
            <ac:spMk id="3" creationId="{9E10A475-3218-4BC6-9B1E-BA932BB75E7E}"/>
          </ac:spMkLst>
        </pc:spChg>
      </pc:sldChg>
      <pc:sldChg chg="modSp ord">
        <pc:chgData name="Greta Clarebout" userId="S::greta.clarebout@vrijclbnetwerk.be::0065a835-eb0b-4fe6-a3a5-145465db141b" providerId="AD" clId="Web-{7E144750-4387-4DD6-A2FC-BDE6B908A72B}" dt="2021-01-07T20:58:51.910" v="772" actId="20577"/>
        <pc:sldMkLst>
          <pc:docMk/>
          <pc:sldMk cId="3874766604" sldId="314"/>
        </pc:sldMkLst>
        <pc:spChg chg="mod">
          <ac:chgData name="Greta Clarebout" userId="S::greta.clarebout@vrijclbnetwerk.be::0065a835-eb0b-4fe6-a3a5-145465db141b" providerId="AD" clId="Web-{7E144750-4387-4DD6-A2FC-BDE6B908A72B}" dt="2021-01-07T20:58:51.910" v="772" actId="20577"/>
          <ac:spMkLst>
            <pc:docMk/>
            <pc:sldMk cId="3874766604" sldId="314"/>
            <ac:spMk id="3" creationId="{DE98A719-3B8A-42C0-91A6-8B9383E5CA78}"/>
          </ac:spMkLst>
        </pc:spChg>
      </pc:sldChg>
      <pc:sldChg chg="modSp new">
        <pc:chgData name="Greta Clarebout" userId="S::greta.clarebout@vrijclbnetwerk.be::0065a835-eb0b-4fe6-a3a5-145465db141b" providerId="AD" clId="Web-{7E144750-4387-4DD6-A2FC-BDE6B908A72B}" dt="2021-01-07T21:39:26.348" v="1297" actId="20577"/>
        <pc:sldMkLst>
          <pc:docMk/>
          <pc:sldMk cId="1346120730" sldId="315"/>
        </pc:sldMkLst>
        <pc:spChg chg="mod">
          <ac:chgData name="Greta Clarebout" userId="S::greta.clarebout@vrijclbnetwerk.be::0065a835-eb0b-4fe6-a3a5-145465db141b" providerId="AD" clId="Web-{7E144750-4387-4DD6-A2FC-BDE6B908A72B}" dt="2021-01-07T21:06:58.813" v="884" actId="20577"/>
          <ac:spMkLst>
            <pc:docMk/>
            <pc:sldMk cId="1346120730" sldId="315"/>
            <ac:spMk id="2" creationId="{82E343DD-FE32-474F-981D-9CDAAE7308EC}"/>
          </ac:spMkLst>
        </pc:spChg>
        <pc:spChg chg="mod">
          <ac:chgData name="Greta Clarebout" userId="S::greta.clarebout@vrijclbnetwerk.be::0065a835-eb0b-4fe6-a3a5-145465db141b" providerId="AD" clId="Web-{7E144750-4387-4DD6-A2FC-BDE6B908A72B}" dt="2021-01-07T21:39:26.348" v="1297" actId="20577"/>
          <ac:spMkLst>
            <pc:docMk/>
            <pc:sldMk cId="1346120730" sldId="315"/>
            <ac:spMk id="3" creationId="{83370645-EA47-4F1C-B5E4-44154CEBE945}"/>
          </ac:spMkLst>
        </pc:spChg>
      </pc:sldChg>
      <pc:sldChg chg="modSp new ord">
        <pc:chgData name="Greta Clarebout" userId="S::greta.clarebout@vrijclbnetwerk.be::0065a835-eb0b-4fe6-a3a5-145465db141b" providerId="AD" clId="Web-{7E144750-4387-4DD6-A2FC-BDE6B908A72B}" dt="2021-01-07T21:25:07.746" v="1249" actId="20577"/>
        <pc:sldMkLst>
          <pc:docMk/>
          <pc:sldMk cId="2250650999" sldId="316"/>
        </pc:sldMkLst>
        <pc:spChg chg="mod">
          <ac:chgData name="Greta Clarebout" userId="S::greta.clarebout@vrijclbnetwerk.be::0065a835-eb0b-4fe6-a3a5-145465db141b" providerId="AD" clId="Web-{7E144750-4387-4DD6-A2FC-BDE6B908A72B}" dt="2021-01-07T21:22:55.727" v="1207" actId="20577"/>
          <ac:spMkLst>
            <pc:docMk/>
            <pc:sldMk cId="2250650999" sldId="316"/>
            <ac:spMk id="2" creationId="{BA3B054A-95A8-4C9A-96C7-59E50616C9FE}"/>
          </ac:spMkLst>
        </pc:spChg>
        <pc:spChg chg="mod">
          <ac:chgData name="Greta Clarebout" userId="S::greta.clarebout@vrijclbnetwerk.be::0065a835-eb0b-4fe6-a3a5-145465db141b" providerId="AD" clId="Web-{7E144750-4387-4DD6-A2FC-BDE6B908A72B}" dt="2021-01-07T21:25:07.746" v="1249" actId="20577"/>
          <ac:spMkLst>
            <pc:docMk/>
            <pc:sldMk cId="2250650999" sldId="316"/>
            <ac:spMk id="3" creationId="{9AEDAB0B-2C07-476A-94B8-5ADBCC04B9C2}"/>
          </ac:spMkLst>
        </pc:spChg>
      </pc:sldChg>
    </pc:docChg>
  </pc:docChgLst>
  <pc:docChgLst>
    <pc:chgData name="Christa Vercruysse" userId="S::christa.vercruysse@vrijclbnetwerk.be::4200ecb0-f1ab-4090-bbe4-209ba0ca2e7f" providerId="AD" clId="Web-{3197C88B-38C3-49B7-8EF6-D181ECB22DC1}"/>
    <pc:docChg chg="addSld delSld modSld sldOrd">
      <pc:chgData name="Christa Vercruysse" userId="S::christa.vercruysse@vrijclbnetwerk.be::4200ecb0-f1ab-4090-bbe4-209ba0ca2e7f" providerId="AD" clId="Web-{3197C88B-38C3-49B7-8EF6-D181ECB22DC1}" dt="2021-01-07T07:59:47.690" v="54"/>
      <pc:docMkLst>
        <pc:docMk/>
      </pc:docMkLst>
      <pc:sldChg chg="modSp">
        <pc:chgData name="Christa Vercruysse" userId="S::christa.vercruysse@vrijclbnetwerk.be::4200ecb0-f1ab-4090-bbe4-209ba0ca2e7f" providerId="AD" clId="Web-{3197C88B-38C3-49B7-8EF6-D181ECB22DC1}" dt="2021-01-07T07:40:12.785" v="2" actId="20577"/>
        <pc:sldMkLst>
          <pc:docMk/>
          <pc:sldMk cId="0" sldId="256"/>
        </pc:sldMkLst>
        <pc:spChg chg="mod">
          <ac:chgData name="Christa Vercruysse" userId="S::christa.vercruysse@vrijclbnetwerk.be::4200ecb0-f1ab-4090-bbe4-209ba0ca2e7f" providerId="AD" clId="Web-{3197C88B-38C3-49B7-8EF6-D181ECB22DC1}" dt="2021-01-07T07:40:12.785" v="2" actId="20577"/>
          <ac:spMkLst>
            <pc:docMk/>
            <pc:sldMk cId="0" sldId="256"/>
            <ac:spMk id="77" creationId="{00000000-0000-0000-0000-000000000000}"/>
          </ac:spMkLst>
        </pc:spChg>
      </pc:sldChg>
      <pc:sldChg chg="modSp">
        <pc:chgData name="Christa Vercruysse" userId="S::christa.vercruysse@vrijclbnetwerk.be::4200ecb0-f1ab-4090-bbe4-209ba0ca2e7f" providerId="AD" clId="Web-{3197C88B-38C3-49B7-8EF6-D181ECB22DC1}" dt="2021-01-07T07:41:16.068" v="11" actId="20577"/>
        <pc:sldMkLst>
          <pc:docMk/>
          <pc:sldMk cId="2751158400" sldId="262"/>
        </pc:sldMkLst>
        <pc:spChg chg="mod">
          <ac:chgData name="Christa Vercruysse" userId="S::christa.vercruysse@vrijclbnetwerk.be::4200ecb0-f1ab-4090-bbe4-209ba0ca2e7f" providerId="AD" clId="Web-{3197C88B-38C3-49B7-8EF6-D181ECB22DC1}" dt="2021-01-07T07:41:16.068" v="11" actId="20577"/>
          <ac:spMkLst>
            <pc:docMk/>
            <pc:sldMk cId="2751158400" sldId="262"/>
            <ac:spMk id="3" creationId="{75995D77-660E-42D7-A501-24E345E94AB2}"/>
          </ac:spMkLst>
        </pc:spChg>
      </pc:sldChg>
      <pc:sldChg chg="modSp del">
        <pc:chgData name="Christa Vercruysse" userId="S::christa.vercruysse@vrijclbnetwerk.be::4200ecb0-f1ab-4090-bbe4-209ba0ca2e7f" providerId="AD" clId="Web-{3197C88B-38C3-49B7-8EF6-D181ECB22DC1}" dt="2021-01-07T07:54:41.198" v="46"/>
        <pc:sldMkLst>
          <pc:docMk/>
          <pc:sldMk cId="2319444496" sldId="264"/>
        </pc:sldMkLst>
        <pc:spChg chg="mod">
          <ac:chgData name="Christa Vercruysse" userId="S::christa.vercruysse@vrijclbnetwerk.be::4200ecb0-f1ab-4090-bbe4-209ba0ca2e7f" providerId="AD" clId="Web-{3197C88B-38C3-49B7-8EF6-D181ECB22DC1}" dt="2021-01-07T07:54:29.900" v="43" actId="20577"/>
          <ac:spMkLst>
            <pc:docMk/>
            <pc:sldMk cId="2319444496" sldId="264"/>
            <ac:spMk id="3" creationId="{C3A85B86-380A-4483-B8B9-3E85370DF845}"/>
          </ac:spMkLst>
        </pc:spChg>
      </pc:sldChg>
      <pc:sldChg chg="addSp delSp modSp del">
        <pc:chgData name="Christa Vercruysse" userId="S::christa.vercruysse@vrijclbnetwerk.be::4200ecb0-f1ab-4090-bbe4-209ba0ca2e7f" providerId="AD" clId="Web-{3197C88B-38C3-49B7-8EF6-D181ECB22DC1}" dt="2021-01-07T07:54:15.056" v="42"/>
        <pc:sldMkLst>
          <pc:docMk/>
          <pc:sldMk cId="2889119572" sldId="271"/>
        </pc:sldMkLst>
        <pc:spChg chg="mod">
          <ac:chgData name="Christa Vercruysse" userId="S::christa.vercruysse@vrijclbnetwerk.be::4200ecb0-f1ab-4090-bbe4-209ba0ca2e7f" providerId="AD" clId="Web-{3197C88B-38C3-49B7-8EF6-D181ECB22DC1}" dt="2021-01-07T07:48:56.548" v="24" actId="20577"/>
          <ac:spMkLst>
            <pc:docMk/>
            <pc:sldMk cId="2889119572" sldId="271"/>
            <ac:spMk id="3" creationId="{61484325-F752-45B5-A7F7-01A17AEADC23}"/>
          </ac:spMkLst>
        </pc:spChg>
        <pc:picChg chg="add del mod">
          <ac:chgData name="Christa Vercruysse" userId="S::christa.vercruysse@vrijclbnetwerk.be::4200ecb0-f1ab-4090-bbe4-209ba0ca2e7f" providerId="AD" clId="Web-{3197C88B-38C3-49B7-8EF6-D181ECB22DC1}" dt="2021-01-07T07:48:27.844" v="19"/>
          <ac:picMkLst>
            <pc:docMk/>
            <pc:sldMk cId="2889119572" sldId="271"/>
            <ac:picMk id="5" creationId="{4FBF7819-29FD-4120-8D4B-48E0007837DE}"/>
          </ac:picMkLst>
        </pc:picChg>
      </pc:sldChg>
      <pc:sldChg chg="addSp modSp new mod ord modClrScheme chgLayout modNotes">
        <pc:chgData name="Christa Vercruysse" userId="S::christa.vercruysse@vrijclbnetwerk.be::4200ecb0-f1ab-4090-bbe4-209ba0ca2e7f" providerId="AD" clId="Web-{3197C88B-38C3-49B7-8EF6-D181ECB22DC1}" dt="2021-01-07T07:58:32.985" v="51"/>
        <pc:sldMkLst>
          <pc:docMk/>
          <pc:sldMk cId="124481144" sldId="291"/>
        </pc:sldMkLst>
        <pc:picChg chg="add mod">
          <ac:chgData name="Christa Vercruysse" userId="S::christa.vercruysse@vrijclbnetwerk.be::4200ecb0-f1ab-4090-bbe4-209ba0ca2e7f" providerId="AD" clId="Web-{3197C88B-38C3-49B7-8EF6-D181ECB22DC1}" dt="2021-01-07T07:42:55.242" v="15"/>
          <ac:picMkLst>
            <pc:docMk/>
            <pc:sldMk cId="124481144" sldId="291"/>
            <ac:picMk id="2" creationId="{90A27782-1A42-4B20-BD3E-DAEB1D849712}"/>
          </ac:picMkLst>
        </pc:picChg>
      </pc:sldChg>
      <pc:sldChg chg="addSp delSp modSp new">
        <pc:chgData name="Christa Vercruysse" userId="S::christa.vercruysse@vrijclbnetwerk.be::4200ecb0-f1ab-4090-bbe4-209ba0ca2e7f" providerId="AD" clId="Web-{3197C88B-38C3-49B7-8EF6-D181ECB22DC1}" dt="2021-01-07T07:54:10.384" v="41" actId="1076"/>
        <pc:sldMkLst>
          <pc:docMk/>
          <pc:sldMk cId="1970672237" sldId="292"/>
        </pc:sldMkLst>
        <pc:spChg chg="del">
          <ac:chgData name="Christa Vercruysse" userId="S::christa.vercruysse@vrijclbnetwerk.be::4200ecb0-f1ab-4090-bbe4-209ba0ca2e7f" providerId="AD" clId="Web-{3197C88B-38C3-49B7-8EF6-D181ECB22DC1}" dt="2021-01-07T07:53:50.728" v="37"/>
          <ac:spMkLst>
            <pc:docMk/>
            <pc:sldMk cId="1970672237" sldId="292"/>
            <ac:spMk id="2" creationId="{08A93A64-CA69-4F5F-B04D-F64F8E5B2398}"/>
          </ac:spMkLst>
        </pc:spChg>
        <pc:spChg chg="del">
          <ac:chgData name="Christa Vercruysse" userId="S::christa.vercruysse@vrijclbnetwerk.be::4200ecb0-f1ab-4090-bbe4-209ba0ca2e7f" providerId="AD" clId="Web-{3197C88B-38C3-49B7-8EF6-D181ECB22DC1}" dt="2021-01-07T07:48:48.048" v="22"/>
          <ac:spMkLst>
            <pc:docMk/>
            <pc:sldMk cId="1970672237" sldId="292"/>
            <ac:spMk id="3" creationId="{C1A68465-2CDE-4ED0-881C-35D6001277C8}"/>
          </ac:spMkLst>
        </pc:spChg>
        <pc:spChg chg="mod">
          <ac:chgData name="Christa Vercruysse" userId="S::christa.vercruysse@vrijclbnetwerk.be::4200ecb0-f1ab-4090-bbe4-209ba0ca2e7f" providerId="AD" clId="Web-{3197C88B-38C3-49B7-8EF6-D181ECB22DC1}" dt="2021-01-07T07:54:10.384" v="41" actId="1076"/>
          <ac:spMkLst>
            <pc:docMk/>
            <pc:sldMk cId="1970672237" sldId="292"/>
            <ac:spMk id="4" creationId="{97854E4C-7B7B-4DA3-8806-399DC69FBE03}"/>
          </ac:spMkLst>
        </pc:spChg>
        <pc:picChg chg="add del mod">
          <ac:chgData name="Christa Vercruysse" userId="S::christa.vercruysse@vrijclbnetwerk.be::4200ecb0-f1ab-4090-bbe4-209ba0ca2e7f" providerId="AD" clId="Web-{3197C88B-38C3-49B7-8EF6-D181ECB22DC1}" dt="2021-01-07T07:49:06.580" v="27"/>
          <ac:picMkLst>
            <pc:docMk/>
            <pc:sldMk cId="1970672237" sldId="292"/>
            <ac:picMk id="5" creationId="{C6F72B6E-09B3-4FEA-98BA-1002D67176B0}"/>
          </ac:picMkLst>
        </pc:picChg>
        <pc:picChg chg="add mod">
          <ac:chgData name="Christa Vercruysse" userId="S::christa.vercruysse@vrijclbnetwerk.be::4200ecb0-f1ab-4090-bbe4-209ba0ca2e7f" providerId="AD" clId="Web-{3197C88B-38C3-49B7-8EF6-D181ECB22DC1}" dt="2021-01-07T07:53:44.431" v="35" actId="14100"/>
          <ac:picMkLst>
            <pc:docMk/>
            <pc:sldMk cId="1970672237" sldId="292"/>
            <ac:picMk id="6" creationId="{9B8417FF-F2C6-4640-BF65-C21970E7130D}"/>
          </ac:picMkLst>
        </pc:picChg>
      </pc:sldChg>
      <pc:sldChg chg="addSp modSp new mod modClrScheme chgLayout">
        <pc:chgData name="Christa Vercruysse" userId="S::christa.vercruysse@vrijclbnetwerk.be::4200ecb0-f1ab-4090-bbe4-209ba0ca2e7f" providerId="AD" clId="Web-{3197C88B-38C3-49B7-8EF6-D181ECB22DC1}" dt="2021-01-07T07:59:47.690" v="54"/>
        <pc:sldMkLst>
          <pc:docMk/>
          <pc:sldMk cId="1092213491" sldId="293"/>
        </pc:sldMkLst>
        <pc:picChg chg="add mod">
          <ac:chgData name="Christa Vercruysse" userId="S::christa.vercruysse@vrijclbnetwerk.be::4200ecb0-f1ab-4090-bbe4-209ba0ca2e7f" providerId="AD" clId="Web-{3197C88B-38C3-49B7-8EF6-D181ECB22DC1}" dt="2021-01-07T07:59:47.690" v="54"/>
          <ac:picMkLst>
            <pc:docMk/>
            <pc:sldMk cId="1092213491" sldId="293"/>
            <ac:picMk id="2" creationId="{A7AFA224-3963-4826-A8E9-3AA3A5A4FD34}"/>
          </ac:picMkLst>
        </pc:picChg>
      </pc:sldChg>
    </pc:docChg>
  </pc:docChgLst>
  <pc:docChgLst>
    <pc:chgData name="Christa Vercruysse" userId="S::christa.vercruysse@vrijclbnetwerk.be::4200ecb0-f1ab-4090-bbe4-209ba0ca2e7f" providerId="AD" clId="Web-{553B8C32-0F16-49A8-ACAA-E6844061C908}"/>
    <pc:docChg chg="addSld modSld">
      <pc:chgData name="Christa Vercruysse" userId="S::christa.vercruysse@vrijclbnetwerk.be::4200ecb0-f1ab-4090-bbe4-209ba0ca2e7f" providerId="AD" clId="Web-{553B8C32-0F16-49A8-ACAA-E6844061C908}" dt="2021-01-07T08:07:13.285" v="143" actId="1076"/>
      <pc:docMkLst>
        <pc:docMk/>
      </pc:docMkLst>
      <pc:sldChg chg="addSp delSp modSp new mod setBg modClrScheme chgLayout">
        <pc:chgData name="Christa Vercruysse" userId="S::christa.vercruysse@vrijclbnetwerk.be::4200ecb0-f1ab-4090-bbe4-209ba0ca2e7f" providerId="AD" clId="Web-{553B8C32-0F16-49A8-ACAA-E6844061C908}" dt="2021-01-07T08:07:13.285" v="143" actId="1076"/>
        <pc:sldMkLst>
          <pc:docMk/>
          <pc:sldMk cId="3402950548" sldId="294"/>
        </pc:sldMkLst>
        <pc:spChg chg="del mod">
          <ac:chgData name="Christa Vercruysse" userId="S::christa.vercruysse@vrijclbnetwerk.be::4200ecb0-f1ab-4090-bbe4-209ba0ca2e7f" providerId="AD" clId="Web-{553B8C32-0F16-49A8-ACAA-E6844061C908}" dt="2021-01-07T08:05:57.862" v="41"/>
          <ac:spMkLst>
            <pc:docMk/>
            <pc:sldMk cId="3402950548" sldId="294"/>
            <ac:spMk id="2" creationId="{2C2C853F-E6C7-4934-94E5-6D87678494F4}"/>
          </ac:spMkLst>
        </pc:spChg>
        <pc:spChg chg="add mod">
          <ac:chgData name="Christa Vercruysse" userId="S::christa.vercruysse@vrijclbnetwerk.be::4200ecb0-f1ab-4090-bbe4-209ba0ca2e7f" providerId="AD" clId="Web-{553B8C32-0F16-49A8-ACAA-E6844061C908}" dt="2021-01-07T08:07:13.285" v="143" actId="1076"/>
          <ac:spMkLst>
            <pc:docMk/>
            <pc:sldMk cId="3402950548" sldId="294"/>
            <ac:spMk id="5" creationId="{C5CD4017-1AF4-434B-8C34-4B909F192421}"/>
          </ac:spMkLst>
        </pc:spChg>
        <pc:spChg chg="add del mod">
          <ac:chgData name="Christa Vercruysse" userId="S::christa.vercruysse@vrijclbnetwerk.be::4200ecb0-f1ab-4090-bbe4-209ba0ca2e7f" providerId="AD" clId="Web-{553B8C32-0F16-49A8-ACAA-E6844061C908}" dt="2021-01-07T08:06:07.987" v="43"/>
          <ac:spMkLst>
            <pc:docMk/>
            <pc:sldMk cId="3402950548" sldId="294"/>
            <ac:spMk id="9" creationId="{1F0108CE-D987-46FD-ACBB-A5351879C029}"/>
          </ac:spMkLst>
        </pc:spChg>
        <pc:spChg chg="add del mod">
          <ac:chgData name="Christa Vercruysse" userId="S::christa.vercruysse@vrijclbnetwerk.be::4200ecb0-f1ab-4090-bbe4-209ba0ca2e7f" providerId="AD" clId="Web-{553B8C32-0F16-49A8-ACAA-E6844061C908}" dt="2021-01-07T08:06:07.987" v="43"/>
          <ac:spMkLst>
            <pc:docMk/>
            <pc:sldMk cId="3402950548" sldId="294"/>
            <ac:spMk id="11" creationId="{869EE496-7B9D-4D21-B30E-2F13058F7063}"/>
          </ac:spMkLst>
        </pc:spChg>
        <pc:picChg chg="add del mod">
          <ac:chgData name="Christa Vercruysse" userId="S::christa.vercruysse@vrijclbnetwerk.be::4200ecb0-f1ab-4090-bbe4-209ba0ca2e7f" providerId="AD" clId="Web-{553B8C32-0F16-49A8-ACAA-E6844061C908}" dt="2021-01-07T08:05:08.939" v="37"/>
          <ac:picMkLst>
            <pc:docMk/>
            <pc:sldMk cId="3402950548" sldId="294"/>
            <ac:picMk id="3" creationId="{808468F2-42BA-457F-87C7-318EDB79C9DA}"/>
          </ac:picMkLst>
        </pc:picChg>
        <pc:picChg chg="add mod">
          <ac:chgData name="Christa Vercruysse" userId="S::christa.vercruysse@vrijclbnetwerk.be::4200ecb0-f1ab-4090-bbe4-209ba0ca2e7f" providerId="AD" clId="Web-{553B8C32-0F16-49A8-ACAA-E6844061C908}" dt="2021-01-07T08:06:07.987" v="44"/>
          <ac:picMkLst>
            <pc:docMk/>
            <pc:sldMk cId="3402950548" sldId="294"/>
            <ac:picMk id="4" creationId="{ACE393B7-389C-4A16-87BB-12B624461DC2}"/>
          </ac:picMkLst>
        </pc:picChg>
      </pc:sldChg>
    </pc:docChg>
  </pc:docChgLst>
  <pc:docChgLst>
    <pc:chgData name="Greta Clarebout" userId="S::greta.clarebout@vrijclbnetwerk.be::0065a835-eb0b-4fe6-a3a5-145465db141b" providerId="AD" clId="Web-{DA1965D8-EC09-4F2E-96F0-9BF78111BBB9}"/>
    <pc:docChg chg="modSld">
      <pc:chgData name="Greta Clarebout" userId="S::greta.clarebout@vrijclbnetwerk.be::0065a835-eb0b-4fe6-a3a5-145465db141b" providerId="AD" clId="Web-{DA1965D8-EC09-4F2E-96F0-9BF78111BBB9}" dt="2021-01-07T18:23:35.501" v="43" actId="20577"/>
      <pc:docMkLst>
        <pc:docMk/>
      </pc:docMkLst>
      <pc:sldChg chg="addSp delSp modSp">
        <pc:chgData name="Greta Clarebout" userId="S::greta.clarebout@vrijclbnetwerk.be::0065a835-eb0b-4fe6-a3a5-145465db141b" providerId="AD" clId="Web-{DA1965D8-EC09-4F2E-96F0-9BF78111BBB9}" dt="2021-01-07T18:23:35.501" v="43" actId="20577"/>
        <pc:sldMkLst>
          <pc:docMk/>
          <pc:sldMk cId="3511037473" sldId="308"/>
        </pc:sldMkLst>
        <pc:spChg chg="mod">
          <ac:chgData name="Greta Clarebout" userId="S::greta.clarebout@vrijclbnetwerk.be::0065a835-eb0b-4fe6-a3a5-145465db141b" providerId="AD" clId="Web-{DA1965D8-EC09-4F2E-96F0-9BF78111BBB9}" dt="2021-01-07T18:23:35.501" v="43" actId="20577"/>
          <ac:spMkLst>
            <pc:docMk/>
            <pc:sldMk cId="3511037473" sldId="308"/>
            <ac:spMk id="3" creationId="{2BDD58EE-CBDC-4AD1-BD74-EEE0BD311DD7}"/>
          </ac:spMkLst>
        </pc:spChg>
        <pc:picChg chg="add del mod">
          <ac:chgData name="Greta Clarebout" userId="S::greta.clarebout@vrijclbnetwerk.be::0065a835-eb0b-4fe6-a3a5-145465db141b" providerId="AD" clId="Web-{DA1965D8-EC09-4F2E-96F0-9BF78111BBB9}" dt="2021-01-07T18:22:46.095" v="31"/>
          <ac:picMkLst>
            <pc:docMk/>
            <pc:sldMk cId="3511037473" sldId="308"/>
            <ac:picMk id="5" creationId="{9C2EA949-7AF1-4022-81A9-9B8371DDE1DF}"/>
          </ac:picMkLst>
        </pc:picChg>
        <pc:picChg chg="add mod">
          <ac:chgData name="Greta Clarebout" userId="S::greta.clarebout@vrijclbnetwerk.be::0065a835-eb0b-4fe6-a3a5-145465db141b" providerId="AD" clId="Web-{DA1965D8-EC09-4F2E-96F0-9BF78111BBB9}" dt="2021-01-07T18:22:54.063" v="33" actId="1076"/>
          <ac:picMkLst>
            <pc:docMk/>
            <pc:sldMk cId="3511037473" sldId="308"/>
            <ac:picMk id="6" creationId="{E3A3E95A-EB77-4C39-B187-BBE5FD2635F4}"/>
          </ac:picMkLst>
        </pc:picChg>
      </pc:sldChg>
    </pc:docChg>
  </pc:docChgLst>
  <pc:docChgLst>
    <pc:chgData name="Christa Vercruysse" userId="S::christa.vercruysse@vrijclbnetwerk.be::4200ecb0-f1ab-4090-bbe4-209ba0ca2e7f" providerId="AD" clId="Web-{5CED6F98-62B2-453D-BE71-1D9AABDC3A53}"/>
    <pc:docChg chg="modSld">
      <pc:chgData name="Christa Vercruysse" userId="S::christa.vercruysse@vrijclbnetwerk.be::4200ecb0-f1ab-4090-bbe4-209ba0ca2e7f" providerId="AD" clId="Web-{5CED6F98-62B2-453D-BE71-1D9AABDC3A53}" dt="2021-01-08T07:36:22.028" v="1" actId="20577"/>
      <pc:docMkLst>
        <pc:docMk/>
      </pc:docMkLst>
      <pc:sldChg chg="modSp">
        <pc:chgData name="Christa Vercruysse" userId="S::christa.vercruysse@vrijclbnetwerk.be::4200ecb0-f1ab-4090-bbe4-209ba0ca2e7f" providerId="AD" clId="Web-{5CED6F98-62B2-453D-BE71-1D9AABDC3A53}" dt="2021-01-08T07:36:22.028" v="1" actId="20577"/>
        <pc:sldMkLst>
          <pc:docMk/>
          <pc:sldMk cId="1676422294" sldId="289"/>
        </pc:sldMkLst>
        <pc:spChg chg="mod">
          <ac:chgData name="Christa Vercruysse" userId="S::christa.vercruysse@vrijclbnetwerk.be::4200ecb0-f1ab-4090-bbe4-209ba0ca2e7f" providerId="AD" clId="Web-{5CED6F98-62B2-453D-BE71-1D9AABDC3A53}" dt="2021-01-08T07:36:22.028" v="1" actId="20577"/>
          <ac:spMkLst>
            <pc:docMk/>
            <pc:sldMk cId="1676422294" sldId="289"/>
            <ac:spMk id="3" creationId="{44696F4C-594B-4EF8-8790-9A257AFE62CD}"/>
          </ac:spMkLst>
        </pc:spChg>
      </pc:sldChg>
    </pc:docChg>
  </pc:docChgLst>
  <pc:docChgLst>
    <pc:chgData name="Greta Clarebout" userId="S::greta.clarebout@vrijclbnetwerk.be::0065a835-eb0b-4fe6-a3a5-145465db141b" providerId="AD" clId="Web-{1C061061-287C-4F5E-B00D-BD20FF935562}"/>
    <pc:docChg chg="modSld">
      <pc:chgData name="Greta Clarebout" userId="S::greta.clarebout@vrijclbnetwerk.be::0065a835-eb0b-4fe6-a3a5-145465db141b" providerId="AD" clId="Web-{1C061061-287C-4F5E-B00D-BD20FF935562}" dt="2021-01-07T19:36:08.054" v="246" actId="20577"/>
      <pc:docMkLst>
        <pc:docMk/>
      </pc:docMkLst>
      <pc:sldChg chg="modSp">
        <pc:chgData name="Greta Clarebout" userId="S::greta.clarebout@vrijclbnetwerk.be::0065a835-eb0b-4fe6-a3a5-145465db141b" providerId="AD" clId="Web-{1C061061-287C-4F5E-B00D-BD20FF935562}" dt="2021-01-07T18:56:52.962" v="130" actId="20577"/>
        <pc:sldMkLst>
          <pc:docMk/>
          <pc:sldMk cId="738191098" sldId="261"/>
        </pc:sldMkLst>
        <pc:spChg chg="mod">
          <ac:chgData name="Greta Clarebout" userId="S::greta.clarebout@vrijclbnetwerk.be::0065a835-eb0b-4fe6-a3a5-145465db141b" providerId="AD" clId="Web-{1C061061-287C-4F5E-B00D-BD20FF935562}" dt="2021-01-07T18:56:52.962" v="130" actId="20577"/>
          <ac:spMkLst>
            <pc:docMk/>
            <pc:sldMk cId="738191098" sldId="261"/>
            <ac:spMk id="6" creationId="{78FFE368-5B68-47BC-8D3A-C9C7F0CF15CC}"/>
          </ac:spMkLst>
        </pc:spChg>
      </pc:sldChg>
      <pc:sldChg chg="modSp">
        <pc:chgData name="Greta Clarebout" userId="S::greta.clarebout@vrijclbnetwerk.be::0065a835-eb0b-4fe6-a3a5-145465db141b" providerId="AD" clId="Web-{1C061061-287C-4F5E-B00D-BD20FF935562}" dt="2021-01-07T19:36:08.054" v="246" actId="20577"/>
        <pc:sldMkLst>
          <pc:docMk/>
          <pc:sldMk cId="1105305803" sldId="272"/>
        </pc:sldMkLst>
        <pc:spChg chg="mod">
          <ac:chgData name="Greta Clarebout" userId="S::greta.clarebout@vrijclbnetwerk.be::0065a835-eb0b-4fe6-a3a5-145465db141b" providerId="AD" clId="Web-{1C061061-287C-4F5E-B00D-BD20FF935562}" dt="2021-01-07T19:36:08.054" v="246" actId="20577"/>
          <ac:spMkLst>
            <pc:docMk/>
            <pc:sldMk cId="1105305803" sldId="272"/>
            <ac:spMk id="2" creationId="{4F3CD96F-95D5-450F-8AAF-EE4335D8FA9A}"/>
          </ac:spMkLst>
        </pc:spChg>
      </pc:sldChg>
      <pc:sldChg chg="addSp modSp">
        <pc:chgData name="Greta Clarebout" userId="S::greta.clarebout@vrijclbnetwerk.be::0065a835-eb0b-4fe6-a3a5-145465db141b" providerId="AD" clId="Web-{1C061061-287C-4F5E-B00D-BD20FF935562}" dt="2021-01-07T19:20:02.807" v="242" actId="20577"/>
        <pc:sldMkLst>
          <pc:docMk/>
          <pc:sldMk cId="2589492835" sldId="273"/>
        </pc:sldMkLst>
        <pc:spChg chg="mod">
          <ac:chgData name="Greta Clarebout" userId="S::greta.clarebout@vrijclbnetwerk.be::0065a835-eb0b-4fe6-a3a5-145465db141b" providerId="AD" clId="Web-{1C061061-287C-4F5E-B00D-BD20FF935562}" dt="2021-01-07T19:13:28.255" v="236" actId="20577"/>
          <ac:spMkLst>
            <pc:docMk/>
            <pc:sldMk cId="2589492835" sldId="273"/>
            <ac:spMk id="2" creationId="{04499DC2-01DB-47D4-BAA2-B689283FAD6A}"/>
          </ac:spMkLst>
        </pc:spChg>
        <pc:spChg chg="mod">
          <ac:chgData name="Greta Clarebout" userId="S::greta.clarebout@vrijclbnetwerk.be::0065a835-eb0b-4fe6-a3a5-145465db141b" providerId="AD" clId="Web-{1C061061-287C-4F5E-B00D-BD20FF935562}" dt="2021-01-07T19:20:02.807" v="242" actId="20577"/>
          <ac:spMkLst>
            <pc:docMk/>
            <pc:sldMk cId="2589492835" sldId="273"/>
            <ac:spMk id="3" creationId="{67712E52-3D5D-49B9-B63D-447A2A668202}"/>
          </ac:spMkLst>
        </pc:spChg>
        <pc:picChg chg="add mod">
          <ac:chgData name="Greta Clarebout" userId="S::greta.clarebout@vrijclbnetwerk.be::0065a835-eb0b-4fe6-a3a5-145465db141b" providerId="AD" clId="Web-{1C061061-287C-4F5E-B00D-BD20FF935562}" dt="2021-01-07T19:06:58.016" v="173" actId="1076"/>
          <ac:picMkLst>
            <pc:docMk/>
            <pc:sldMk cId="2589492835" sldId="273"/>
            <ac:picMk id="5" creationId="{E5A7ABD1-F826-4331-8A4A-3595EBC18936}"/>
          </ac:picMkLst>
        </pc:picChg>
      </pc:sldChg>
      <pc:sldChg chg="modSp">
        <pc:chgData name="Greta Clarebout" userId="S::greta.clarebout@vrijclbnetwerk.be::0065a835-eb0b-4fe6-a3a5-145465db141b" providerId="AD" clId="Web-{1C061061-287C-4F5E-B00D-BD20FF935562}" dt="2021-01-07T18:56:07.149" v="126" actId="20577"/>
        <pc:sldMkLst>
          <pc:docMk/>
          <pc:sldMk cId="3994835955" sldId="275"/>
        </pc:sldMkLst>
        <pc:spChg chg="mod">
          <ac:chgData name="Greta Clarebout" userId="S::greta.clarebout@vrijclbnetwerk.be::0065a835-eb0b-4fe6-a3a5-145465db141b" providerId="AD" clId="Web-{1C061061-287C-4F5E-B00D-BD20FF935562}" dt="2021-01-07T18:56:07.149" v="126" actId="20577"/>
          <ac:spMkLst>
            <pc:docMk/>
            <pc:sldMk cId="3994835955" sldId="275"/>
            <ac:spMk id="3" creationId="{15BB89B1-2841-4BC6-9F1E-F3F8CF391AAC}"/>
          </ac:spMkLst>
        </pc:spChg>
      </pc:sldChg>
      <pc:sldChg chg="modSp">
        <pc:chgData name="Greta Clarebout" userId="S::greta.clarebout@vrijclbnetwerk.be::0065a835-eb0b-4fe6-a3a5-145465db141b" providerId="AD" clId="Web-{1C061061-287C-4F5E-B00D-BD20FF935562}" dt="2021-01-07T19:20:49.870" v="244" actId="20577"/>
        <pc:sldMkLst>
          <pc:docMk/>
          <pc:sldMk cId="67922382" sldId="276"/>
        </pc:sldMkLst>
        <pc:spChg chg="mod">
          <ac:chgData name="Greta Clarebout" userId="S::greta.clarebout@vrijclbnetwerk.be::0065a835-eb0b-4fe6-a3a5-145465db141b" providerId="AD" clId="Web-{1C061061-287C-4F5E-B00D-BD20FF935562}" dt="2021-01-07T19:20:49.870" v="244" actId="20577"/>
          <ac:spMkLst>
            <pc:docMk/>
            <pc:sldMk cId="67922382" sldId="276"/>
            <ac:spMk id="2" creationId="{4570FD88-A560-486E-A3F0-E36D7298C336}"/>
          </ac:spMkLst>
        </pc:spChg>
      </pc:sldChg>
    </pc:docChg>
  </pc:docChgLst>
  <pc:docChgLst>
    <pc:chgData name="Greta Clarebout" userId="S::greta.clarebout@vrijclbnetwerk.be::0065a835-eb0b-4fe6-a3a5-145465db141b" providerId="AD" clId="Web-{99B9EF26-1FBF-4A1C-949D-395E946A8337}"/>
    <pc:docChg chg="addSld modSld sldOrd">
      <pc:chgData name="Greta Clarebout" userId="S::greta.clarebout@vrijclbnetwerk.be::0065a835-eb0b-4fe6-a3a5-145465db141b" providerId="AD" clId="Web-{99B9EF26-1FBF-4A1C-949D-395E946A8337}" dt="2021-01-08T09:40:22.563" v="489" actId="20577"/>
      <pc:docMkLst>
        <pc:docMk/>
      </pc:docMkLst>
      <pc:sldChg chg="modSp">
        <pc:chgData name="Greta Clarebout" userId="S::greta.clarebout@vrijclbnetwerk.be::0065a835-eb0b-4fe6-a3a5-145465db141b" providerId="AD" clId="Web-{99B9EF26-1FBF-4A1C-949D-395E946A8337}" dt="2021-01-08T08:42:05.542" v="20" actId="20577"/>
        <pc:sldMkLst>
          <pc:docMk/>
          <pc:sldMk cId="1160676887" sldId="260"/>
        </pc:sldMkLst>
        <pc:spChg chg="mod">
          <ac:chgData name="Greta Clarebout" userId="S::greta.clarebout@vrijclbnetwerk.be::0065a835-eb0b-4fe6-a3a5-145465db141b" providerId="AD" clId="Web-{99B9EF26-1FBF-4A1C-949D-395E946A8337}" dt="2021-01-08T08:42:05.542" v="20" actId="20577"/>
          <ac:spMkLst>
            <pc:docMk/>
            <pc:sldMk cId="1160676887" sldId="260"/>
            <ac:spMk id="2" creationId="{8B88A5C6-248E-4BBB-9914-6F318171EE85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8:44:09.529" v="66" actId="20577"/>
        <pc:sldMkLst>
          <pc:docMk/>
          <pc:sldMk cId="738191098" sldId="261"/>
        </pc:sldMkLst>
        <pc:spChg chg="mod">
          <ac:chgData name="Greta Clarebout" userId="S::greta.clarebout@vrijclbnetwerk.be::0065a835-eb0b-4fe6-a3a5-145465db141b" providerId="AD" clId="Web-{99B9EF26-1FBF-4A1C-949D-395E946A8337}" dt="2021-01-08T08:44:09.529" v="66" actId="20577"/>
          <ac:spMkLst>
            <pc:docMk/>
            <pc:sldMk cId="738191098" sldId="261"/>
            <ac:spMk id="6" creationId="{78FFE368-5B68-47BC-8D3A-C9C7F0CF15CC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8:57:58.357" v="258" actId="20577"/>
        <pc:sldMkLst>
          <pc:docMk/>
          <pc:sldMk cId="2751158400" sldId="262"/>
        </pc:sldMkLst>
        <pc:spChg chg="mod">
          <ac:chgData name="Greta Clarebout" userId="S::greta.clarebout@vrijclbnetwerk.be::0065a835-eb0b-4fe6-a3a5-145465db141b" providerId="AD" clId="Web-{99B9EF26-1FBF-4A1C-949D-395E946A8337}" dt="2021-01-08T08:57:58.357" v="258" actId="20577"/>
          <ac:spMkLst>
            <pc:docMk/>
            <pc:sldMk cId="2751158400" sldId="262"/>
            <ac:spMk id="3" creationId="{75995D77-660E-42D7-A501-24E345E94AB2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9:25:08.679" v="370" actId="20577"/>
        <pc:sldMkLst>
          <pc:docMk/>
          <pc:sldMk cId="3283253821" sldId="274"/>
        </pc:sldMkLst>
        <pc:spChg chg="mod">
          <ac:chgData name="Greta Clarebout" userId="S::greta.clarebout@vrijclbnetwerk.be::0065a835-eb0b-4fe6-a3a5-145465db141b" providerId="AD" clId="Web-{99B9EF26-1FBF-4A1C-949D-395E946A8337}" dt="2021-01-08T09:25:08.679" v="370" actId="20577"/>
          <ac:spMkLst>
            <pc:docMk/>
            <pc:sldMk cId="3283253821" sldId="274"/>
            <ac:spMk id="3" creationId="{38D53B14-BF2D-4FC8-B4DB-DD3BAA50F4A0}"/>
          </ac:spMkLst>
        </pc:spChg>
      </pc:sldChg>
      <pc:sldChg chg="ord">
        <pc:chgData name="Greta Clarebout" userId="S::greta.clarebout@vrijclbnetwerk.be::0065a835-eb0b-4fe6-a3a5-145465db141b" providerId="AD" clId="Web-{99B9EF26-1FBF-4A1C-949D-395E946A8337}" dt="2021-01-08T09:10:08.605" v="315"/>
        <pc:sldMkLst>
          <pc:docMk/>
          <pc:sldMk cId="3994835955" sldId="275"/>
        </pc:sldMkLst>
      </pc:sldChg>
      <pc:sldChg chg="modSp">
        <pc:chgData name="Greta Clarebout" userId="S::greta.clarebout@vrijclbnetwerk.be::0065a835-eb0b-4fe6-a3a5-145465db141b" providerId="AD" clId="Web-{99B9EF26-1FBF-4A1C-949D-395E946A8337}" dt="2021-01-08T09:34:52.557" v="415" actId="20577"/>
        <pc:sldMkLst>
          <pc:docMk/>
          <pc:sldMk cId="3469010827" sldId="278"/>
        </pc:sldMkLst>
        <pc:spChg chg="mod">
          <ac:chgData name="Greta Clarebout" userId="S::greta.clarebout@vrijclbnetwerk.be::0065a835-eb0b-4fe6-a3a5-145465db141b" providerId="AD" clId="Web-{99B9EF26-1FBF-4A1C-949D-395E946A8337}" dt="2021-01-08T09:34:52.557" v="415" actId="20577"/>
          <ac:spMkLst>
            <pc:docMk/>
            <pc:sldMk cId="3469010827" sldId="278"/>
            <ac:spMk id="3" creationId="{19BEB373-F1F8-4992-A31A-54C2AE68CAC0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9:38:17.795" v="473" actId="20577"/>
        <pc:sldMkLst>
          <pc:docMk/>
          <pc:sldMk cId="4237862268" sldId="280"/>
        </pc:sldMkLst>
        <pc:spChg chg="mod">
          <ac:chgData name="Greta Clarebout" userId="S::greta.clarebout@vrijclbnetwerk.be::0065a835-eb0b-4fe6-a3a5-145465db141b" providerId="AD" clId="Web-{99B9EF26-1FBF-4A1C-949D-395E946A8337}" dt="2021-01-08T09:38:17.795" v="473" actId="20577"/>
          <ac:spMkLst>
            <pc:docMk/>
            <pc:sldMk cId="4237862268" sldId="280"/>
            <ac:spMk id="2" creationId="{EBDC4720-D8B5-4FB5-9657-7048886B9314}"/>
          </ac:spMkLst>
        </pc:spChg>
        <pc:spChg chg="mod">
          <ac:chgData name="Greta Clarebout" userId="S::greta.clarebout@vrijclbnetwerk.be::0065a835-eb0b-4fe6-a3a5-145465db141b" providerId="AD" clId="Web-{99B9EF26-1FBF-4A1C-949D-395E946A8337}" dt="2021-01-08T09:34:12.666" v="403" actId="20577"/>
          <ac:spMkLst>
            <pc:docMk/>
            <pc:sldMk cId="4237862268" sldId="280"/>
            <ac:spMk id="3" creationId="{AA56E526-2DE5-4E5F-80EC-4FA090FFECDB}"/>
          </ac:spMkLst>
        </pc:spChg>
        <pc:picChg chg="mod">
          <ac:chgData name="Greta Clarebout" userId="S::greta.clarebout@vrijclbnetwerk.be::0065a835-eb0b-4fe6-a3a5-145465db141b" providerId="AD" clId="Web-{99B9EF26-1FBF-4A1C-949D-395E946A8337}" dt="2021-01-08T09:31:10.084" v="385" actId="1076"/>
          <ac:picMkLst>
            <pc:docMk/>
            <pc:sldMk cId="4237862268" sldId="280"/>
            <ac:picMk id="5" creationId="{BD93E35B-6E40-4BB6-A6A4-8E4E1246825E}"/>
          </ac:picMkLst>
        </pc:picChg>
      </pc:sldChg>
      <pc:sldChg chg="modSp">
        <pc:chgData name="Greta Clarebout" userId="S::greta.clarebout@vrijclbnetwerk.be::0065a835-eb0b-4fe6-a3a5-145465db141b" providerId="AD" clId="Web-{99B9EF26-1FBF-4A1C-949D-395E946A8337}" dt="2021-01-08T09:37:35.607" v="462" actId="20577"/>
        <pc:sldMkLst>
          <pc:docMk/>
          <pc:sldMk cId="4005035338" sldId="282"/>
        </pc:sldMkLst>
        <pc:spChg chg="mod">
          <ac:chgData name="Greta Clarebout" userId="S::greta.clarebout@vrijclbnetwerk.be::0065a835-eb0b-4fe6-a3a5-145465db141b" providerId="AD" clId="Web-{99B9EF26-1FBF-4A1C-949D-395E946A8337}" dt="2021-01-08T09:37:35.607" v="462" actId="20577"/>
          <ac:spMkLst>
            <pc:docMk/>
            <pc:sldMk cId="4005035338" sldId="282"/>
            <ac:spMk id="2" creationId="{B136D727-311A-4A6C-B5B0-3240BAECA92B}"/>
          </ac:spMkLst>
        </pc:spChg>
        <pc:spChg chg="mod">
          <ac:chgData name="Greta Clarebout" userId="S::greta.clarebout@vrijclbnetwerk.be::0065a835-eb0b-4fe6-a3a5-145465db141b" providerId="AD" clId="Web-{99B9EF26-1FBF-4A1C-949D-395E946A8337}" dt="2021-01-08T09:35:51.511" v="419" actId="20577"/>
          <ac:spMkLst>
            <pc:docMk/>
            <pc:sldMk cId="4005035338" sldId="282"/>
            <ac:spMk id="3" creationId="{ADE5AB36-2C58-4CFB-8F6B-582134DCA599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8:42:22.386" v="35" actId="20577"/>
        <pc:sldMkLst>
          <pc:docMk/>
          <pc:sldMk cId="42671753" sldId="295"/>
        </pc:sldMkLst>
        <pc:spChg chg="mod">
          <ac:chgData name="Greta Clarebout" userId="S::greta.clarebout@vrijclbnetwerk.be::0065a835-eb0b-4fe6-a3a5-145465db141b" providerId="AD" clId="Web-{99B9EF26-1FBF-4A1C-949D-395E946A8337}" dt="2021-01-08T08:42:22.386" v="35" actId="20577"/>
          <ac:spMkLst>
            <pc:docMk/>
            <pc:sldMk cId="42671753" sldId="295"/>
            <ac:spMk id="2" creationId="{7B4FE9F6-9B96-4C20-964D-803B4ED9A4B8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8:56:38.074" v="195" actId="20577"/>
        <pc:sldMkLst>
          <pc:docMk/>
          <pc:sldMk cId="311388755" sldId="297"/>
        </pc:sldMkLst>
        <pc:graphicFrameChg chg="mod modGraphic">
          <ac:chgData name="Greta Clarebout" userId="S::greta.clarebout@vrijclbnetwerk.be::0065a835-eb0b-4fe6-a3a5-145465db141b" providerId="AD" clId="Web-{99B9EF26-1FBF-4A1C-949D-395E946A8337}" dt="2021-01-08T08:56:38.074" v="195" actId="20577"/>
          <ac:graphicFrameMkLst>
            <pc:docMk/>
            <pc:sldMk cId="311388755" sldId="297"/>
            <ac:graphicFrameMk id="6" creationId="{D4F11220-F97D-48D9-8D87-D134A98999A5}"/>
          </ac:graphicFrameMkLst>
        </pc:graphicFrameChg>
      </pc:sldChg>
      <pc:sldChg chg="modSp">
        <pc:chgData name="Greta Clarebout" userId="S::greta.clarebout@vrijclbnetwerk.be::0065a835-eb0b-4fe6-a3a5-145465db141b" providerId="AD" clId="Web-{99B9EF26-1FBF-4A1C-949D-395E946A8337}" dt="2021-01-08T08:58:18.045" v="259" actId="20577"/>
        <pc:sldMkLst>
          <pc:docMk/>
          <pc:sldMk cId="180287473" sldId="298"/>
        </pc:sldMkLst>
        <pc:spChg chg="mod">
          <ac:chgData name="Greta Clarebout" userId="S::greta.clarebout@vrijclbnetwerk.be::0065a835-eb0b-4fe6-a3a5-145465db141b" providerId="AD" clId="Web-{99B9EF26-1FBF-4A1C-949D-395E946A8337}" dt="2021-01-08T08:58:18.045" v="259" actId="20577"/>
          <ac:spMkLst>
            <pc:docMk/>
            <pc:sldMk cId="180287473" sldId="298"/>
            <ac:spMk id="3" creationId="{BCB3F135-7377-44D8-BBB0-B2363E7A59A1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9:01:05.142" v="288" actId="20577"/>
        <pc:sldMkLst>
          <pc:docMk/>
          <pc:sldMk cId="2199212362" sldId="303"/>
        </pc:sldMkLst>
        <pc:spChg chg="mod">
          <ac:chgData name="Greta Clarebout" userId="S::greta.clarebout@vrijclbnetwerk.be::0065a835-eb0b-4fe6-a3a5-145465db141b" providerId="AD" clId="Web-{99B9EF26-1FBF-4A1C-949D-395E946A8337}" dt="2021-01-08T09:01:05.142" v="288" actId="20577"/>
          <ac:spMkLst>
            <pc:docMk/>
            <pc:sldMk cId="2199212362" sldId="303"/>
            <ac:spMk id="3" creationId="{FF356ED8-F911-47A9-9277-5230D3C708CF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9:03:11.441" v="302" actId="20577"/>
        <pc:sldMkLst>
          <pc:docMk/>
          <pc:sldMk cId="1739856630" sldId="304"/>
        </pc:sldMkLst>
        <pc:spChg chg="mod">
          <ac:chgData name="Greta Clarebout" userId="S::greta.clarebout@vrijclbnetwerk.be::0065a835-eb0b-4fe6-a3a5-145465db141b" providerId="AD" clId="Web-{99B9EF26-1FBF-4A1C-949D-395E946A8337}" dt="2021-01-08T09:03:11.441" v="302" actId="20577"/>
          <ac:spMkLst>
            <pc:docMk/>
            <pc:sldMk cId="1739856630" sldId="304"/>
            <ac:spMk id="2" creationId="{54B95170-16FC-4DDE-B816-FA7F7EF30BBA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9:26:41.715" v="371" actId="20577"/>
        <pc:sldMkLst>
          <pc:docMk/>
          <pc:sldMk cId="1377139009" sldId="305"/>
        </pc:sldMkLst>
        <pc:spChg chg="mod">
          <ac:chgData name="Greta Clarebout" userId="S::greta.clarebout@vrijclbnetwerk.be::0065a835-eb0b-4fe6-a3a5-145465db141b" providerId="AD" clId="Web-{99B9EF26-1FBF-4A1C-949D-395E946A8337}" dt="2021-01-08T09:26:41.715" v="371" actId="20577"/>
          <ac:spMkLst>
            <pc:docMk/>
            <pc:sldMk cId="1377139009" sldId="305"/>
            <ac:spMk id="3" creationId="{11DCFE9B-6FEE-4008-970A-E8F2574DDB01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9:21:08.935" v="325" actId="20577"/>
        <pc:sldMkLst>
          <pc:docMk/>
          <pc:sldMk cId="345549389" sldId="307"/>
        </pc:sldMkLst>
        <pc:spChg chg="mod">
          <ac:chgData name="Greta Clarebout" userId="S::greta.clarebout@vrijclbnetwerk.be::0065a835-eb0b-4fe6-a3a5-145465db141b" providerId="AD" clId="Web-{99B9EF26-1FBF-4A1C-949D-395E946A8337}" dt="2021-01-08T09:21:08.935" v="325" actId="20577"/>
          <ac:spMkLst>
            <pc:docMk/>
            <pc:sldMk cId="345549389" sldId="307"/>
            <ac:spMk id="3" creationId="{9E10A475-3218-4BC6-9B1E-BA932BB75E7E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8:40:19.181" v="2" actId="20577"/>
        <pc:sldMkLst>
          <pc:docMk/>
          <pc:sldMk cId="3511037473" sldId="308"/>
        </pc:sldMkLst>
        <pc:spChg chg="mod">
          <ac:chgData name="Greta Clarebout" userId="S::greta.clarebout@vrijclbnetwerk.be::0065a835-eb0b-4fe6-a3a5-145465db141b" providerId="AD" clId="Web-{99B9EF26-1FBF-4A1C-949D-395E946A8337}" dt="2021-01-08T08:40:19.181" v="2" actId="20577"/>
          <ac:spMkLst>
            <pc:docMk/>
            <pc:sldMk cId="3511037473" sldId="308"/>
            <ac:spMk id="3" creationId="{2BDD58EE-CBDC-4AD1-BD74-EEE0BD311DD7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8:46:27.938" v="72" actId="20577"/>
        <pc:sldMkLst>
          <pc:docMk/>
          <pc:sldMk cId="4259538859" sldId="309"/>
        </pc:sldMkLst>
        <pc:spChg chg="mod">
          <ac:chgData name="Greta Clarebout" userId="S::greta.clarebout@vrijclbnetwerk.be::0065a835-eb0b-4fe6-a3a5-145465db141b" providerId="AD" clId="Web-{99B9EF26-1FBF-4A1C-949D-395E946A8337}" dt="2021-01-08T08:46:27.938" v="72" actId="20577"/>
          <ac:spMkLst>
            <pc:docMk/>
            <pc:sldMk cId="4259538859" sldId="309"/>
            <ac:spMk id="2" creationId="{B5E06B56-C653-4255-9225-53F9306811EB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9:19:28.100" v="318" actId="20577"/>
        <pc:sldMkLst>
          <pc:docMk/>
          <pc:sldMk cId="1156858612" sldId="310"/>
        </pc:sldMkLst>
        <pc:spChg chg="mod">
          <ac:chgData name="Greta Clarebout" userId="S::greta.clarebout@vrijclbnetwerk.be::0065a835-eb0b-4fe6-a3a5-145465db141b" providerId="AD" clId="Web-{99B9EF26-1FBF-4A1C-949D-395E946A8337}" dt="2021-01-08T09:19:28.100" v="318" actId="20577"/>
          <ac:spMkLst>
            <pc:docMk/>
            <pc:sldMk cId="1156858612" sldId="310"/>
            <ac:spMk id="3" creationId="{9E10A475-3218-4BC6-9B1E-BA932BB75E7E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8:59:34.281" v="282" actId="20577"/>
        <pc:sldMkLst>
          <pc:docMk/>
          <pc:sldMk cId="1562194506" sldId="313"/>
        </pc:sldMkLst>
        <pc:spChg chg="mod">
          <ac:chgData name="Greta Clarebout" userId="S::greta.clarebout@vrijclbnetwerk.be::0065a835-eb0b-4fe6-a3a5-145465db141b" providerId="AD" clId="Web-{99B9EF26-1FBF-4A1C-949D-395E946A8337}" dt="2021-01-08T08:59:34.281" v="282" actId="20577"/>
          <ac:spMkLst>
            <pc:docMk/>
            <pc:sldMk cId="1562194506" sldId="313"/>
            <ac:spMk id="3" creationId="{9E10A475-3218-4BC6-9B1E-BA932BB75E7E}"/>
          </ac:spMkLst>
        </pc:spChg>
      </pc:sldChg>
      <pc:sldChg chg="modSp ord">
        <pc:chgData name="Greta Clarebout" userId="S::greta.clarebout@vrijclbnetwerk.be::0065a835-eb0b-4fe6-a3a5-145465db141b" providerId="AD" clId="Web-{99B9EF26-1FBF-4A1C-949D-395E946A8337}" dt="2021-01-08T09:27:17.042" v="372"/>
        <pc:sldMkLst>
          <pc:docMk/>
          <pc:sldMk cId="3874766604" sldId="314"/>
        </pc:sldMkLst>
        <pc:spChg chg="mod">
          <ac:chgData name="Greta Clarebout" userId="S::greta.clarebout@vrijclbnetwerk.be::0065a835-eb0b-4fe6-a3a5-145465db141b" providerId="AD" clId="Web-{99B9EF26-1FBF-4A1C-949D-395E946A8337}" dt="2021-01-08T09:06:54.695" v="314" actId="20577"/>
          <ac:spMkLst>
            <pc:docMk/>
            <pc:sldMk cId="3874766604" sldId="314"/>
            <ac:spMk id="3" creationId="{DE98A719-3B8A-42C0-91A6-8B9383E5CA78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9:40:22.563" v="489" actId="20577"/>
        <pc:sldMkLst>
          <pc:docMk/>
          <pc:sldMk cId="1346120730" sldId="315"/>
        </pc:sldMkLst>
        <pc:spChg chg="mod">
          <ac:chgData name="Greta Clarebout" userId="S::greta.clarebout@vrijclbnetwerk.be::0065a835-eb0b-4fe6-a3a5-145465db141b" providerId="AD" clId="Web-{99B9EF26-1FBF-4A1C-949D-395E946A8337}" dt="2021-01-08T09:40:22.563" v="489" actId="20577"/>
          <ac:spMkLst>
            <pc:docMk/>
            <pc:sldMk cId="1346120730" sldId="315"/>
            <ac:spMk id="3" creationId="{83370645-EA47-4F1C-B5E4-44154CEBE945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9:36:53.497" v="431" actId="20577"/>
        <pc:sldMkLst>
          <pc:docMk/>
          <pc:sldMk cId="2250650999" sldId="316"/>
        </pc:sldMkLst>
        <pc:spChg chg="mod">
          <ac:chgData name="Greta Clarebout" userId="S::greta.clarebout@vrijclbnetwerk.be::0065a835-eb0b-4fe6-a3a5-145465db141b" providerId="AD" clId="Web-{99B9EF26-1FBF-4A1C-949D-395E946A8337}" dt="2021-01-08T09:36:53.497" v="431" actId="20577"/>
          <ac:spMkLst>
            <pc:docMk/>
            <pc:sldMk cId="2250650999" sldId="316"/>
            <ac:spMk id="2" creationId="{BA3B054A-95A8-4C9A-96C7-59E50616C9FE}"/>
          </ac:spMkLst>
        </pc:spChg>
      </pc:sldChg>
      <pc:sldChg chg="modSp">
        <pc:chgData name="Greta Clarebout" userId="S::greta.clarebout@vrijclbnetwerk.be::0065a835-eb0b-4fe6-a3a5-145465db141b" providerId="AD" clId="Web-{99B9EF26-1FBF-4A1C-949D-395E946A8337}" dt="2021-01-08T09:02:31.878" v="291" actId="20577"/>
        <pc:sldMkLst>
          <pc:docMk/>
          <pc:sldMk cId="2290995953" sldId="319"/>
        </pc:sldMkLst>
        <pc:spChg chg="mod">
          <ac:chgData name="Greta Clarebout" userId="S::greta.clarebout@vrijclbnetwerk.be::0065a835-eb0b-4fe6-a3a5-145465db141b" providerId="AD" clId="Web-{99B9EF26-1FBF-4A1C-949D-395E946A8337}" dt="2021-01-08T09:02:31.878" v="291" actId="20577"/>
          <ac:spMkLst>
            <pc:docMk/>
            <pc:sldMk cId="2290995953" sldId="319"/>
            <ac:spMk id="2" creationId="{B45D8431-219B-46B9-AC10-8ABD60F9EE03}"/>
          </ac:spMkLst>
        </pc:spChg>
      </pc:sldChg>
      <pc:sldChg chg="modSp new">
        <pc:chgData name="Greta Clarebout" userId="S::greta.clarebout@vrijclbnetwerk.be::0065a835-eb0b-4fe6-a3a5-145465db141b" providerId="AD" clId="Web-{99B9EF26-1FBF-4A1C-949D-395E946A8337}" dt="2021-01-08T08:55:32.807" v="185" actId="20577"/>
        <pc:sldMkLst>
          <pc:docMk/>
          <pc:sldMk cId="3707920581" sldId="320"/>
        </pc:sldMkLst>
        <pc:spChg chg="mod">
          <ac:chgData name="Greta Clarebout" userId="S::greta.clarebout@vrijclbnetwerk.be::0065a835-eb0b-4fe6-a3a5-145465db141b" providerId="AD" clId="Web-{99B9EF26-1FBF-4A1C-949D-395E946A8337}" dt="2021-01-08T08:55:05.557" v="172" actId="20577"/>
          <ac:spMkLst>
            <pc:docMk/>
            <pc:sldMk cId="3707920581" sldId="320"/>
            <ac:spMk id="2" creationId="{711487F1-C173-44EA-AD85-58641CD4E3A1}"/>
          </ac:spMkLst>
        </pc:spChg>
        <pc:spChg chg="mod">
          <ac:chgData name="Greta Clarebout" userId="S::greta.clarebout@vrijclbnetwerk.be::0065a835-eb0b-4fe6-a3a5-145465db141b" providerId="AD" clId="Web-{99B9EF26-1FBF-4A1C-949D-395E946A8337}" dt="2021-01-08T08:55:32.807" v="185" actId="20577"/>
          <ac:spMkLst>
            <pc:docMk/>
            <pc:sldMk cId="3707920581" sldId="320"/>
            <ac:spMk id="3" creationId="{DD0926B7-BA74-4759-80B7-5ED63C3DA86D}"/>
          </ac:spMkLst>
        </pc:spChg>
      </pc:sldChg>
      <pc:sldChg chg="add replId">
        <pc:chgData name="Greta Clarebout" userId="S::greta.clarebout@vrijclbnetwerk.be::0065a835-eb0b-4fe6-a3a5-145465db141b" providerId="AD" clId="Web-{99B9EF26-1FBF-4A1C-949D-395E946A8337}" dt="2021-01-08T09:27:47.884" v="373"/>
        <pc:sldMkLst>
          <pc:docMk/>
          <pc:sldMk cId="726622709" sldId="321"/>
        </pc:sldMkLst>
      </pc:sldChg>
    </pc:docChg>
  </pc:docChgLst>
  <pc:docChgLst>
    <pc:chgData name="Greta Clarebout" userId="S::greta.clarebout@vrijclbnetwerk.be::0065a835-eb0b-4fe6-a3a5-145465db141b" providerId="AD" clId="Web-{142E0680-947D-4871-8737-2AEFC41826E5}"/>
    <pc:docChg chg="modSld">
      <pc:chgData name="Greta Clarebout" userId="S::greta.clarebout@vrijclbnetwerk.be::0065a835-eb0b-4fe6-a3a5-145465db141b" providerId="AD" clId="Web-{142E0680-947D-4871-8737-2AEFC41826E5}" dt="2021-01-07T19:49:30.631" v="15" actId="20577"/>
      <pc:docMkLst>
        <pc:docMk/>
      </pc:docMkLst>
      <pc:sldChg chg="modSp">
        <pc:chgData name="Greta Clarebout" userId="S::greta.clarebout@vrijclbnetwerk.be::0065a835-eb0b-4fe6-a3a5-145465db141b" providerId="AD" clId="Web-{142E0680-947D-4871-8737-2AEFC41826E5}" dt="2021-01-07T19:49:30.631" v="15" actId="20577"/>
        <pc:sldMkLst>
          <pc:docMk/>
          <pc:sldMk cId="180287473" sldId="298"/>
        </pc:sldMkLst>
        <pc:spChg chg="mod">
          <ac:chgData name="Greta Clarebout" userId="S::greta.clarebout@vrijclbnetwerk.be::0065a835-eb0b-4fe6-a3a5-145465db141b" providerId="AD" clId="Web-{142E0680-947D-4871-8737-2AEFC41826E5}" dt="2021-01-07T19:49:30.631" v="15" actId="20577"/>
          <ac:spMkLst>
            <pc:docMk/>
            <pc:sldMk cId="180287473" sldId="298"/>
            <ac:spMk id="3" creationId="{BCB3F135-7377-44D8-BBB0-B2363E7A59A1}"/>
          </ac:spMkLst>
        </pc:spChg>
      </pc:sldChg>
    </pc:docChg>
  </pc:docChgLst>
  <pc:docChgLst>
    <pc:chgData name="Liesbeth Werrebrouck" userId="fd464afc-61c6-468a-8f9e-ef687cb7113a" providerId="ADAL" clId="{368AA530-96CA-4953-87F1-DC81E697FDF3}"/>
    <pc:docChg chg="undo redo custSel addSld delSld modSld sldOrd">
      <pc:chgData name="Liesbeth Werrebrouck" userId="fd464afc-61c6-468a-8f9e-ef687cb7113a" providerId="ADAL" clId="{368AA530-96CA-4953-87F1-DC81E697FDF3}" dt="2021-01-08T08:08:05.321" v="7112" actId="313"/>
      <pc:docMkLst>
        <pc:docMk/>
      </pc:docMkLst>
      <pc:sldChg chg="modSp mod">
        <pc:chgData name="Liesbeth Werrebrouck" userId="fd464afc-61c6-468a-8f9e-ef687cb7113a" providerId="ADAL" clId="{368AA530-96CA-4953-87F1-DC81E697FDF3}" dt="2021-01-07T14:10:00.390" v="2126" actId="207"/>
        <pc:sldMkLst>
          <pc:docMk/>
          <pc:sldMk cId="0" sldId="257"/>
        </pc:sldMkLst>
        <pc:spChg chg="mod">
          <ac:chgData name="Liesbeth Werrebrouck" userId="fd464afc-61c6-468a-8f9e-ef687cb7113a" providerId="ADAL" clId="{368AA530-96CA-4953-87F1-DC81E697FDF3}" dt="2021-01-07T14:10:00.390" v="2126" actId="207"/>
          <ac:spMkLst>
            <pc:docMk/>
            <pc:sldMk cId="0" sldId="257"/>
            <ac:spMk id="84" creationId="{00000000-0000-0000-0000-000000000000}"/>
          </ac:spMkLst>
        </pc:spChg>
      </pc:sldChg>
      <pc:sldChg chg="del">
        <pc:chgData name="Liesbeth Werrebrouck" userId="fd464afc-61c6-468a-8f9e-ef687cb7113a" providerId="ADAL" clId="{368AA530-96CA-4953-87F1-DC81E697FDF3}" dt="2021-01-07T14:08:14.549" v="2023" actId="47"/>
        <pc:sldMkLst>
          <pc:docMk/>
          <pc:sldMk cId="1822973040" sldId="258"/>
        </pc:sldMkLst>
      </pc:sldChg>
      <pc:sldChg chg="modSp del mod">
        <pc:chgData name="Liesbeth Werrebrouck" userId="fd464afc-61c6-468a-8f9e-ef687cb7113a" providerId="ADAL" clId="{368AA530-96CA-4953-87F1-DC81E697FDF3}" dt="2021-01-07T14:07:35.336" v="1961" actId="2696"/>
        <pc:sldMkLst>
          <pc:docMk/>
          <pc:sldMk cId="3513836552" sldId="258"/>
        </pc:sldMkLst>
        <pc:spChg chg="mod">
          <ac:chgData name="Liesbeth Werrebrouck" userId="fd464afc-61c6-468a-8f9e-ef687cb7113a" providerId="ADAL" clId="{368AA530-96CA-4953-87F1-DC81E697FDF3}" dt="2021-01-07T14:00:06.785" v="1308" actId="21"/>
          <ac:spMkLst>
            <pc:docMk/>
            <pc:sldMk cId="3513836552" sldId="258"/>
            <ac:spMk id="3" creationId="{F265FBFE-9956-4B7F-B6CF-7C67EC254720}"/>
          </ac:spMkLst>
        </pc:spChg>
      </pc:sldChg>
      <pc:sldChg chg="modSp mod">
        <pc:chgData name="Liesbeth Werrebrouck" userId="fd464afc-61c6-468a-8f9e-ef687cb7113a" providerId="ADAL" clId="{368AA530-96CA-4953-87F1-DC81E697FDF3}" dt="2021-01-07T14:13:53.727" v="2456" actId="20577"/>
        <pc:sldMkLst>
          <pc:docMk/>
          <pc:sldMk cId="1160676887" sldId="260"/>
        </pc:sldMkLst>
        <pc:spChg chg="mod">
          <ac:chgData name="Liesbeth Werrebrouck" userId="fd464afc-61c6-468a-8f9e-ef687cb7113a" providerId="ADAL" clId="{368AA530-96CA-4953-87F1-DC81E697FDF3}" dt="2021-01-07T14:13:53.727" v="2456" actId="20577"/>
          <ac:spMkLst>
            <pc:docMk/>
            <pc:sldMk cId="1160676887" sldId="260"/>
            <ac:spMk id="2" creationId="{8B88A5C6-248E-4BBB-9914-6F318171EE85}"/>
          </ac:spMkLst>
        </pc:spChg>
      </pc:sldChg>
      <pc:sldChg chg="modSp mod ord modNotesTx">
        <pc:chgData name="Liesbeth Werrebrouck" userId="fd464afc-61c6-468a-8f9e-ef687cb7113a" providerId="ADAL" clId="{368AA530-96CA-4953-87F1-DC81E697FDF3}" dt="2021-01-08T08:00:37.877" v="6920" actId="20577"/>
        <pc:sldMkLst>
          <pc:docMk/>
          <pc:sldMk cId="738191098" sldId="261"/>
        </pc:sldMkLst>
        <pc:spChg chg="mod">
          <ac:chgData name="Liesbeth Werrebrouck" userId="fd464afc-61c6-468a-8f9e-ef687cb7113a" providerId="ADAL" clId="{368AA530-96CA-4953-87F1-DC81E697FDF3}" dt="2021-01-07T15:20:15.545" v="5386" actId="6549"/>
          <ac:spMkLst>
            <pc:docMk/>
            <pc:sldMk cId="738191098" sldId="261"/>
            <ac:spMk id="2" creationId="{3D0EEB7B-FA77-4BD8-BE4F-3EBB1D182506}"/>
          </ac:spMkLst>
        </pc:spChg>
        <pc:spChg chg="mod">
          <ac:chgData name="Liesbeth Werrebrouck" userId="fd464afc-61c6-468a-8f9e-ef687cb7113a" providerId="ADAL" clId="{368AA530-96CA-4953-87F1-DC81E697FDF3}" dt="2021-01-08T08:00:37.877" v="6920" actId="20577"/>
          <ac:spMkLst>
            <pc:docMk/>
            <pc:sldMk cId="738191098" sldId="261"/>
            <ac:spMk id="6" creationId="{78FFE368-5B68-47BC-8D3A-C9C7F0CF15CC}"/>
          </ac:spMkLst>
        </pc:spChg>
      </pc:sldChg>
      <pc:sldChg chg="modSp mod ord">
        <pc:chgData name="Liesbeth Werrebrouck" userId="fd464afc-61c6-468a-8f9e-ef687cb7113a" providerId="ADAL" clId="{368AA530-96CA-4953-87F1-DC81E697FDF3}" dt="2021-01-08T08:02:55.081" v="6981" actId="404"/>
        <pc:sldMkLst>
          <pc:docMk/>
          <pc:sldMk cId="2751158400" sldId="262"/>
        </pc:sldMkLst>
        <pc:spChg chg="mod">
          <ac:chgData name="Liesbeth Werrebrouck" userId="fd464afc-61c6-468a-8f9e-ef687cb7113a" providerId="ADAL" clId="{368AA530-96CA-4953-87F1-DC81E697FDF3}" dt="2021-01-08T07:46:03.417" v="6495" actId="20577"/>
          <ac:spMkLst>
            <pc:docMk/>
            <pc:sldMk cId="2751158400" sldId="262"/>
            <ac:spMk id="2" creationId="{7F14A47F-ADE4-477F-89DD-34B42856C19D}"/>
          </ac:spMkLst>
        </pc:spChg>
        <pc:spChg chg="mod">
          <ac:chgData name="Liesbeth Werrebrouck" userId="fd464afc-61c6-468a-8f9e-ef687cb7113a" providerId="ADAL" clId="{368AA530-96CA-4953-87F1-DC81E697FDF3}" dt="2021-01-08T08:02:55.081" v="6981" actId="404"/>
          <ac:spMkLst>
            <pc:docMk/>
            <pc:sldMk cId="2751158400" sldId="262"/>
            <ac:spMk id="3" creationId="{75995D77-660E-42D7-A501-24E345E94AB2}"/>
          </ac:spMkLst>
        </pc:spChg>
      </pc:sldChg>
      <pc:sldChg chg="modSp mod">
        <pc:chgData name="Liesbeth Werrebrouck" userId="fd464afc-61c6-468a-8f9e-ef687cb7113a" providerId="ADAL" clId="{368AA530-96CA-4953-87F1-DC81E697FDF3}" dt="2021-01-07T13:28:43.305" v="62" actId="20577"/>
        <pc:sldMkLst>
          <pc:docMk/>
          <pc:sldMk cId="3490786907" sldId="266"/>
        </pc:sldMkLst>
        <pc:spChg chg="mod">
          <ac:chgData name="Liesbeth Werrebrouck" userId="fd464afc-61c6-468a-8f9e-ef687cb7113a" providerId="ADAL" clId="{368AA530-96CA-4953-87F1-DC81E697FDF3}" dt="2021-01-07T13:28:43.305" v="62" actId="20577"/>
          <ac:spMkLst>
            <pc:docMk/>
            <pc:sldMk cId="3490786907" sldId="266"/>
            <ac:spMk id="2" creationId="{CF2364BF-690B-4858-B0FC-A327712F0DA5}"/>
          </ac:spMkLst>
        </pc:spChg>
      </pc:sldChg>
      <pc:sldChg chg="del">
        <pc:chgData name="Liesbeth Werrebrouck" userId="fd464afc-61c6-468a-8f9e-ef687cb7113a" providerId="ADAL" clId="{368AA530-96CA-4953-87F1-DC81E697FDF3}" dt="2021-01-07T14:09:26.264" v="2125" actId="47"/>
        <pc:sldMkLst>
          <pc:docMk/>
          <pc:sldMk cId="942882889" sldId="267"/>
        </pc:sldMkLst>
      </pc:sldChg>
      <pc:sldChg chg="modSp mod">
        <pc:chgData name="Liesbeth Werrebrouck" userId="fd464afc-61c6-468a-8f9e-ef687cb7113a" providerId="ADAL" clId="{368AA530-96CA-4953-87F1-DC81E697FDF3}" dt="2021-01-08T07:56:17.188" v="6737"/>
        <pc:sldMkLst>
          <pc:docMk/>
          <pc:sldMk cId="3928857637" sldId="269"/>
        </pc:sldMkLst>
        <pc:spChg chg="mod">
          <ac:chgData name="Liesbeth Werrebrouck" userId="fd464afc-61c6-468a-8f9e-ef687cb7113a" providerId="ADAL" clId="{368AA530-96CA-4953-87F1-DC81E697FDF3}" dt="2021-01-08T07:56:17.188" v="6737"/>
          <ac:spMkLst>
            <pc:docMk/>
            <pc:sldMk cId="3928857637" sldId="269"/>
            <ac:spMk id="2" creationId="{61EF401A-9779-43E6-AAA6-F23366C37F78}"/>
          </ac:spMkLst>
        </pc:spChg>
      </pc:sldChg>
      <pc:sldChg chg="ord setBg">
        <pc:chgData name="Liesbeth Werrebrouck" userId="fd464afc-61c6-468a-8f9e-ef687cb7113a" providerId="ADAL" clId="{368AA530-96CA-4953-87F1-DC81E697FDF3}" dt="2021-01-07T15:24:50.415" v="5418"/>
        <pc:sldMkLst>
          <pc:docMk/>
          <pc:sldMk cId="1283322697" sldId="270"/>
        </pc:sldMkLst>
      </pc:sldChg>
      <pc:sldChg chg="modSp mod">
        <pc:chgData name="Liesbeth Werrebrouck" userId="fd464afc-61c6-468a-8f9e-ef687cb7113a" providerId="ADAL" clId="{368AA530-96CA-4953-87F1-DC81E697FDF3}" dt="2021-01-07T13:30:41.861" v="193" actId="207"/>
        <pc:sldMkLst>
          <pc:docMk/>
          <pc:sldMk cId="1105305803" sldId="272"/>
        </pc:sldMkLst>
        <pc:spChg chg="mod">
          <ac:chgData name="Liesbeth Werrebrouck" userId="fd464afc-61c6-468a-8f9e-ef687cb7113a" providerId="ADAL" clId="{368AA530-96CA-4953-87F1-DC81E697FDF3}" dt="2021-01-07T13:30:41.861" v="193" actId="207"/>
          <ac:spMkLst>
            <pc:docMk/>
            <pc:sldMk cId="1105305803" sldId="272"/>
            <ac:spMk id="2" creationId="{4F3CD96F-95D5-450F-8AAF-EE4335D8FA9A}"/>
          </ac:spMkLst>
        </pc:spChg>
      </pc:sldChg>
      <pc:sldChg chg="modSp mod">
        <pc:chgData name="Liesbeth Werrebrouck" userId="fd464afc-61c6-468a-8f9e-ef687cb7113a" providerId="ADAL" clId="{368AA530-96CA-4953-87F1-DC81E697FDF3}" dt="2021-01-08T08:01:05.819" v="6921" actId="6549"/>
        <pc:sldMkLst>
          <pc:docMk/>
          <pc:sldMk cId="2589492835" sldId="273"/>
        </pc:sldMkLst>
        <pc:spChg chg="mod">
          <ac:chgData name="Liesbeth Werrebrouck" userId="fd464afc-61c6-468a-8f9e-ef687cb7113a" providerId="ADAL" clId="{368AA530-96CA-4953-87F1-DC81E697FDF3}" dt="2021-01-07T13:29:20.528" v="131" actId="207"/>
          <ac:spMkLst>
            <pc:docMk/>
            <pc:sldMk cId="2589492835" sldId="273"/>
            <ac:spMk id="2" creationId="{04499DC2-01DB-47D4-BAA2-B689283FAD6A}"/>
          </ac:spMkLst>
        </pc:spChg>
        <pc:spChg chg="mod">
          <ac:chgData name="Liesbeth Werrebrouck" userId="fd464afc-61c6-468a-8f9e-ef687cb7113a" providerId="ADAL" clId="{368AA530-96CA-4953-87F1-DC81E697FDF3}" dt="2021-01-08T08:01:05.819" v="6921" actId="6549"/>
          <ac:spMkLst>
            <pc:docMk/>
            <pc:sldMk cId="2589492835" sldId="273"/>
            <ac:spMk id="3" creationId="{67712E52-3D5D-49B9-B63D-447A2A668202}"/>
          </ac:spMkLst>
        </pc:spChg>
      </pc:sldChg>
      <pc:sldChg chg="del">
        <pc:chgData name="Liesbeth Werrebrouck" userId="fd464afc-61c6-468a-8f9e-ef687cb7113a" providerId="ADAL" clId="{368AA530-96CA-4953-87F1-DC81E697FDF3}" dt="2021-01-07T14:07:13.203" v="1960" actId="2696"/>
        <pc:sldMkLst>
          <pc:docMk/>
          <pc:sldMk cId="2402237752" sldId="274"/>
        </pc:sldMkLst>
      </pc:sldChg>
      <pc:sldChg chg="modSp mod">
        <pc:chgData name="Liesbeth Werrebrouck" userId="fd464afc-61c6-468a-8f9e-ef687cb7113a" providerId="ADAL" clId="{368AA530-96CA-4953-87F1-DC81E697FDF3}" dt="2021-01-07T16:31:59.778" v="5925" actId="6549"/>
        <pc:sldMkLst>
          <pc:docMk/>
          <pc:sldMk cId="3283253821" sldId="274"/>
        </pc:sldMkLst>
        <pc:spChg chg="mod">
          <ac:chgData name="Liesbeth Werrebrouck" userId="fd464afc-61c6-468a-8f9e-ef687cb7113a" providerId="ADAL" clId="{368AA530-96CA-4953-87F1-DC81E697FDF3}" dt="2021-01-07T14:37:19.180" v="3435" actId="6549"/>
          <ac:spMkLst>
            <pc:docMk/>
            <pc:sldMk cId="3283253821" sldId="274"/>
            <ac:spMk id="2" creationId="{F57FBE28-B591-4A22-B3B8-6F9C293FAF71}"/>
          </ac:spMkLst>
        </pc:spChg>
        <pc:spChg chg="mod">
          <ac:chgData name="Liesbeth Werrebrouck" userId="fd464afc-61c6-468a-8f9e-ef687cb7113a" providerId="ADAL" clId="{368AA530-96CA-4953-87F1-DC81E697FDF3}" dt="2021-01-07T16:31:59.778" v="5925" actId="6549"/>
          <ac:spMkLst>
            <pc:docMk/>
            <pc:sldMk cId="3283253821" sldId="274"/>
            <ac:spMk id="3" creationId="{38D53B14-BF2D-4FC8-B4DB-DD3BAA50F4A0}"/>
          </ac:spMkLst>
        </pc:spChg>
      </pc:sldChg>
      <pc:sldChg chg="modSp mod">
        <pc:chgData name="Liesbeth Werrebrouck" userId="fd464afc-61c6-468a-8f9e-ef687cb7113a" providerId="ADAL" clId="{368AA530-96CA-4953-87F1-DC81E697FDF3}" dt="2021-01-07T13:39:29.592" v="341" actId="20577"/>
        <pc:sldMkLst>
          <pc:docMk/>
          <pc:sldMk cId="3994835955" sldId="275"/>
        </pc:sldMkLst>
        <pc:spChg chg="mod">
          <ac:chgData name="Liesbeth Werrebrouck" userId="fd464afc-61c6-468a-8f9e-ef687cb7113a" providerId="ADAL" clId="{368AA530-96CA-4953-87F1-DC81E697FDF3}" dt="2021-01-07T13:39:29.592" v="341" actId="20577"/>
          <ac:spMkLst>
            <pc:docMk/>
            <pc:sldMk cId="3994835955" sldId="275"/>
            <ac:spMk id="2" creationId="{D04F921A-F8B3-4E39-B4E5-6480E9B552A6}"/>
          </ac:spMkLst>
        </pc:spChg>
      </pc:sldChg>
      <pc:sldChg chg="modSp mod">
        <pc:chgData name="Liesbeth Werrebrouck" userId="fd464afc-61c6-468a-8f9e-ef687cb7113a" providerId="ADAL" clId="{368AA530-96CA-4953-87F1-DC81E697FDF3}" dt="2021-01-07T13:30:19.632" v="170" actId="207"/>
        <pc:sldMkLst>
          <pc:docMk/>
          <pc:sldMk cId="67922382" sldId="276"/>
        </pc:sldMkLst>
        <pc:spChg chg="mod">
          <ac:chgData name="Liesbeth Werrebrouck" userId="fd464afc-61c6-468a-8f9e-ef687cb7113a" providerId="ADAL" clId="{368AA530-96CA-4953-87F1-DC81E697FDF3}" dt="2021-01-07T13:30:19.632" v="170" actId="207"/>
          <ac:spMkLst>
            <pc:docMk/>
            <pc:sldMk cId="67922382" sldId="276"/>
            <ac:spMk id="2" creationId="{4570FD88-A560-486E-A3F0-E36D7298C336}"/>
          </ac:spMkLst>
        </pc:spChg>
      </pc:sldChg>
      <pc:sldChg chg="del">
        <pc:chgData name="Liesbeth Werrebrouck" userId="fd464afc-61c6-468a-8f9e-ef687cb7113a" providerId="ADAL" clId="{368AA530-96CA-4953-87F1-DC81E697FDF3}" dt="2021-01-07T14:09:21.071" v="2123" actId="47"/>
        <pc:sldMkLst>
          <pc:docMk/>
          <pc:sldMk cId="4024973509" sldId="277"/>
        </pc:sldMkLst>
      </pc:sldChg>
      <pc:sldChg chg="modSp mod">
        <pc:chgData name="Liesbeth Werrebrouck" userId="fd464afc-61c6-468a-8f9e-ef687cb7113a" providerId="ADAL" clId="{368AA530-96CA-4953-87F1-DC81E697FDF3}" dt="2021-01-08T08:08:05.321" v="7112" actId="313"/>
        <pc:sldMkLst>
          <pc:docMk/>
          <pc:sldMk cId="3469010827" sldId="278"/>
        </pc:sldMkLst>
        <pc:spChg chg="mod">
          <ac:chgData name="Liesbeth Werrebrouck" userId="fd464afc-61c6-468a-8f9e-ef687cb7113a" providerId="ADAL" clId="{368AA530-96CA-4953-87F1-DC81E697FDF3}" dt="2021-01-08T08:08:05.321" v="7112" actId="313"/>
          <ac:spMkLst>
            <pc:docMk/>
            <pc:sldMk cId="3469010827" sldId="278"/>
            <ac:spMk id="3" creationId="{19BEB373-F1F8-4992-A31A-54C2AE68CAC0}"/>
          </ac:spMkLst>
        </pc:spChg>
      </pc:sldChg>
      <pc:sldChg chg="modSp mod">
        <pc:chgData name="Liesbeth Werrebrouck" userId="fd464afc-61c6-468a-8f9e-ef687cb7113a" providerId="ADAL" clId="{368AA530-96CA-4953-87F1-DC81E697FDF3}" dt="2021-01-08T07:58:13.532" v="6847" actId="313"/>
        <pc:sldMkLst>
          <pc:docMk/>
          <pc:sldMk cId="4237862268" sldId="280"/>
        </pc:sldMkLst>
        <pc:spChg chg="mod">
          <ac:chgData name="Liesbeth Werrebrouck" userId="fd464afc-61c6-468a-8f9e-ef687cb7113a" providerId="ADAL" clId="{368AA530-96CA-4953-87F1-DC81E697FDF3}" dt="2021-01-08T07:58:13.532" v="6847" actId="313"/>
          <ac:spMkLst>
            <pc:docMk/>
            <pc:sldMk cId="4237862268" sldId="280"/>
            <ac:spMk id="2" creationId="{EBDC4720-D8B5-4FB5-9657-7048886B9314}"/>
          </ac:spMkLst>
        </pc:spChg>
      </pc:sldChg>
      <pc:sldChg chg="modSp mod">
        <pc:chgData name="Liesbeth Werrebrouck" userId="fd464afc-61c6-468a-8f9e-ef687cb7113a" providerId="ADAL" clId="{368AA530-96CA-4953-87F1-DC81E697FDF3}" dt="2021-01-08T07:58:22.410" v="6855" actId="313"/>
        <pc:sldMkLst>
          <pc:docMk/>
          <pc:sldMk cId="4005035338" sldId="282"/>
        </pc:sldMkLst>
        <pc:spChg chg="mod">
          <ac:chgData name="Liesbeth Werrebrouck" userId="fd464afc-61c6-468a-8f9e-ef687cb7113a" providerId="ADAL" clId="{368AA530-96CA-4953-87F1-DC81E697FDF3}" dt="2021-01-08T07:58:22.410" v="6855" actId="313"/>
          <ac:spMkLst>
            <pc:docMk/>
            <pc:sldMk cId="4005035338" sldId="282"/>
            <ac:spMk id="2" creationId="{B136D727-311A-4A6C-B5B0-3240BAECA92B}"/>
          </ac:spMkLst>
        </pc:spChg>
      </pc:sldChg>
      <pc:sldChg chg="del">
        <pc:chgData name="Liesbeth Werrebrouck" userId="fd464afc-61c6-468a-8f9e-ef687cb7113a" providerId="ADAL" clId="{368AA530-96CA-4953-87F1-DC81E697FDF3}" dt="2021-01-07T14:09:24.139" v="2124" actId="47"/>
        <pc:sldMkLst>
          <pc:docMk/>
          <pc:sldMk cId="4114296258" sldId="284"/>
        </pc:sldMkLst>
      </pc:sldChg>
      <pc:sldChg chg="modSp del mod">
        <pc:chgData name="Liesbeth Werrebrouck" userId="fd464afc-61c6-468a-8f9e-ef687cb7113a" providerId="ADAL" clId="{368AA530-96CA-4953-87F1-DC81E697FDF3}" dt="2021-01-07T14:07:03.866" v="1958" actId="47"/>
        <pc:sldMkLst>
          <pc:docMk/>
          <pc:sldMk cId="2474502783" sldId="285"/>
        </pc:sldMkLst>
        <pc:spChg chg="mod">
          <ac:chgData name="Liesbeth Werrebrouck" userId="fd464afc-61c6-468a-8f9e-ef687cb7113a" providerId="ADAL" clId="{368AA530-96CA-4953-87F1-DC81E697FDF3}" dt="2021-01-07T13:43:27.075" v="422" actId="6549"/>
          <ac:spMkLst>
            <pc:docMk/>
            <pc:sldMk cId="2474502783" sldId="285"/>
            <ac:spMk id="2" creationId="{213229D3-2562-4E3B-BDE2-3937BC30E1DC}"/>
          </ac:spMkLst>
        </pc:spChg>
      </pc:sldChg>
      <pc:sldChg chg="del">
        <pc:chgData name="Liesbeth Werrebrouck" userId="fd464afc-61c6-468a-8f9e-ef687cb7113a" providerId="ADAL" clId="{368AA530-96CA-4953-87F1-DC81E697FDF3}" dt="2021-01-07T14:07:05.697" v="1959" actId="47"/>
        <pc:sldMkLst>
          <pc:docMk/>
          <pc:sldMk cId="4096529004" sldId="286"/>
        </pc:sldMkLst>
      </pc:sldChg>
      <pc:sldChg chg="add del">
        <pc:chgData name="Liesbeth Werrebrouck" userId="fd464afc-61c6-468a-8f9e-ef687cb7113a" providerId="ADAL" clId="{368AA530-96CA-4953-87F1-DC81E697FDF3}" dt="2021-01-07T15:06:30.738" v="5057" actId="2696"/>
        <pc:sldMkLst>
          <pc:docMk/>
          <pc:sldMk cId="2379295196" sldId="288"/>
        </pc:sldMkLst>
      </pc:sldChg>
      <pc:sldChg chg="del">
        <pc:chgData name="Liesbeth Werrebrouck" userId="fd464afc-61c6-468a-8f9e-ef687cb7113a" providerId="ADAL" clId="{368AA530-96CA-4953-87F1-DC81E697FDF3}" dt="2021-01-07T15:06:13.690" v="5056"/>
        <pc:sldMkLst>
          <pc:docMk/>
          <pc:sldMk cId="2736376408" sldId="288"/>
        </pc:sldMkLst>
      </pc:sldChg>
      <pc:sldChg chg="add del">
        <pc:chgData name="Liesbeth Werrebrouck" userId="fd464afc-61c6-468a-8f9e-ef687cb7113a" providerId="ADAL" clId="{368AA530-96CA-4953-87F1-DC81E697FDF3}" dt="2021-01-07T15:06:30.738" v="5057" actId="2696"/>
        <pc:sldMkLst>
          <pc:docMk/>
          <pc:sldMk cId="1676422294" sldId="289"/>
        </pc:sldMkLst>
      </pc:sldChg>
      <pc:sldChg chg="del">
        <pc:chgData name="Liesbeth Werrebrouck" userId="fd464afc-61c6-468a-8f9e-ef687cb7113a" providerId="ADAL" clId="{368AA530-96CA-4953-87F1-DC81E697FDF3}" dt="2021-01-07T15:06:13.690" v="5056"/>
        <pc:sldMkLst>
          <pc:docMk/>
          <pc:sldMk cId="3666182263" sldId="289"/>
        </pc:sldMkLst>
      </pc:sldChg>
      <pc:sldChg chg="add del">
        <pc:chgData name="Liesbeth Werrebrouck" userId="fd464afc-61c6-468a-8f9e-ef687cb7113a" providerId="ADAL" clId="{368AA530-96CA-4953-87F1-DC81E697FDF3}" dt="2021-01-07T15:06:30.738" v="5057" actId="2696"/>
        <pc:sldMkLst>
          <pc:docMk/>
          <pc:sldMk cId="589143228" sldId="290"/>
        </pc:sldMkLst>
      </pc:sldChg>
      <pc:sldChg chg="del">
        <pc:chgData name="Liesbeth Werrebrouck" userId="fd464afc-61c6-468a-8f9e-ef687cb7113a" providerId="ADAL" clId="{368AA530-96CA-4953-87F1-DC81E697FDF3}" dt="2021-01-07T15:06:13.690" v="5056"/>
        <pc:sldMkLst>
          <pc:docMk/>
          <pc:sldMk cId="1345222007" sldId="290"/>
        </pc:sldMkLst>
      </pc:sldChg>
      <pc:sldChg chg="del">
        <pc:chgData name="Liesbeth Werrebrouck" userId="fd464afc-61c6-468a-8f9e-ef687cb7113a" providerId="ADAL" clId="{368AA530-96CA-4953-87F1-DC81E697FDF3}" dt="2021-01-07T14:04:20.887" v="1579" actId="2696"/>
        <pc:sldMkLst>
          <pc:docMk/>
          <pc:sldMk cId="124481144" sldId="291"/>
        </pc:sldMkLst>
      </pc:sldChg>
      <pc:sldChg chg="modNotesTx">
        <pc:chgData name="Liesbeth Werrebrouck" userId="fd464afc-61c6-468a-8f9e-ef687cb7113a" providerId="ADAL" clId="{368AA530-96CA-4953-87F1-DC81E697FDF3}" dt="2021-01-07T14:04:57.100" v="1602" actId="20577"/>
        <pc:sldMkLst>
          <pc:docMk/>
          <pc:sldMk cId="2346593555" sldId="291"/>
        </pc:sldMkLst>
      </pc:sldChg>
      <pc:sldChg chg="modSp del mod ord">
        <pc:chgData name="Liesbeth Werrebrouck" userId="fd464afc-61c6-468a-8f9e-ef687cb7113a" providerId="ADAL" clId="{368AA530-96CA-4953-87F1-DC81E697FDF3}" dt="2021-01-07T15:19:14.878" v="5384" actId="2696"/>
        <pc:sldMkLst>
          <pc:docMk/>
          <pc:sldMk cId="1970672237" sldId="292"/>
        </pc:sldMkLst>
        <pc:spChg chg="mod">
          <ac:chgData name="Liesbeth Werrebrouck" userId="fd464afc-61c6-468a-8f9e-ef687cb7113a" providerId="ADAL" clId="{368AA530-96CA-4953-87F1-DC81E697FDF3}" dt="2021-01-07T15:08:05.980" v="5065" actId="6549"/>
          <ac:spMkLst>
            <pc:docMk/>
            <pc:sldMk cId="1970672237" sldId="292"/>
            <ac:spMk id="4" creationId="{97854E4C-7B7B-4DA3-8806-399DC69FBE03}"/>
          </ac:spMkLst>
        </pc:spChg>
      </pc:sldChg>
      <pc:sldChg chg="modSp new mod">
        <pc:chgData name="Liesbeth Werrebrouck" userId="fd464afc-61c6-468a-8f9e-ef687cb7113a" providerId="ADAL" clId="{368AA530-96CA-4953-87F1-DC81E697FDF3}" dt="2021-01-07T13:41:46.241" v="394" actId="20577"/>
        <pc:sldMkLst>
          <pc:docMk/>
          <pc:sldMk cId="42671753" sldId="295"/>
        </pc:sldMkLst>
        <pc:spChg chg="mod">
          <ac:chgData name="Liesbeth Werrebrouck" userId="fd464afc-61c6-468a-8f9e-ef687cb7113a" providerId="ADAL" clId="{368AA530-96CA-4953-87F1-DC81E697FDF3}" dt="2021-01-07T13:41:46.241" v="394" actId="20577"/>
          <ac:spMkLst>
            <pc:docMk/>
            <pc:sldMk cId="42671753" sldId="295"/>
            <ac:spMk id="2" creationId="{7B4FE9F6-9B96-4C20-964D-803B4ED9A4B8}"/>
          </ac:spMkLst>
        </pc:spChg>
      </pc:sldChg>
      <pc:sldChg chg="modSp add del mod">
        <pc:chgData name="Liesbeth Werrebrouck" userId="fd464afc-61c6-468a-8f9e-ef687cb7113a" providerId="ADAL" clId="{368AA530-96CA-4953-87F1-DC81E697FDF3}" dt="2021-01-07T13:34:34.499" v="251" actId="2890"/>
        <pc:sldMkLst>
          <pc:docMk/>
          <pc:sldMk cId="3324991774" sldId="296"/>
        </pc:sldMkLst>
        <pc:spChg chg="mod">
          <ac:chgData name="Liesbeth Werrebrouck" userId="fd464afc-61c6-468a-8f9e-ef687cb7113a" providerId="ADAL" clId="{368AA530-96CA-4953-87F1-DC81E697FDF3}" dt="2021-01-07T13:34:33.849" v="250" actId="20577"/>
          <ac:spMkLst>
            <pc:docMk/>
            <pc:sldMk cId="3324991774" sldId="296"/>
            <ac:spMk id="2" creationId="{7F14A47F-ADE4-477F-89DD-34B42856C19D}"/>
          </ac:spMkLst>
        </pc:spChg>
        <pc:spChg chg="mod">
          <ac:chgData name="Liesbeth Werrebrouck" userId="fd464afc-61c6-468a-8f9e-ef687cb7113a" providerId="ADAL" clId="{368AA530-96CA-4953-87F1-DC81E697FDF3}" dt="2021-01-07T13:34:30.587" v="247" actId="6549"/>
          <ac:spMkLst>
            <pc:docMk/>
            <pc:sldMk cId="3324991774" sldId="296"/>
            <ac:spMk id="3" creationId="{75995D77-660E-42D7-A501-24E345E94AB2}"/>
          </ac:spMkLst>
        </pc:spChg>
      </pc:sldChg>
      <pc:sldChg chg="new del">
        <pc:chgData name="Liesbeth Werrebrouck" userId="fd464afc-61c6-468a-8f9e-ef687cb7113a" providerId="ADAL" clId="{368AA530-96CA-4953-87F1-DC81E697FDF3}" dt="2021-01-07T13:53:56.640" v="797" actId="47"/>
        <pc:sldMkLst>
          <pc:docMk/>
          <pc:sldMk cId="3451386612" sldId="296"/>
        </pc:sldMkLst>
      </pc:sldChg>
      <pc:sldChg chg="modSp new del mod">
        <pc:chgData name="Liesbeth Werrebrouck" userId="fd464afc-61c6-468a-8f9e-ef687cb7113a" providerId="ADAL" clId="{368AA530-96CA-4953-87F1-DC81E697FDF3}" dt="2021-01-07T13:39:12.616" v="331" actId="47"/>
        <pc:sldMkLst>
          <pc:docMk/>
          <pc:sldMk cId="3883671986" sldId="296"/>
        </pc:sldMkLst>
        <pc:spChg chg="mod">
          <ac:chgData name="Liesbeth Werrebrouck" userId="fd464afc-61c6-468a-8f9e-ef687cb7113a" providerId="ADAL" clId="{368AA530-96CA-4953-87F1-DC81E697FDF3}" dt="2021-01-07T13:37:40.873" v="271" actId="20577"/>
          <ac:spMkLst>
            <pc:docMk/>
            <pc:sldMk cId="3883671986" sldId="296"/>
            <ac:spMk id="2" creationId="{CAB685D7-5720-4B37-A3A3-2FE5645D2640}"/>
          </ac:spMkLst>
        </pc:spChg>
      </pc:sldChg>
      <pc:sldChg chg="addSp delSp modSp new mod modNotesTx">
        <pc:chgData name="Liesbeth Werrebrouck" userId="fd464afc-61c6-468a-8f9e-ef687cb7113a" providerId="ADAL" clId="{368AA530-96CA-4953-87F1-DC81E697FDF3}" dt="2021-01-08T07:47:07.712" v="6515" actId="20577"/>
        <pc:sldMkLst>
          <pc:docMk/>
          <pc:sldMk cId="311388755" sldId="297"/>
        </pc:sldMkLst>
        <pc:spChg chg="mod">
          <ac:chgData name="Liesbeth Werrebrouck" userId="fd464afc-61c6-468a-8f9e-ef687cb7113a" providerId="ADAL" clId="{368AA530-96CA-4953-87F1-DC81E697FDF3}" dt="2021-01-07T13:46:47.600" v="447" actId="20577"/>
          <ac:spMkLst>
            <pc:docMk/>
            <pc:sldMk cId="311388755" sldId="297"/>
            <ac:spMk id="2" creationId="{19C83E68-8E05-4206-BD4F-BAA5467F3AD2}"/>
          </ac:spMkLst>
        </pc:spChg>
        <pc:spChg chg="add del mod">
          <ac:chgData name="Liesbeth Werrebrouck" userId="fd464afc-61c6-468a-8f9e-ef687cb7113a" providerId="ADAL" clId="{368AA530-96CA-4953-87F1-DC81E697FDF3}" dt="2021-01-07T13:50:09.831" v="644" actId="12084"/>
          <ac:spMkLst>
            <pc:docMk/>
            <pc:sldMk cId="311388755" sldId="297"/>
            <ac:spMk id="3" creationId="{87152ED0-9018-499C-B724-E9BAFC189C69}"/>
          </ac:spMkLst>
        </pc:spChg>
        <pc:graphicFrameChg chg="add del mod">
          <ac:chgData name="Liesbeth Werrebrouck" userId="fd464afc-61c6-468a-8f9e-ef687cb7113a" providerId="ADAL" clId="{368AA530-96CA-4953-87F1-DC81E697FDF3}" dt="2021-01-07T13:49:25.575" v="545" actId="12084"/>
          <ac:graphicFrameMkLst>
            <pc:docMk/>
            <pc:sldMk cId="311388755" sldId="297"/>
            <ac:graphicFrameMk id="5" creationId="{8A599299-168E-4B78-B9EB-A658E671EEDE}"/>
          </ac:graphicFrameMkLst>
        </pc:graphicFrameChg>
        <pc:graphicFrameChg chg="add mod modGraphic">
          <ac:chgData name="Liesbeth Werrebrouck" userId="fd464afc-61c6-468a-8f9e-ef687cb7113a" providerId="ADAL" clId="{368AA530-96CA-4953-87F1-DC81E697FDF3}" dt="2021-01-08T07:47:07.712" v="6515" actId="20577"/>
          <ac:graphicFrameMkLst>
            <pc:docMk/>
            <pc:sldMk cId="311388755" sldId="297"/>
            <ac:graphicFrameMk id="6" creationId="{D4F11220-F97D-48D9-8D87-D134A98999A5}"/>
          </ac:graphicFrameMkLst>
        </pc:graphicFrameChg>
      </pc:sldChg>
      <pc:sldChg chg="new del">
        <pc:chgData name="Liesbeth Werrebrouck" userId="fd464afc-61c6-468a-8f9e-ef687cb7113a" providerId="ADAL" clId="{368AA530-96CA-4953-87F1-DC81E697FDF3}" dt="2021-01-07T13:34:24.921" v="244" actId="680"/>
        <pc:sldMkLst>
          <pc:docMk/>
          <pc:sldMk cId="1971512945" sldId="297"/>
        </pc:sldMkLst>
      </pc:sldChg>
      <pc:sldChg chg="modSp new mod">
        <pc:chgData name="Liesbeth Werrebrouck" userId="fd464afc-61c6-468a-8f9e-ef687cb7113a" providerId="ADAL" clId="{368AA530-96CA-4953-87F1-DC81E697FDF3}" dt="2021-01-08T08:03:43.474" v="7003" actId="207"/>
        <pc:sldMkLst>
          <pc:docMk/>
          <pc:sldMk cId="180287473" sldId="298"/>
        </pc:sldMkLst>
        <pc:spChg chg="mod">
          <ac:chgData name="Liesbeth Werrebrouck" userId="fd464afc-61c6-468a-8f9e-ef687cb7113a" providerId="ADAL" clId="{368AA530-96CA-4953-87F1-DC81E697FDF3}" dt="2021-01-07T16:15:49.064" v="5655" actId="20577"/>
          <ac:spMkLst>
            <pc:docMk/>
            <pc:sldMk cId="180287473" sldId="298"/>
            <ac:spMk id="2" creationId="{083F1B5E-D65C-4B09-8BAE-8B18546C4B08}"/>
          </ac:spMkLst>
        </pc:spChg>
        <pc:spChg chg="mod">
          <ac:chgData name="Liesbeth Werrebrouck" userId="fd464afc-61c6-468a-8f9e-ef687cb7113a" providerId="ADAL" clId="{368AA530-96CA-4953-87F1-DC81E697FDF3}" dt="2021-01-08T08:03:43.474" v="7003" actId="207"/>
          <ac:spMkLst>
            <pc:docMk/>
            <pc:sldMk cId="180287473" sldId="298"/>
            <ac:spMk id="3" creationId="{BCB3F135-7377-44D8-BBB0-B2363E7A59A1}"/>
          </ac:spMkLst>
        </pc:spChg>
      </pc:sldChg>
      <pc:sldChg chg="new del">
        <pc:chgData name="Liesbeth Werrebrouck" userId="fd464afc-61c6-468a-8f9e-ef687cb7113a" providerId="ADAL" clId="{368AA530-96CA-4953-87F1-DC81E697FDF3}" dt="2021-01-07T13:54:03.064" v="799" actId="680"/>
        <pc:sldMkLst>
          <pc:docMk/>
          <pc:sldMk cId="586437168" sldId="298"/>
        </pc:sldMkLst>
      </pc:sldChg>
      <pc:sldChg chg="modSp new del mod ord">
        <pc:chgData name="Liesbeth Werrebrouck" userId="fd464afc-61c6-468a-8f9e-ef687cb7113a" providerId="ADAL" clId="{368AA530-96CA-4953-87F1-DC81E697FDF3}" dt="2021-01-07T14:56:40.764" v="4661" actId="47"/>
        <pc:sldMkLst>
          <pc:docMk/>
          <pc:sldMk cId="2758943270" sldId="299"/>
        </pc:sldMkLst>
        <pc:spChg chg="mod">
          <ac:chgData name="Liesbeth Werrebrouck" userId="fd464afc-61c6-468a-8f9e-ef687cb7113a" providerId="ADAL" clId="{368AA530-96CA-4953-87F1-DC81E697FDF3}" dt="2021-01-07T14:55:16.842" v="4650" actId="6549"/>
          <ac:spMkLst>
            <pc:docMk/>
            <pc:sldMk cId="2758943270" sldId="299"/>
            <ac:spMk id="2" creationId="{0BBF6CB5-4B7C-431A-9D63-E7F1E855F744}"/>
          </ac:spMkLst>
        </pc:spChg>
        <pc:spChg chg="mod">
          <ac:chgData name="Liesbeth Werrebrouck" userId="fd464afc-61c6-468a-8f9e-ef687cb7113a" providerId="ADAL" clId="{368AA530-96CA-4953-87F1-DC81E697FDF3}" dt="2021-01-07T14:55:22.916" v="4658" actId="6549"/>
          <ac:spMkLst>
            <pc:docMk/>
            <pc:sldMk cId="2758943270" sldId="299"/>
            <ac:spMk id="3" creationId="{9E10A475-3218-4BC6-9B1E-BA932BB75E7E}"/>
          </ac:spMkLst>
        </pc:spChg>
      </pc:sldChg>
      <pc:sldChg chg="addSp modSp new del mod">
        <pc:chgData name="Liesbeth Werrebrouck" userId="fd464afc-61c6-468a-8f9e-ef687cb7113a" providerId="ADAL" clId="{368AA530-96CA-4953-87F1-DC81E697FDF3}" dt="2021-01-07T16:14:23.908" v="5582" actId="2696"/>
        <pc:sldMkLst>
          <pc:docMk/>
          <pc:sldMk cId="3046791322" sldId="300"/>
        </pc:sldMkLst>
        <pc:spChg chg="mod">
          <ac:chgData name="Liesbeth Werrebrouck" userId="fd464afc-61c6-468a-8f9e-ef687cb7113a" providerId="ADAL" clId="{368AA530-96CA-4953-87F1-DC81E697FDF3}" dt="2021-01-07T16:14:15.086" v="5581" actId="20577"/>
          <ac:spMkLst>
            <pc:docMk/>
            <pc:sldMk cId="3046791322" sldId="300"/>
            <ac:spMk id="2" creationId="{5B2D6E84-F606-48F2-A843-736B82D25974}"/>
          </ac:spMkLst>
        </pc:spChg>
        <pc:spChg chg="mod">
          <ac:chgData name="Liesbeth Werrebrouck" userId="fd464afc-61c6-468a-8f9e-ef687cb7113a" providerId="ADAL" clId="{368AA530-96CA-4953-87F1-DC81E697FDF3}" dt="2021-01-07T14:51:14.067" v="4393" actId="21"/>
          <ac:spMkLst>
            <pc:docMk/>
            <pc:sldMk cId="3046791322" sldId="300"/>
            <ac:spMk id="3" creationId="{DA8AC8E6-F9A2-41F2-AB60-6A5348B5170D}"/>
          </ac:spMkLst>
        </pc:spChg>
        <pc:spChg chg="add mod">
          <ac:chgData name="Liesbeth Werrebrouck" userId="fd464afc-61c6-468a-8f9e-ef687cb7113a" providerId="ADAL" clId="{368AA530-96CA-4953-87F1-DC81E697FDF3}" dt="2021-01-07T14:57:00.116" v="4662" actId="2711"/>
          <ac:spMkLst>
            <pc:docMk/>
            <pc:sldMk cId="3046791322" sldId="300"/>
            <ac:spMk id="5" creationId="{EE623A03-1895-47FB-85C9-F0926A603933}"/>
          </ac:spMkLst>
        </pc:spChg>
      </pc:sldChg>
      <pc:sldChg chg="modSp new mod setBg">
        <pc:chgData name="Liesbeth Werrebrouck" userId="fd464afc-61c6-468a-8f9e-ef687cb7113a" providerId="ADAL" clId="{368AA530-96CA-4953-87F1-DC81E697FDF3}" dt="2021-01-08T08:06:34.238" v="7096" actId="6549"/>
        <pc:sldMkLst>
          <pc:docMk/>
          <pc:sldMk cId="2864735030" sldId="301"/>
        </pc:sldMkLst>
        <pc:spChg chg="mod">
          <ac:chgData name="Liesbeth Werrebrouck" userId="fd464afc-61c6-468a-8f9e-ef687cb7113a" providerId="ADAL" clId="{368AA530-96CA-4953-87F1-DC81E697FDF3}" dt="2021-01-08T08:06:34.238" v="7096" actId="6549"/>
          <ac:spMkLst>
            <pc:docMk/>
            <pc:sldMk cId="2864735030" sldId="301"/>
            <ac:spMk id="2" creationId="{50B3C05E-53A6-4E68-AF3D-E399A5BBCF16}"/>
          </ac:spMkLst>
        </pc:spChg>
      </pc:sldChg>
      <pc:sldChg chg="modSp new mod setBg">
        <pc:chgData name="Liesbeth Werrebrouck" userId="fd464afc-61c6-468a-8f9e-ef687cb7113a" providerId="ADAL" clId="{368AA530-96CA-4953-87F1-DC81E697FDF3}" dt="2021-01-08T08:06:49.955" v="7103" actId="6549"/>
        <pc:sldMkLst>
          <pc:docMk/>
          <pc:sldMk cId="1855266223" sldId="302"/>
        </pc:sldMkLst>
        <pc:spChg chg="mod">
          <ac:chgData name="Liesbeth Werrebrouck" userId="fd464afc-61c6-468a-8f9e-ef687cb7113a" providerId="ADAL" clId="{368AA530-96CA-4953-87F1-DC81E697FDF3}" dt="2021-01-08T08:06:49.955" v="7103" actId="6549"/>
          <ac:spMkLst>
            <pc:docMk/>
            <pc:sldMk cId="1855266223" sldId="302"/>
            <ac:spMk id="2" creationId="{7638D5FE-AB05-487C-897B-E6C6DE7999CB}"/>
          </ac:spMkLst>
        </pc:spChg>
      </pc:sldChg>
      <pc:sldChg chg="modSp new mod">
        <pc:chgData name="Liesbeth Werrebrouck" userId="fd464afc-61c6-468a-8f9e-ef687cb7113a" providerId="ADAL" clId="{368AA530-96CA-4953-87F1-DC81E697FDF3}" dt="2021-01-08T07:54:59.810" v="6720" actId="6549"/>
        <pc:sldMkLst>
          <pc:docMk/>
          <pc:sldMk cId="2199212362" sldId="303"/>
        </pc:sldMkLst>
        <pc:spChg chg="mod">
          <ac:chgData name="Liesbeth Werrebrouck" userId="fd464afc-61c6-468a-8f9e-ef687cb7113a" providerId="ADAL" clId="{368AA530-96CA-4953-87F1-DC81E697FDF3}" dt="2021-01-08T07:54:59.810" v="6720" actId="6549"/>
          <ac:spMkLst>
            <pc:docMk/>
            <pc:sldMk cId="2199212362" sldId="303"/>
            <ac:spMk id="2" creationId="{45B636B5-0765-41E0-A9B6-AE02C75CCAF9}"/>
          </ac:spMkLst>
        </pc:spChg>
        <pc:spChg chg="mod">
          <ac:chgData name="Liesbeth Werrebrouck" userId="fd464afc-61c6-468a-8f9e-ef687cb7113a" providerId="ADAL" clId="{368AA530-96CA-4953-87F1-DC81E697FDF3}" dt="2021-01-08T07:53:05.693" v="6693" actId="207"/>
          <ac:spMkLst>
            <pc:docMk/>
            <pc:sldMk cId="2199212362" sldId="303"/>
            <ac:spMk id="3" creationId="{FF356ED8-F911-47A9-9277-5230D3C708CF}"/>
          </ac:spMkLst>
        </pc:spChg>
      </pc:sldChg>
      <pc:sldChg chg="modSp new mod setBg">
        <pc:chgData name="Liesbeth Werrebrouck" userId="fd464afc-61c6-468a-8f9e-ef687cb7113a" providerId="ADAL" clId="{368AA530-96CA-4953-87F1-DC81E697FDF3}" dt="2021-01-07T19:32:02.976" v="6294" actId="20577"/>
        <pc:sldMkLst>
          <pc:docMk/>
          <pc:sldMk cId="1739856630" sldId="304"/>
        </pc:sldMkLst>
        <pc:spChg chg="mod">
          <ac:chgData name="Liesbeth Werrebrouck" userId="fd464afc-61c6-468a-8f9e-ef687cb7113a" providerId="ADAL" clId="{368AA530-96CA-4953-87F1-DC81E697FDF3}" dt="2021-01-07T19:32:02.976" v="6294" actId="20577"/>
          <ac:spMkLst>
            <pc:docMk/>
            <pc:sldMk cId="1739856630" sldId="304"/>
            <ac:spMk id="2" creationId="{54B95170-16FC-4DDE-B816-FA7F7EF30BBA}"/>
          </ac:spMkLst>
        </pc:spChg>
      </pc:sldChg>
      <pc:sldChg chg="modSp new mod ord modNotesTx">
        <pc:chgData name="Liesbeth Werrebrouck" userId="fd464afc-61c6-468a-8f9e-ef687cb7113a" providerId="ADAL" clId="{368AA530-96CA-4953-87F1-DC81E697FDF3}" dt="2021-01-08T08:07:33.888" v="7104" actId="207"/>
        <pc:sldMkLst>
          <pc:docMk/>
          <pc:sldMk cId="1377139009" sldId="305"/>
        </pc:sldMkLst>
        <pc:spChg chg="mod">
          <ac:chgData name="Liesbeth Werrebrouck" userId="fd464afc-61c6-468a-8f9e-ef687cb7113a" providerId="ADAL" clId="{368AA530-96CA-4953-87F1-DC81E697FDF3}" dt="2021-01-08T07:54:35.639" v="6719" actId="20577"/>
          <ac:spMkLst>
            <pc:docMk/>
            <pc:sldMk cId="1377139009" sldId="305"/>
            <ac:spMk id="2" creationId="{4E3D8F02-11C5-4986-9DB7-F3E72B26728A}"/>
          </ac:spMkLst>
        </pc:spChg>
        <pc:spChg chg="mod">
          <ac:chgData name="Liesbeth Werrebrouck" userId="fd464afc-61c6-468a-8f9e-ef687cb7113a" providerId="ADAL" clId="{368AA530-96CA-4953-87F1-DC81E697FDF3}" dt="2021-01-08T08:07:33.888" v="7104" actId="207"/>
          <ac:spMkLst>
            <pc:docMk/>
            <pc:sldMk cId="1377139009" sldId="305"/>
            <ac:spMk id="3" creationId="{11DCFE9B-6FEE-4008-970A-E8F2574DDB01}"/>
          </ac:spMkLst>
        </pc:spChg>
      </pc:sldChg>
      <pc:sldChg chg="modSp new del mod">
        <pc:chgData name="Liesbeth Werrebrouck" userId="fd464afc-61c6-468a-8f9e-ef687cb7113a" providerId="ADAL" clId="{368AA530-96CA-4953-87F1-DC81E697FDF3}" dt="2021-01-07T16:42:15.647" v="6125" actId="2696"/>
        <pc:sldMkLst>
          <pc:docMk/>
          <pc:sldMk cId="3911989915" sldId="306"/>
        </pc:sldMkLst>
        <pc:spChg chg="mod">
          <ac:chgData name="Liesbeth Werrebrouck" userId="fd464afc-61c6-468a-8f9e-ef687cb7113a" providerId="ADAL" clId="{368AA530-96CA-4953-87F1-DC81E697FDF3}" dt="2021-01-07T14:09:16.047" v="2122" actId="20577"/>
          <ac:spMkLst>
            <pc:docMk/>
            <pc:sldMk cId="3911989915" sldId="306"/>
            <ac:spMk id="2" creationId="{7AF5EE88-55E0-47A6-A3A1-0E35E36884F4}"/>
          </ac:spMkLst>
        </pc:spChg>
      </pc:sldChg>
      <pc:sldChg chg="modSp add mod">
        <pc:chgData name="Liesbeth Werrebrouck" userId="fd464afc-61c6-468a-8f9e-ef687cb7113a" providerId="ADAL" clId="{368AA530-96CA-4953-87F1-DC81E697FDF3}" dt="2021-01-07T16:20:07.945" v="5806" actId="20577"/>
        <pc:sldMkLst>
          <pc:docMk/>
          <pc:sldMk cId="345549389" sldId="307"/>
        </pc:sldMkLst>
        <pc:spChg chg="mod">
          <ac:chgData name="Liesbeth Werrebrouck" userId="fd464afc-61c6-468a-8f9e-ef687cb7113a" providerId="ADAL" clId="{368AA530-96CA-4953-87F1-DC81E697FDF3}" dt="2021-01-07T15:16:32.839" v="5285" actId="20577"/>
          <ac:spMkLst>
            <pc:docMk/>
            <pc:sldMk cId="345549389" sldId="307"/>
            <ac:spMk id="2" creationId="{0BBF6CB5-4B7C-431A-9D63-E7F1E855F744}"/>
          </ac:spMkLst>
        </pc:spChg>
        <pc:spChg chg="mod">
          <ac:chgData name="Liesbeth Werrebrouck" userId="fd464afc-61c6-468a-8f9e-ef687cb7113a" providerId="ADAL" clId="{368AA530-96CA-4953-87F1-DC81E697FDF3}" dt="2021-01-07T16:20:07.945" v="5806" actId="20577"/>
          <ac:spMkLst>
            <pc:docMk/>
            <pc:sldMk cId="345549389" sldId="307"/>
            <ac:spMk id="3" creationId="{9E10A475-3218-4BC6-9B1E-BA932BB75E7E}"/>
          </ac:spMkLst>
        </pc:spChg>
      </pc:sldChg>
      <pc:sldChg chg="new del">
        <pc:chgData name="Liesbeth Werrebrouck" userId="fd464afc-61c6-468a-8f9e-ef687cb7113a" providerId="ADAL" clId="{368AA530-96CA-4953-87F1-DC81E697FDF3}" dt="2021-01-07T14:04:33.618" v="1580" actId="47"/>
        <pc:sldMkLst>
          <pc:docMk/>
          <pc:sldMk cId="1676671648" sldId="308"/>
        </pc:sldMkLst>
      </pc:sldChg>
      <pc:sldChg chg="modSp new mod">
        <pc:chgData name="Liesbeth Werrebrouck" userId="fd464afc-61c6-468a-8f9e-ef687cb7113a" providerId="ADAL" clId="{368AA530-96CA-4953-87F1-DC81E697FDF3}" dt="2021-01-08T07:59:50.094" v="6865" actId="20577"/>
        <pc:sldMkLst>
          <pc:docMk/>
          <pc:sldMk cId="3511037473" sldId="308"/>
        </pc:sldMkLst>
        <pc:spChg chg="mod">
          <ac:chgData name="Liesbeth Werrebrouck" userId="fd464afc-61c6-468a-8f9e-ef687cb7113a" providerId="ADAL" clId="{368AA530-96CA-4953-87F1-DC81E697FDF3}" dt="2021-01-07T14:11:19.506" v="2159" actId="20577"/>
          <ac:spMkLst>
            <pc:docMk/>
            <pc:sldMk cId="3511037473" sldId="308"/>
            <ac:spMk id="2" creationId="{D9066A9D-5CBD-4008-8D44-82D50DB629AD}"/>
          </ac:spMkLst>
        </pc:spChg>
        <pc:spChg chg="mod">
          <ac:chgData name="Liesbeth Werrebrouck" userId="fd464afc-61c6-468a-8f9e-ef687cb7113a" providerId="ADAL" clId="{368AA530-96CA-4953-87F1-DC81E697FDF3}" dt="2021-01-08T07:59:50.094" v="6865" actId="20577"/>
          <ac:spMkLst>
            <pc:docMk/>
            <pc:sldMk cId="3511037473" sldId="308"/>
            <ac:spMk id="3" creationId="{2BDD58EE-CBDC-4AD1-BD74-EEE0BD311DD7}"/>
          </ac:spMkLst>
        </pc:spChg>
      </pc:sldChg>
      <pc:sldChg chg="modSp new mod">
        <pc:chgData name="Liesbeth Werrebrouck" userId="fd464afc-61c6-468a-8f9e-ef687cb7113a" providerId="ADAL" clId="{368AA530-96CA-4953-87F1-DC81E697FDF3}" dt="2021-01-08T07:55:48.806" v="6735" actId="6549"/>
        <pc:sldMkLst>
          <pc:docMk/>
          <pc:sldMk cId="4259538859" sldId="309"/>
        </pc:sldMkLst>
        <pc:spChg chg="mod">
          <ac:chgData name="Liesbeth Werrebrouck" userId="fd464afc-61c6-468a-8f9e-ef687cb7113a" providerId="ADAL" clId="{368AA530-96CA-4953-87F1-DC81E697FDF3}" dt="2021-01-08T07:55:48.806" v="6735" actId="6549"/>
          <ac:spMkLst>
            <pc:docMk/>
            <pc:sldMk cId="4259538859" sldId="309"/>
            <ac:spMk id="2" creationId="{B5E06B56-C653-4255-9225-53F9306811EB}"/>
          </ac:spMkLst>
        </pc:spChg>
      </pc:sldChg>
      <pc:sldChg chg="modSp add mod">
        <pc:chgData name="Liesbeth Werrebrouck" userId="fd464afc-61c6-468a-8f9e-ef687cb7113a" providerId="ADAL" clId="{368AA530-96CA-4953-87F1-DC81E697FDF3}" dt="2021-01-08T07:51:49.296" v="6670" actId="20577"/>
        <pc:sldMkLst>
          <pc:docMk/>
          <pc:sldMk cId="1156858612" sldId="310"/>
        </pc:sldMkLst>
        <pc:spChg chg="mod">
          <ac:chgData name="Liesbeth Werrebrouck" userId="fd464afc-61c6-468a-8f9e-ef687cb7113a" providerId="ADAL" clId="{368AA530-96CA-4953-87F1-DC81E697FDF3}" dt="2021-01-07T15:16:27.022" v="5278" actId="20577"/>
          <ac:spMkLst>
            <pc:docMk/>
            <pc:sldMk cId="1156858612" sldId="310"/>
            <ac:spMk id="2" creationId="{0BBF6CB5-4B7C-431A-9D63-E7F1E855F744}"/>
          </ac:spMkLst>
        </pc:spChg>
        <pc:spChg chg="mod">
          <ac:chgData name="Liesbeth Werrebrouck" userId="fd464afc-61c6-468a-8f9e-ef687cb7113a" providerId="ADAL" clId="{368AA530-96CA-4953-87F1-DC81E697FDF3}" dt="2021-01-08T07:51:49.296" v="6670" actId="20577"/>
          <ac:spMkLst>
            <pc:docMk/>
            <pc:sldMk cId="1156858612" sldId="310"/>
            <ac:spMk id="3" creationId="{9E10A475-3218-4BC6-9B1E-BA932BB75E7E}"/>
          </ac:spMkLst>
        </pc:spChg>
      </pc:sldChg>
      <pc:sldChg chg="new del">
        <pc:chgData name="Liesbeth Werrebrouck" userId="fd464afc-61c6-468a-8f9e-ef687cb7113a" providerId="ADAL" clId="{368AA530-96CA-4953-87F1-DC81E697FDF3}" dt="2021-01-07T15:07:20.755" v="5060" actId="2696"/>
        <pc:sldMkLst>
          <pc:docMk/>
          <pc:sldMk cId="2620933366" sldId="311"/>
        </pc:sldMkLst>
      </pc:sldChg>
      <pc:sldChg chg="modSp new del mod">
        <pc:chgData name="Liesbeth Werrebrouck" userId="fd464afc-61c6-468a-8f9e-ef687cb7113a" providerId="ADAL" clId="{368AA530-96CA-4953-87F1-DC81E697FDF3}" dt="2021-01-07T14:30:38.266" v="3331" actId="2696"/>
        <pc:sldMkLst>
          <pc:docMk/>
          <pc:sldMk cId="3797523682" sldId="311"/>
        </pc:sldMkLst>
        <pc:spChg chg="mod">
          <ac:chgData name="Liesbeth Werrebrouck" userId="fd464afc-61c6-468a-8f9e-ef687cb7113a" providerId="ADAL" clId="{368AA530-96CA-4953-87F1-DC81E697FDF3}" dt="2021-01-07T14:29:54.016" v="3237" actId="20577"/>
          <ac:spMkLst>
            <pc:docMk/>
            <pc:sldMk cId="3797523682" sldId="311"/>
            <ac:spMk id="2" creationId="{3FE155AC-9DB3-4974-8EE6-FB3F9675046A}"/>
          </ac:spMkLst>
        </pc:spChg>
        <pc:spChg chg="mod">
          <ac:chgData name="Liesbeth Werrebrouck" userId="fd464afc-61c6-468a-8f9e-ef687cb7113a" providerId="ADAL" clId="{368AA530-96CA-4953-87F1-DC81E697FDF3}" dt="2021-01-07T14:30:35.353" v="3330" actId="6549"/>
          <ac:spMkLst>
            <pc:docMk/>
            <pc:sldMk cId="3797523682" sldId="311"/>
            <ac:spMk id="3" creationId="{066A8139-5B75-407E-B0AE-8456489891F7}"/>
          </ac:spMkLst>
        </pc:spChg>
      </pc:sldChg>
      <pc:sldChg chg="modSp new del mod">
        <pc:chgData name="Liesbeth Werrebrouck" userId="fd464afc-61c6-468a-8f9e-ef687cb7113a" providerId="ADAL" clId="{368AA530-96CA-4953-87F1-DC81E697FDF3}" dt="2021-01-07T16:42:20.208" v="6126" actId="2696"/>
        <pc:sldMkLst>
          <pc:docMk/>
          <pc:sldMk cId="556004194" sldId="312"/>
        </pc:sldMkLst>
        <pc:spChg chg="mod">
          <ac:chgData name="Liesbeth Werrebrouck" userId="fd464afc-61c6-468a-8f9e-ef687cb7113a" providerId="ADAL" clId="{368AA530-96CA-4953-87F1-DC81E697FDF3}" dt="2021-01-07T14:44:31.657" v="3940" actId="20577"/>
          <ac:spMkLst>
            <pc:docMk/>
            <pc:sldMk cId="556004194" sldId="312"/>
            <ac:spMk id="2" creationId="{49B9506F-F38C-4609-9559-CFFD4FE5561B}"/>
          </ac:spMkLst>
        </pc:spChg>
        <pc:spChg chg="mod">
          <ac:chgData name="Liesbeth Werrebrouck" userId="fd464afc-61c6-468a-8f9e-ef687cb7113a" providerId="ADAL" clId="{368AA530-96CA-4953-87F1-DC81E697FDF3}" dt="2021-01-07T15:17:47.579" v="5288" actId="6549"/>
          <ac:spMkLst>
            <pc:docMk/>
            <pc:sldMk cId="556004194" sldId="312"/>
            <ac:spMk id="3" creationId="{DE98A719-3B8A-42C0-91A6-8B9383E5CA78}"/>
          </ac:spMkLst>
        </pc:spChg>
      </pc:sldChg>
      <pc:sldChg chg="modSp new del mod">
        <pc:chgData name="Liesbeth Werrebrouck" userId="fd464afc-61c6-468a-8f9e-ef687cb7113a" providerId="ADAL" clId="{368AA530-96CA-4953-87F1-DC81E697FDF3}" dt="2021-01-07T14:42:40.995" v="3819" actId="47"/>
        <pc:sldMkLst>
          <pc:docMk/>
          <pc:sldMk cId="2020967699" sldId="312"/>
        </pc:sldMkLst>
        <pc:spChg chg="mod">
          <ac:chgData name="Liesbeth Werrebrouck" userId="fd464afc-61c6-468a-8f9e-ef687cb7113a" providerId="ADAL" clId="{368AA530-96CA-4953-87F1-DC81E697FDF3}" dt="2021-01-07T14:42:34.404" v="3818" actId="20577"/>
          <ac:spMkLst>
            <pc:docMk/>
            <pc:sldMk cId="2020967699" sldId="312"/>
            <ac:spMk id="3" creationId="{733542F3-9683-46A1-BB09-DAF6D0990D82}"/>
          </ac:spMkLst>
        </pc:spChg>
      </pc:sldChg>
      <pc:sldChg chg="modSp add mod">
        <pc:chgData name="Liesbeth Werrebrouck" userId="fd464afc-61c6-468a-8f9e-ef687cb7113a" providerId="ADAL" clId="{368AA530-96CA-4953-87F1-DC81E697FDF3}" dt="2021-01-08T07:52:04.080" v="6679" actId="20577"/>
        <pc:sldMkLst>
          <pc:docMk/>
          <pc:sldMk cId="1562194506" sldId="313"/>
        </pc:sldMkLst>
        <pc:spChg chg="mod">
          <ac:chgData name="Liesbeth Werrebrouck" userId="fd464afc-61c6-468a-8f9e-ef687cb7113a" providerId="ADAL" clId="{368AA530-96CA-4953-87F1-DC81E697FDF3}" dt="2021-01-08T07:52:04.080" v="6679" actId="20577"/>
          <ac:spMkLst>
            <pc:docMk/>
            <pc:sldMk cId="1562194506" sldId="313"/>
            <ac:spMk id="2" creationId="{0BBF6CB5-4B7C-431A-9D63-E7F1E855F744}"/>
          </ac:spMkLst>
        </pc:spChg>
        <pc:spChg chg="mod">
          <ac:chgData name="Liesbeth Werrebrouck" userId="fd464afc-61c6-468a-8f9e-ef687cb7113a" providerId="ADAL" clId="{368AA530-96CA-4953-87F1-DC81E697FDF3}" dt="2021-01-08T07:51:38.165" v="6653" actId="20577"/>
          <ac:spMkLst>
            <pc:docMk/>
            <pc:sldMk cId="1562194506" sldId="313"/>
            <ac:spMk id="3" creationId="{9E10A475-3218-4BC6-9B1E-BA932BB75E7E}"/>
          </ac:spMkLst>
        </pc:spChg>
      </pc:sldChg>
      <pc:sldChg chg="modSp add mod">
        <pc:chgData name="Liesbeth Werrebrouck" userId="fd464afc-61c6-468a-8f9e-ef687cb7113a" providerId="ADAL" clId="{368AA530-96CA-4953-87F1-DC81E697FDF3}" dt="2021-01-07T15:25:28.687" v="5425"/>
        <pc:sldMkLst>
          <pc:docMk/>
          <pc:sldMk cId="3874766604" sldId="314"/>
        </pc:sldMkLst>
        <pc:spChg chg="mod">
          <ac:chgData name="Liesbeth Werrebrouck" userId="fd464afc-61c6-468a-8f9e-ef687cb7113a" providerId="ADAL" clId="{368AA530-96CA-4953-87F1-DC81E697FDF3}" dt="2021-01-07T15:18:02.313" v="5345" actId="20577"/>
          <ac:spMkLst>
            <pc:docMk/>
            <pc:sldMk cId="3874766604" sldId="314"/>
            <ac:spMk id="2" creationId="{49B9506F-F38C-4609-9559-CFFD4FE5561B}"/>
          </ac:spMkLst>
        </pc:spChg>
        <pc:spChg chg="mod">
          <ac:chgData name="Liesbeth Werrebrouck" userId="fd464afc-61c6-468a-8f9e-ef687cb7113a" providerId="ADAL" clId="{368AA530-96CA-4953-87F1-DC81E697FDF3}" dt="2021-01-07T15:25:28.687" v="5425"/>
          <ac:spMkLst>
            <pc:docMk/>
            <pc:sldMk cId="3874766604" sldId="314"/>
            <ac:spMk id="3" creationId="{DE98A719-3B8A-42C0-91A6-8B9383E5CA78}"/>
          </ac:spMkLst>
        </pc:spChg>
      </pc:sldChg>
      <pc:sldChg chg="modSp mod">
        <pc:chgData name="Liesbeth Werrebrouck" userId="fd464afc-61c6-468a-8f9e-ef687cb7113a" providerId="ADAL" clId="{368AA530-96CA-4953-87F1-DC81E697FDF3}" dt="2021-01-08T07:58:17.133" v="6851" actId="313"/>
        <pc:sldMkLst>
          <pc:docMk/>
          <pc:sldMk cId="2250650999" sldId="316"/>
        </pc:sldMkLst>
        <pc:spChg chg="mod">
          <ac:chgData name="Liesbeth Werrebrouck" userId="fd464afc-61c6-468a-8f9e-ef687cb7113a" providerId="ADAL" clId="{368AA530-96CA-4953-87F1-DC81E697FDF3}" dt="2021-01-08T07:58:17.133" v="6851" actId="313"/>
          <ac:spMkLst>
            <pc:docMk/>
            <pc:sldMk cId="2250650999" sldId="316"/>
            <ac:spMk id="2" creationId="{BA3B054A-95A8-4C9A-96C7-59E50616C9FE}"/>
          </ac:spMkLst>
        </pc:spChg>
      </pc:sldChg>
      <pc:sldChg chg="modSp mod">
        <pc:chgData name="Liesbeth Werrebrouck" userId="fd464afc-61c6-468a-8f9e-ef687cb7113a" providerId="ADAL" clId="{368AA530-96CA-4953-87F1-DC81E697FDF3}" dt="2021-01-08T07:53:33.536" v="6694" actId="6549"/>
        <pc:sldMkLst>
          <pc:docMk/>
          <pc:sldMk cId="1455742409" sldId="317"/>
        </pc:sldMkLst>
        <pc:spChg chg="mod">
          <ac:chgData name="Liesbeth Werrebrouck" userId="fd464afc-61c6-468a-8f9e-ef687cb7113a" providerId="ADAL" clId="{368AA530-96CA-4953-87F1-DC81E697FDF3}" dt="2021-01-08T07:48:33.071" v="6531" actId="20577"/>
          <ac:spMkLst>
            <pc:docMk/>
            <pc:sldMk cId="1455742409" sldId="317"/>
            <ac:spMk id="2" creationId="{0BBF6CB5-4B7C-431A-9D63-E7F1E855F744}"/>
          </ac:spMkLst>
        </pc:spChg>
        <pc:spChg chg="mod">
          <ac:chgData name="Liesbeth Werrebrouck" userId="fd464afc-61c6-468a-8f9e-ef687cb7113a" providerId="ADAL" clId="{368AA530-96CA-4953-87F1-DC81E697FDF3}" dt="2021-01-08T07:53:33.536" v="6694" actId="6549"/>
          <ac:spMkLst>
            <pc:docMk/>
            <pc:sldMk cId="1455742409" sldId="317"/>
            <ac:spMk id="3" creationId="{9E10A475-3218-4BC6-9B1E-BA932BB75E7E}"/>
          </ac:spMkLst>
        </pc:spChg>
      </pc:sldChg>
      <pc:sldChg chg="add del">
        <pc:chgData name="Liesbeth Werrebrouck" userId="fd464afc-61c6-468a-8f9e-ef687cb7113a" providerId="ADAL" clId="{368AA530-96CA-4953-87F1-DC81E697FDF3}" dt="2021-01-08T07:48:17.077" v="6518" actId="2696"/>
        <pc:sldMkLst>
          <pc:docMk/>
          <pc:sldMk cId="1898907348" sldId="317"/>
        </pc:sldMkLst>
      </pc:sldChg>
      <pc:sldChg chg="modSp mod">
        <pc:chgData name="Liesbeth Werrebrouck" userId="fd464afc-61c6-468a-8f9e-ef687cb7113a" providerId="ADAL" clId="{368AA530-96CA-4953-87F1-DC81E697FDF3}" dt="2021-01-08T07:55:11.112" v="6733" actId="20577"/>
        <pc:sldMkLst>
          <pc:docMk/>
          <pc:sldMk cId="205912759" sldId="318"/>
        </pc:sldMkLst>
        <pc:spChg chg="mod">
          <ac:chgData name="Liesbeth Werrebrouck" userId="fd464afc-61c6-468a-8f9e-ef687cb7113a" providerId="ADAL" clId="{368AA530-96CA-4953-87F1-DC81E697FDF3}" dt="2021-01-08T07:55:11.112" v="6733" actId="20577"/>
          <ac:spMkLst>
            <pc:docMk/>
            <pc:sldMk cId="205912759" sldId="318"/>
            <ac:spMk id="2" creationId="{0BBF6CB5-4B7C-431A-9D63-E7F1E855F744}"/>
          </ac:spMkLst>
        </pc:spChg>
        <pc:spChg chg="mod">
          <ac:chgData name="Liesbeth Werrebrouck" userId="fd464afc-61c6-468a-8f9e-ef687cb7113a" providerId="ADAL" clId="{368AA530-96CA-4953-87F1-DC81E697FDF3}" dt="2021-01-08T07:53:54.754" v="6704" actId="20577"/>
          <ac:spMkLst>
            <pc:docMk/>
            <pc:sldMk cId="205912759" sldId="318"/>
            <ac:spMk id="3" creationId="{9E10A475-3218-4BC6-9B1E-BA932BB75E7E}"/>
          </ac:spMkLst>
        </pc:spChg>
      </pc:sldChg>
      <pc:sldChg chg="add del">
        <pc:chgData name="Liesbeth Werrebrouck" userId="fd464afc-61c6-468a-8f9e-ef687cb7113a" providerId="ADAL" clId="{368AA530-96CA-4953-87F1-DC81E697FDF3}" dt="2021-01-08T07:49:15.083" v="6558" actId="2696"/>
        <pc:sldMkLst>
          <pc:docMk/>
          <pc:sldMk cId="1237056138" sldId="318"/>
        </pc:sldMkLst>
      </pc:sldChg>
      <pc:sldChg chg="modSp new mod modNotesTx">
        <pc:chgData name="Liesbeth Werrebrouck" userId="fd464afc-61c6-468a-8f9e-ef687cb7113a" providerId="ADAL" clId="{368AA530-96CA-4953-87F1-DC81E697FDF3}" dt="2021-01-08T07:57:44.114" v="6843" actId="20577"/>
        <pc:sldMkLst>
          <pc:docMk/>
          <pc:sldMk cId="2290995953" sldId="319"/>
        </pc:sldMkLst>
        <pc:spChg chg="mod">
          <ac:chgData name="Liesbeth Werrebrouck" userId="fd464afc-61c6-468a-8f9e-ef687cb7113a" providerId="ADAL" clId="{368AA530-96CA-4953-87F1-DC81E697FDF3}" dt="2021-01-08T07:57:21.527" v="6759" actId="6549"/>
          <ac:spMkLst>
            <pc:docMk/>
            <pc:sldMk cId="2290995953" sldId="319"/>
            <ac:spMk id="2" creationId="{B45D8431-219B-46B9-AC10-8ABD60F9EE03}"/>
          </ac:spMkLst>
        </pc:spChg>
      </pc:sldChg>
      <pc:sldMasterChg chg="delSldLayout">
        <pc:chgData name="Liesbeth Werrebrouck" userId="fd464afc-61c6-468a-8f9e-ef687cb7113a" providerId="ADAL" clId="{368AA530-96CA-4953-87F1-DC81E697FDF3}" dt="2021-01-07T15:19:14.878" v="5384" actId="2696"/>
        <pc:sldMasterMkLst>
          <pc:docMk/>
          <pc:sldMasterMk cId="0" sldId="2147483664"/>
        </pc:sldMasterMkLst>
        <pc:sldLayoutChg chg="del">
          <pc:chgData name="Liesbeth Werrebrouck" userId="fd464afc-61c6-468a-8f9e-ef687cb7113a" providerId="ADAL" clId="{368AA530-96CA-4953-87F1-DC81E697FDF3}" dt="2021-01-07T15:19:14.878" v="5384" actId="2696"/>
          <pc:sldLayoutMkLst>
            <pc:docMk/>
            <pc:sldMasterMk cId="0" sldId="2147483664"/>
            <pc:sldLayoutMk cId="0" sldId="2147483653"/>
          </pc:sldLayoutMkLst>
        </pc:sldLayoutChg>
      </pc:sldMasterChg>
    </pc:docChg>
  </pc:docChgLst>
  <pc:docChgLst>
    <pc:chgData name="Christa Vercruysse" userId="S::christa.vercruysse@vrijclbnetwerk.be::4200ecb0-f1ab-4090-bbe4-209ba0ca2e7f" providerId="AD" clId="Web-{56B556D7-200C-41C4-9EE1-C8587A77E4C9}"/>
    <pc:docChg chg="addSld delSld modSld sldOrd">
      <pc:chgData name="Christa Vercruysse" userId="S::christa.vercruysse@vrijclbnetwerk.be::4200ecb0-f1ab-4090-bbe4-209ba0ca2e7f" providerId="AD" clId="Web-{56B556D7-200C-41C4-9EE1-C8587A77E4C9}" dt="2021-01-06T18:23:43.517" v="705" actId="20577"/>
      <pc:docMkLst>
        <pc:docMk/>
      </pc:docMkLst>
      <pc:sldChg chg="modSp">
        <pc:chgData name="Christa Vercruysse" userId="S::christa.vercruysse@vrijclbnetwerk.be::4200ecb0-f1ab-4090-bbe4-209ba0ca2e7f" providerId="AD" clId="Web-{56B556D7-200C-41C4-9EE1-C8587A77E4C9}" dt="2021-01-06T18:14:50.171" v="643" actId="20577"/>
        <pc:sldMkLst>
          <pc:docMk/>
          <pc:sldMk cId="0" sldId="257"/>
        </pc:sldMkLst>
        <pc:spChg chg="mod">
          <ac:chgData name="Christa Vercruysse" userId="S::christa.vercruysse@vrijclbnetwerk.be::4200ecb0-f1ab-4090-bbe4-209ba0ca2e7f" providerId="AD" clId="Web-{56B556D7-200C-41C4-9EE1-C8587A77E4C9}" dt="2021-01-06T18:14:50.171" v="643" actId="20577"/>
          <ac:spMkLst>
            <pc:docMk/>
            <pc:sldMk cId="0" sldId="257"/>
            <ac:spMk id="84" creationId="{00000000-0000-0000-0000-000000000000}"/>
          </ac:spMkLst>
        </pc:spChg>
      </pc:sldChg>
      <pc:sldChg chg="modSp ord">
        <pc:chgData name="Christa Vercruysse" userId="S::christa.vercruysse@vrijclbnetwerk.be::4200ecb0-f1ab-4090-bbe4-209ba0ca2e7f" providerId="AD" clId="Web-{56B556D7-200C-41C4-9EE1-C8587A77E4C9}" dt="2021-01-06T18:10:56.619" v="558"/>
        <pc:sldMkLst>
          <pc:docMk/>
          <pc:sldMk cId="3513836552" sldId="258"/>
        </pc:sldMkLst>
        <pc:spChg chg="mod">
          <ac:chgData name="Christa Vercruysse" userId="S::christa.vercruysse@vrijclbnetwerk.be::4200ecb0-f1ab-4090-bbe4-209ba0ca2e7f" providerId="AD" clId="Web-{56B556D7-200C-41C4-9EE1-C8587A77E4C9}" dt="2021-01-06T18:01:56.670" v="373" actId="20577"/>
          <ac:spMkLst>
            <pc:docMk/>
            <pc:sldMk cId="3513836552" sldId="258"/>
            <ac:spMk id="2" creationId="{213229D3-2562-4E3B-BDE2-3937BC30E1DC}"/>
          </ac:spMkLst>
        </pc:spChg>
        <pc:spChg chg="mod">
          <ac:chgData name="Christa Vercruysse" userId="S::christa.vercruysse@vrijclbnetwerk.be::4200ecb0-f1ab-4090-bbe4-209ba0ca2e7f" providerId="AD" clId="Web-{56B556D7-200C-41C4-9EE1-C8587A77E4C9}" dt="2021-01-06T18:01:22.654" v="349" actId="20577"/>
          <ac:spMkLst>
            <pc:docMk/>
            <pc:sldMk cId="3513836552" sldId="258"/>
            <ac:spMk id="3" creationId="{F265FBFE-9956-4B7F-B6CF-7C67EC254720}"/>
          </ac:spMkLst>
        </pc:spChg>
      </pc:sldChg>
      <pc:sldChg chg="del">
        <pc:chgData name="Christa Vercruysse" userId="S::christa.vercruysse@vrijclbnetwerk.be::4200ecb0-f1ab-4090-bbe4-209ba0ca2e7f" providerId="AD" clId="Web-{56B556D7-200C-41C4-9EE1-C8587A77E4C9}" dt="2021-01-06T18:05:01.361" v="490"/>
        <pc:sldMkLst>
          <pc:docMk/>
          <pc:sldMk cId="406775752" sldId="259"/>
        </pc:sldMkLst>
      </pc:sldChg>
      <pc:sldChg chg="modSp">
        <pc:chgData name="Christa Vercruysse" userId="S::christa.vercruysse@vrijclbnetwerk.be::4200ecb0-f1ab-4090-bbe4-209ba0ca2e7f" providerId="AD" clId="Web-{56B556D7-200C-41C4-9EE1-C8587A77E4C9}" dt="2021-01-06T17:55:36.412" v="208" actId="20577"/>
        <pc:sldMkLst>
          <pc:docMk/>
          <pc:sldMk cId="738191098" sldId="261"/>
        </pc:sldMkLst>
        <pc:spChg chg="mod">
          <ac:chgData name="Christa Vercruysse" userId="S::christa.vercruysse@vrijclbnetwerk.be::4200ecb0-f1ab-4090-bbe4-209ba0ca2e7f" providerId="AD" clId="Web-{56B556D7-200C-41C4-9EE1-C8587A77E4C9}" dt="2021-01-06T17:55:36.412" v="208" actId="20577"/>
          <ac:spMkLst>
            <pc:docMk/>
            <pc:sldMk cId="738191098" sldId="261"/>
            <ac:spMk id="2" creationId="{3D0EEB7B-FA77-4BD8-BE4F-3EBB1D182506}"/>
          </ac:spMkLst>
        </pc:spChg>
        <pc:spChg chg="mod">
          <ac:chgData name="Christa Vercruysse" userId="S::christa.vercruysse@vrijclbnetwerk.be::4200ecb0-f1ab-4090-bbe4-209ba0ca2e7f" providerId="AD" clId="Web-{56B556D7-200C-41C4-9EE1-C8587A77E4C9}" dt="2021-01-06T17:55:23.803" v="204" actId="1076"/>
          <ac:spMkLst>
            <pc:docMk/>
            <pc:sldMk cId="738191098" sldId="261"/>
            <ac:spMk id="6" creationId="{78FFE368-5B68-47BC-8D3A-C9C7F0CF15CC}"/>
          </ac:spMkLst>
        </pc:spChg>
      </pc:sldChg>
      <pc:sldChg chg="modSp">
        <pc:chgData name="Christa Vercruysse" userId="S::christa.vercruysse@vrijclbnetwerk.be::4200ecb0-f1ab-4090-bbe4-209ba0ca2e7f" providerId="AD" clId="Web-{56B556D7-200C-41C4-9EE1-C8587A77E4C9}" dt="2021-01-06T18:03:25.406" v="432" actId="20577"/>
        <pc:sldMkLst>
          <pc:docMk/>
          <pc:sldMk cId="2751158400" sldId="262"/>
        </pc:sldMkLst>
        <pc:spChg chg="mod">
          <ac:chgData name="Christa Vercruysse" userId="S::christa.vercruysse@vrijclbnetwerk.be::4200ecb0-f1ab-4090-bbe4-209ba0ca2e7f" providerId="AD" clId="Web-{56B556D7-200C-41C4-9EE1-C8587A77E4C9}" dt="2021-01-06T18:03:25.406" v="432" actId="20577"/>
          <ac:spMkLst>
            <pc:docMk/>
            <pc:sldMk cId="2751158400" sldId="262"/>
            <ac:spMk id="3" creationId="{75995D77-660E-42D7-A501-24E345E94AB2}"/>
          </ac:spMkLst>
        </pc:spChg>
      </pc:sldChg>
      <pc:sldChg chg="del">
        <pc:chgData name="Christa Vercruysse" userId="S::christa.vercruysse@vrijclbnetwerk.be::4200ecb0-f1ab-4090-bbe4-209ba0ca2e7f" providerId="AD" clId="Web-{56B556D7-200C-41C4-9EE1-C8587A77E4C9}" dt="2021-01-06T18:21:56.264" v="669"/>
        <pc:sldMkLst>
          <pc:docMk/>
          <pc:sldMk cId="790641630" sldId="263"/>
        </pc:sldMkLst>
      </pc:sldChg>
      <pc:sldChg chg="modSp">
        <pc:chgData name="Christa Vercruysse" userId="S::christa.vercruysse@vrijclbnetwerk.be::4200ecb0-f1ab-4090-bbe4-209ba0ca2e7f" providerId="AD" clId="Web-{56B556D7-200C-41C4-9EE1-C8587A77E4C9}" dt="2021-01-06T18:23:30.641" v="700" actId="20577"/>
        <pc:sldMkLst>
          <pc:docMk/>
          <pc:sldMk cId="2319444496" sldId="264"/>
        </pc:sldMkLst>
        <pc:spChg chg="mod">
          <ac:chgData name="Christa Vercruysse" userId="S::christa.vercruysse@vrijclbnetwerk.be::4200ecb0-f1ab-4090-bbe4-209ba0ca2e7f" providerId="AD" clId="Web-{56B556D7-200C-41C4-9EE1-C8587A77E4C9}" dt="2021-01-06T18:23:30.641" v="700" actId="20577"/>
          <ac:spMkLst>
            <pc:docMk/>
            <pc:sldMk cId="2319444496" sldId="264"/>
            <ac:spMk id="2" creationId="{F046AC92-105C-4E55-8F36-73E7DFC6C272}"/>
          </ac:spMkLst>
        </pc:spChg>
        <pc:spChg chg="mod">
          <ac:chgData name="Christa Vercruysse" userId="S::christa.vercruysse@vrijclbnetwerk.be::4200ecb0-f1ab-4090-bbe4-209ba0ca2e7f" providerId="AD" clId="Web-{56B556D7-200C-41C4-9EE1-C8587A77E4C9}" dt="2021-01-06T18:13:58.123" v="621" actId="20577"/>
          <ac:spMkLst>
            <pc:docMk/>
            <pc:sldMk cId="2319444496" sldId="264"/>
            <ac:spMk id="3" creationId="{C3A85B86-380A-4483-B8B9-3E85370DF845}"/>
          </ac:spMkLst>
        </pc:spChg>
      </pc:sldChg>
      <pc:sldChg chg="ord">
        <pc:chgData name="Christa Vercruysse" userId="S::christa.vercruysse@vrijclbnetwerk.be::4200ecb0-f1ab-4090-bbe4-209ba0ca2e7f" providerId="AD" clId="Web-{56B556D7-200C-41C4-9EE1-C8587A77E4C9}" dt="2021-01-06T18:10:58.931" v="559"/>
        <pc:sldMkLst>
          <pc:docMk/>
          <pc:sldMk cId="942882889" sldId="267"/>
        </pc:sldMkLst>
      </pc:sldChg>
      <pc:sldChg chg="del">
        <pc:chgData name="Christa Vercruysse" userId="S::christa.vercruysse@vrijclbnetwerk.be::4200ecb0-f1ab-4090-bbe4-209ba0ca2e7f" providerId="AD" clId="Web-{56B556D7-200C-41C4-9EE1-C8587A77E4C9}" dt="2021-01-06T17:56:31.382" v="217"/>
        <pc:sldMkLst>
          <pc:docMk/>
          <pc:sldMk cId="2004327823" sldId="268"/>
        </pc:sldMkLst>
      </pc:sldChg>
      <pc:sldChg chg="addSp delSp modSp mod ord setBg modClrScheme chgLayout">
        <pc:chgData name="Christa Vercruysse" userId="S::christa.vercruysse@vrijclbnetwerk.be::4200ecb0-f1ab-4090-bbe4-209ba0ca2e7f" providerId="AD" clId="Web-{56B556D7-200C-41C4-9EE1-C8587A77E4C9}" dt="2021-01-06T18:21:52.874" v="668"/>
        <pc:sldMkLst>
          <pc:docMk/>
          <pc:sldMk cId="1283322697" sldId="270"/>
        </pc:sldMkLst>
        <pc:spChg chg="del mod">
          <ac:chgData name="Christa Vercruysse" userId="S::christa.vercruysse@vrijclbnetwerk.be::4200ecb0-f1ab-4090-bbe4-209ba0ca2e7f" providerId="AD" clId="Web-{56B556D7-200C-41C4-9EE1-C8587A77E4C9}" dt="2021-01-06T18:16:41.142" v="648"/>
          <ac:spMkLst>
            <pc:docMk/>
            <pc:sldMk cId="1283322697" sldId="270"/>
            <ac:spMk id="2" creationId="{589CBC66-B110-4426-BD34-2D8C6A1ED06D}"/>
          </ac:spMkLst>
        </pc:spChg>
        <pc:picChg chg="add mod">
          <ac:chgData name="Christa Vercruysse" userId="S::christa.vercruysse@vrijclbnetwerk.be::4200ecb0-f1ab-4090-bbe4-209ba0ca2e7f" providerId="AD" clId="Web-{56B556D7-200C-41C4-9EE1-C8587A77E4C9}" dt="2021-01-06T18:20:53.569" v="666" actId="1076"/>
          <ac:picMkLst>
            <pc:docMk/>
            <pc:sldMk cId="1283322697" sldId="270"/>
            <ac:picMk id="3" creationId="{A39873D9-7163-4A24-B460-1A435908FBBA}"/>
          </ac:picMkLst>
        </pc:picChg>
        <pc:picChg chg="add del mod ord">
          <ac:chgData name="Christa Vercruysse" userId="S::christa.vercruysse@vrijclbnetwerk.be::4200ecb0-f1ab-4090-bbe4-209ba0ca2e7f" providerId="AD" clId="Web-{56B556D7-200C-41C4-9EE1-C8587A77E4C9}" dt="2021-01-06T18:20:42.631" v="665"/>
          <ac:picMkLst>
            <pc:docMk/>
            <pc:sldMk cId="1283322697" sldId="270"/>
            <ac:picMk id="4" creationId="{10896D63-A5C4-4603-98D7-F02DA550B233}"/>
          </ac:picMkLst>
        </pc:picChg>
      </pc:sldChg>
      <pc:sldChg chg="modSp">
        <pc:chgData name="Christa Vercruysse" userId="S::christa.vercruysse@vrijclbnetwerk.be::4200ecb0-f1ab-4090-bbe4-209ba0ca2e7f" providerId="AD" clId="Web-{56B556D7-200C-41C4-9EE1-C8587A77E4C9}" dt="2021-01-06T18:22:14.061" v="680" actId="20577"/>
        <pc:sldMkLst>
          <pc:docMk/>
          <pc:sldMk cId="2889119572" sldId="271"/>
        </pc:sldMkLst>
        <pc:spChg chg="mod">
          <ac:chgData name="Christa Vercruysse" userId="S::christa.vercruysse@vrijclbnetwerk.be::4200ecb0-f1ab-4090-bbe4-209ba0ca2e7f" providerId="AD" clId="Web-{56B556D7-200C-41C4-9EE1-C8587A77E4C9}" dt="2021-01-06T18:22:14.061" v="680" actId="20577"/>
          <ac:spMkLst>
            <pc:docMk/>
            <pc:sldMk cId="2889119572" sldId="271"/>
            <ac:spMk id="2" creationId="{4FEED097-9A48-4BC1-9DE3-A7FA63D5975F}"/>
          </ac:spMkLst>
        </pc:spChg>
      </pc:sldChg>
      <pc:sldChg chg="modSp">
        <pc:chgData name="Christa Vercruysse" userId="S::christa.vercruysse@vrijclbnetwerk.be::4200ecb0-f1ab-4090-bbe4-209ba0ca2e7f" providerId="AD" clId="Web-{56B556D7-200C-41C4-9EE1-C8587A77E4C9}" dt="2021-01-06T17:58:48.510" v="307" actId="20577"/>
        <pc:sldMkLst>
          <pc:docMk/>
          <pc:sldMk cId="1105305803" sldId="272"/>
        </pc:sldMkLst>
        <pc:spChg chg="mod">
          <ac:chgData name="Christa Vercruysse" userId="S::christa.vercruysse@vrijclbnetwerk.be::4200ecb0-f1ab-4090-bbe4-209ba0ca2e7f" providerId="AD" clId="Web-{56B556D7-200C-41C4-9EE1-C8587A77E4C9}" dt="2021-01-06T17:58:48.510" v="307" actId="20577"/>
          <ac:spMkLst>
            <pc:docMk/>
            <pc:sldMk cId="1105305803" sldId="272"/>
            <ac:spMk id="2" creationId="{4F3CD96F-95D5-450F-8AAF-EE4335D8FA9A}"/>
          </ac:spMkLst>
        </pc:spChg>
        <pc:spChg chg="mod">
          <ac:chgData name="Christa Vercruysse" userId="S::christa.vercruysse@vrijclbnetwerk.be::4200ecb0-f1ab-4090-bbe4-209ba0ca2e7f" providerId="AD" clId="Web-{56B556D7-200C-41C4-9EE1-C8587A77E4C9}" dt="2021-01-06T17:58:28.244" v="294" actId="1076"/>
          <ac:spMkLst>
            <pc:docMk/>
            <pc:sldMk cId="1105305803" sldId="272"/>
            <ac:spMk id="3" creationId="{E9D3866E-E6DC-4043-B0C7-7366B638B6E3}"/>
          </ac:spMkLst>
        </pc:spChg>
      </pc:sldChg>
      <pc:sldChg chg="modSp">
        <pc:chgData name="Christa Vercruysse" userId="S::christa.vercruysse@vrijclbnetwerk.be::4200ecb0-f1ab-4090-bbe4-209ba0ca2e7f" providerId="AD" clId="Web-{56B556D7-200C-41C4-9EE1-C8587A77E4C9}" dt="2021-01-06T17:57:37.618" v="278" actId="20577"/>
        <pc:sldMkLst>
          <pc:docMk/>
          <pc:sldMk cId="2589492835" sldId="273"/>
        </pc:sldMkLst>
        <pc:spChg chg="mod">
          <ac:chgData name="Christa Vercruysse" userId="S::christa.vercruysse@vrijclbnetwerk.be::4200ecb0-f1ab-4090-bbe4-209ba0ca2e7f" providerId="AD" clId="Web-{56B556D7-200C-41C4-9EE1-C8587A77E4C9}" dt="2021-01-06T17:56:49.054" v="221" actId="20577"/>
          <ac:spMkLst>
            <pc:docMk/>
            <pc:sldMk cId="2589492835" sldId="273"/>
            <ac:spMk id="2" creationId="{04499DC2-01DB-47D4-BAA2-B689283FAD6A}"/>
          </ac:spMkLst>
        </pc:spChg>
        <pc:spChg chg="mod">
          <ac:chgData name="Christa Vercruysse" userId="S::christa.vercruysse@vrijclbnetwerk.be::4200ecb0-f1ab-4090-bbe4-209ba0ca2e7f" providerId="AD" clId="Web-{56B556D7-200C-41C4-9EE1-C8587A77E4C9}" dt="2021-01-06T17:57:37.618" v="278" actId="20577"/>
          <ac:spMkLst>
            <pc:docMk/>
            <pc:sldMk cId="2589492835" sldId="273"/>
            <ac:spMk id="3" creationId="{67712E52-3D5D-49B9-B63D-447A2A668202}"/>
          </ac:spMkLst>
        </pc:spChg>
      </pc:sldChg>
      <pc:sldChg chg="modSp">
        <pc:chgData name="Christa Vercruysse" userId="S::christa.vercruysse@vrijclbnetwerk.be::4200ecb0-f1ab-4090-bbe4-209ba0ca2e7f" providerId="AD" clId="Web-{56B556D7-200C-41C4-9EE1-C8587A77E4C9}" dt="2021-01-06T18:04:33.736" v="488" actId="20577"/>
        <pc:sldMkLst>
          <pc:docMk/>
          <pc:sldMk cId="2402237752" sldId="274"/>
        </pc:sldMkLst>
        <pc:spChg chg="mod">
          <ac:chgData name="Christa Vercruysse" userId="S::christa.vercruysse@vrijclbnetwerk.be::4200ecb0-f1ab-4090-bbe4-209ba0ca2e7f" providerId="AD" clId="Web-{56B556D7-200C-41C4-9EE1-C8587A77E4C9}" dt="2021-01-06T18:04:33.736" v="488" actId="20577"/>
          <ac:spMkLst>
            <pc:docMk/>
            <pc:sldMk cId="2402237752" sldId="274"/>
            <ac:spMk id="2" creationId="{F57FBE28-B591-4A22-B3B8-6F9C293FAF71}"/>
          </ac:spMkLst>
        </pc:spChg>
        <pc:spChg chg="mod">
          <ac:chgData name="Christa Vercruysse" userId="S::christa.vercruysse@vrijclbnetwerk.be::4200ecb0-f1ab-4090-bbe4-209ba0ca2e7f" providerId="AD" clId="Web-{56B556D7-200C-41C4-9EE1-C8587A77E4C9}" dt="2021-01-06T18:04:17.345" v="473" actId="20577"/>
          <ac:spMkLst>
            <pc:docMk/>
            <pc:sldMk cId="2402237752" sldId="274"/>
            <ac:spMk id="3" creationId="{38D53B14-BF2D-4FC8-B4DB-DD3BAA50F4A0}"/>
          </ac:spMkLst>
        </pc:spChg>
      </pc:sldChg>
      <pc:sldChg chg="addSp modSp new">
        <pc:chgData name="Christa Vercruysse" userId="S::christa.vercruysse@vrijclbnetwerk.be::4200ecb0-f1ab-4090-bbe4-209ba0ca2e7f" providerId="AD" clId="Web-{56B556D7-200C-41C4-9EE1-C8587A77E4C9}" dt="2021-01-06T17:56:23.116" v="216" actId="1076"/>
        <pc:sldMkLst>
          <pc:docMk/>
          <pc:sldMk cId="3994835955" sldId="275"/>
        </pc:sldMkLst>
        <pc:spChg chg="mod">
          <ac:chgData name="Christa Vercruysse" userId="S::christa.vercruysse@vrijclbnetwerk.be::4200ecb0-f1ab-4090-bbe4-209ba0ca2e7f" providerId="AD" clId="Web-{56B556D7-200C-41C4-9EE1-C8587A77E4C9}" dt="2021-01-06T17:49:02.663" v="95" actId="20577"/>
          <ac:spMkLst>
            <pc:docMk/>
            <pc:sldMk cId="3994835955" sldId="275"/>
            <ac:spMk id="2" creationId="{D04F921A-F8B3-4E39-B4E5-6480E9B552A6}"/>
          </ac:spMkLst>
        </pc:spChg>
        <pc:spChg chg="mod">
          <ac:chgData name="Christa Vercruysse" userId="S::christa.vercruysse@vrijclbnetwerk.be::4200ecb0-f1ab-4090-bbe4-209ba0ca2e7f" providerId="AD" clId="Web-{56B556D7-200C-41C4-9EE1-C8587A77E4C9}" dt="2021-01-06T17:56:16.085" v="214" actId="20577"/>
          <ac:spMkLst>
            <pc:docMk/>
            <pc:sldMk cId="3994835955" sldId="275"/>
            <ac:spMk id="3" creationId="{15BB89B1-2841-4BC6-9F1E-F3F8CF391AAC}"/>
          </ac:spMkLst>
        </pc:spChg>
        <pc:picChg chg="add mod">
          <ac:chgData name="Christa Vercruysse" userId="S::christa.vercruysse@vrijclbnetwerk.be::4200ecb0-f1ab-4090-bbe4-209ba0ca2e7f" providerId="AD" clId="Web-{56B556D7-200C-41C4-9EE1-C8587A77E4C9}" dt="2021-01-06T17:56:23.116" v="216" actId="1076"/>
          <ac:picMkLst>
            <pc:docMk/>
            <pc:sldMk cId="3994835955" sldId="275"/>
            <ac:picMk id="6" creationId="{7154D8E9-AD03-4BF6-BFCC-60B6D8F4C8F0}"/>
          </ac:picMkLst>
        </pc:picChg>
      </pc:sldChg>
      <pc:sldChg chg="modSp new">
        <pc:chgData name="Christa Vercruysse" userId="S::christa.vercruysse@vrijclbnetwerk.be::4200ecb0-f1ab-4090-bbe4-209ba0ca2e7f" providerId="AD" clId="Web-{56B556D7-200C-41C4-9EE1-C8587A77E4C9}" dt="2021-01-06T18:00:31.996" v="325" actId="20577"/>
        <pc:sldMkLst>
          <pc:docMk/>
          <pc:sldMk cId="67922382" sldId="276"/>
        </pc:sldMkLst>
        <pc:spChg chg="mod">
          <ac:chgData name="Christa Vercruysse" userId="S::christa.vercruysse@vrijclbnetwerk.be::4200ecb0-f1ab-4090-bbe4-209ba0ca2e7f" providerId="AD" clId="Web-{56B556D7-200C-41C4-9EE1-C8587A77E4C9}" dt="2021-01-06T18:00:31.996" v="325" actId="20577"/>
          <ac:spMkLst>
            <pc:docMk/>
            <pc:sldMk cId="67922382" sldId="276"/>
            <ac:spMk id="3" creationId="{8E4D76A5-301C-4A09-9751-54C45CBF4350}"/>
          </ac:spMkLst>
        </pc:spChg>
      </pc:sldChg>
      <pc:sldChg chg="modSp new ord">
        <pc:chgData name="Christa Vercruysse" userId="S::christa.vercruysse@vrijclbnetwerk.be::4200ecb0-f1ab-4090-bbe4-209ba0ca2e7f" providerId="AD" clId="Web-{56B556D7-200C-41C4-9EE1-C8587A77E4C9}" dt="2021-01-06T18:06:07.269" v="499" actId="20577"/>
        <pc:sldMkLst>
          <pc:docMk/>
          <pc:sldMk cId="4024973509" sldId="277"/>
        </pc:sldMkLst>
        <pc:spChg chg="mod">
          <ac:chgData name="Christa Vercruysse" userId="S::christa.vercruysse@vrijclbnetwerk.be::4200ecb0-f1ab-4090-bbe4-209ba0ca2e7f" providerId="AD" clId="Web-{56B556D7-200C-41C4-9EE1-C8587A77E4C9}" dt="2021-01-06T18:06:07.269" v="499" actId="20577"/>
          <ac:spMkLst>
            <pc:docMk/>
            <pc:sldMk cId="4024973509" sldId="277"/>
            <ac:spMk id="2" creationId="{E8331575-184D-4601-8BC5-E94F664E735F}"/>
          </ac:spMkLst>
        </pc:spChg>
      </pc:sldChg>
      <pc:sldChg chg="modSp new">
        <pc:chgData name="Christa Vercruysse" userId="S::christa.vercruysse@vrijclbnetwerk.be::4200ecb0-f1ab-4090-bbe4-209ba0ca2e7f" providerId="AD" clId="Web-{56B556D7-200C-41C4-9EE1-C8587A77E4C9}" dt="2021-01-06T18:23:43.517" v="705" actId="20577"/>
        <pc:sldMkLst>
          <pc:docMk/>
          <pc:sldMk cId="3469010827" sldId="278"/>
        </pc:sldMkLst>
        <pc:spChg chg="mod">
          <ac:chgData name="Christa Vercruysse" userId="S::christa.vercruysse@vrijclbnetwerk.be::4200ecb0-f1ab-4090-bbe4-209ba0ca2e7f" providerId="AD" clId="Web-{56B556D7-200C-41C4-9EE1-C8587A77E4C9}" dt="2021-01-06T18:23:43.517" v="705" actId="20577"/>
          <ac:spMkLst>
            <pc:docMk/>
            <pc:sldMk cId="3469010827" sldId="278"/>
            <ac:spMk id="2" creationId="{517372B9-257E-489B-8EEA-9E0BD94A1350}"/>
          </ac:spMkLst>
        </pc:spChg>
        <pc:spChg chg="mod">
          <ac:chgData name="Christa Vercruysse" userId="S::christa.vercruysse@vrijclbnetwerk.be::4200ecb0-f1ab-4090-bbe4-209ba0ca2e7f" providerId="AD" clId="Web-{56B556D7-200C-41C4-9EE1-C8587A77E4C9}" dt="2021-01-06T18:07:32.552" v="517" actId="20577"/>
          <ac:spMkLst>
            <pc:docMk/>
            <pc:sldMk cId="3469010827" sldId="278"/>
            <ac:spMk id="3" creationId="{19BEB373-F1F8-4992-A31A-54C2AE68CAC0}"/>
          </ac:spMkLst>
        </pc:spChg>
      </pc:sldChg>
      <pc:sldChg chg="modSp new ord">
        <pc:chgData name="Christa Vercruysse" userId="S::christa.vercruysse@vrijclbnetwerk.be::4200ecb0-f1ab-4090-bbe4-209ba0ca2e7f" providerId="AD" clId="Web-{56B556D7-200C-41C4-9EE1-C8587A77E4C9}" dt="2021-01-06T18:07:04.333" v="511" actId="20577"/>
        <pc:sldMkLst>
          <pc:docMk/>
          <pc:sldMk cId="3737783841" sldId="279"/>
        </pc:sldMkLst>
        <pc:spChg chg="mod">
          <ac:chgData name="Christa Vercruysse" userId="S::christa.vercruysse@vrijclbnetwerk.be::4200ecb0-f1ab-4090-bbe4-209ba0ca2e7f" providerId="AD" clId="Web-{56B556D7-200C-41C4-9EE1-C8587A77E4C9}" dt="2021-01-06T18:07:04.333" v="511" actId="20577"/>
          <ac:spMkLst>
            <pc:docMk/>
            <pc:sldMk cId="3737783841" sldId="279"/>
            <ac:spMk id="2" creationId="{B65ED8A9-73D1-4172-93DA-52DD5806E132}"/>
          </ac:spMkLst>
        </pc:spChg>
      </pc:sldChg>
      <pc:sldChg chg="modSp new">
        <pc:chgData name="Christa Vercruysse" userId="S::christa.vercruysse@vrijclbnetwerk.be::4200ecb0-f1ab-4090-bbe4-209ba0ca2e7f" providerId="AD" clId="Web-{56B556D7-200C-41C4-9EE1-C8587A77E4C9}" dt="2021-01-06T18:08:30.272" v="523" actId="20577"/>
        <pc:sldMkLst>
          <pc:docMk/>
          <pc:sldMk cId="4237862268" sldId="280"/>
        </pc:sldMkLst>
        <pc:spChg chg="mod">
          <ac:chgData name="Christa Vercruysse" userId="S::christa.vercruysse@vrijclbnetwerk.be::4200ecb0-f1ab-4090-bbe4-209ba0ca2e7f" providerId="AD" clId="Web-{56B556D7-200C-41C4-9EE1-C8587A77E4C9}" dt="2021-01-06T18:07:48.474" v="519" actId="20577"/>
          <ac:spMkLst>
            <pc:docMk/>
            <pc:sldMk cId="4237862268" sldId="280"/>
            <ac:spMk id="2" creationId="{EBDC4720-D8B5-4FB5-9657-7048886B9314}"/>
          </ac:spMkLst>
        </pc:spChg>
        <pc:spChg chg="mod">
          <ac:chgData name="Christa Vercruysse" userId="S::christa.vercruysse@vrijclbnetwerk.be::4200ecb0-f1ab-4090-bbe4-209ba0ca2e7f" providerId="AD" clId="Web-{56B556D7-200C-41C4-9EE1-C8587A77E4C9}" dt="2021-01-06T18:08:30.272" v="523" actId="20577"/>
          <ac:spMkLst>
            <pc:docMk/>
            <pc:sldMk cId="4237862268" sldId="280"/>
            <ac:spMk id="3" creationId="{AA56E526-2DE5-4E5F-80EC-4FA090FFECDB}"/>
          </ac:spMkLst>
        </pc:spChg>
      </pc:sldChg>
      <pc:sldChg chg="modSp new del">
        <pc:chgData name="Christa Vercruysse" userId="S::christa.vercruysse@vrijclbnetwerk.be::4200ecb0-f1ab-4090-bbe4-209ba0ca2e7f" providerId="AD" clId="Web-{56B556D7-200C-41C4-9EE1-C8587A77E4C9}" dt="2021-01-06T18:09:25.695" v="536"/>
        <pc:sldMkLst>
          <pc:docMk/>
          <pc:sldMk cId="902234078" sldId="281"/>
        </pc:sldMkLst>
        <pc:spChg chg="mod">
          <ac:chgData name="Christa Vercruysse" userId="S::christa.vercruysse@vrijclbnetwerk.be::4200ecb0-f1ab-4090-bbe4-209ba0ca2e7f" providerId="AD" clId="Web-{56B556D7-200C-41C4-9EE1-C8587A77E4C9}" dt="2021-01-06T18:08:33.131" v="525" actId="20577"/>
          <ac:spMkLst>
            <pc:docMk/>
            <pc:sldMk cId="902234078" sldId="281"/>
            <ac:spMk id="2" creationId="{1334D66F-E2F0-438A-AD08-A9A6F77E8795}"/>
          </ac:spMkLst>
        </pc:spChg>
        <pc:spChg chg="mod">
          <ac:chgData name="Christa Vercruysse" userId="S::christa.vercruysse@vrijclbnetwerk.be::4200ecb0-f1ab-4090-bbe4-209ba0ca2e7f" providerId="AD" clId="Web-{56B556D7-200C-41C4-9EE1-C8587A77E4C9}" dt="2021-01-06T18:08:56.163" v="531" actId="20577"/>
          <ac:spMkLst>
            <pc:docMk/>
            <pc:sldMk cId="902234078" sldId="281"/>
            <ac:spMk id="3" creationId="{C29E8B0E-2B10-4262-932C-C5F974FD397A}"/>
          </ac:spMkLst>
        </pc:spChg>
      </pc:sldChg>
      <pc:sldChg chg="modSp new">
        <pc:chgData name="Christa Vercruysse" userId="S::christa.vercruysse@vrijclbnetwerk.be::4200ecb0-f1ab-4090-bbe4-209ba0ca2e7f" providerId="AD" clId="Web-{56B556D7-200C-41C4-9EE1-C8587A77E4C9}" dt="2021-01-06T18:09:46.992" v="546" actId="20577"/>
        <pc:sldMkLst>
          <pc:docMk/>
          <pc:sldMk cId="4005035338" sldId="282"/>
        </pc:sldMkLst>
        <pc:spChg chg="mod">
          <ac:chgData name="Christa Vercruysse" userId="S::christa.vercruysse@vrijclbnetwerk.be::4200ecb0-f1ab-4090-bbe4-209ba0ca2e7f" providerId="AD" clId="Web-{56B556D7-200C-41C4-9EE1-C8587A77E4C9}" dt="2021-01-06T18:09:22.211" v="535" actId="20577"/>
          <ac:spMkLst>
            <pc:docMk/>
            <pc:sldMk cId="4005035338" sldId="282"/>
            <ac:spMk id="2" creationId="{B136D727-311A-4A6C-B5B0-3240BAECA92B}"/>
          </ac:spMkLst>
        </pc:spChg>
        <pc:spChg chg="mod">
          <ac:chgData name="Christa Vercruysse" userId="S::christa.vercruysse@vrijclbnetwerk.be::4200ecb0-f1ab-4090-bbe4-209ba0ca2e7f" providerId="AD" clId="Web-{56B556D7-200C-41C4-9EE1-C8587A77E4C9}" dt="2021-01-06T18:09:46.992" v="546" actId="20577"/>
          <ac:spMkLst>
            <pc:docMk/>
            <pc:sldMk cId="4005035338" sldId="282"/>
            <ac:spMk id="3" creationId="{ADE5AB36-2C58-4CFB-8F6B-582134DCA599}"/>
          </ac:spMkLst>
        </pc:spChg>
      </pc:sldChg>
      <pc:sldChg chg="new del">
        <pc:chgData name="Christa Vercruysse" userId="S::christa.vercruysse@vrijclbnetwerk.be::4200ecb0-f1ab-4090-bbe4-209ba0ca2e7f" providerId="AD" clId="Web-{56B556D7-200C-41C4-9EE1-C8587A77E4C9}" dt="2021-01-06T18:11:07.166" v="560"/>
        <pc:sldMkLst>
          <pc:docMk/>
          <pc:sldMk cId="1120039075" sldId="283"/>
        </pc:sldMkLst>
      </pc:sldChg>
      <pc:sldChg chg="modSp new ord">
        <pc:chgData name="Christa Vercruysse" userId="S::christa.vercruysse@vrijclbnetwerk.be::4200ecb0-f1ab-4090-bbe4-209ba0ca2e7f" providerId="AD" clId="Web-{56B556D7-200C-41C4-9EE1-C8587A77E4C9}" dt="2021-01-06T18:10:53.556" v="557"/>
        <pc:sldMkLst>
          <pc:docMk/>
          <pc:sldMk cId="4114296258" sldId="284"/>
        </pc:sldMkLst>
        <pc:spChg chg="mod">
          <ac:chgData name="Christa Vercruysse" userId="S::christa.vercruysse@vrijclbnetwerk.be::4200ecb0-f1ab-4090-bbe4-209ba0ca2e7f" providerId="AD" clId="Web-{56B556D7-200C-41C4-9EE1-C8587A77E4C9}" dt="2021-01-06T18:10:50.400" v="556" actId="20577"/>
          <ac:spMkLst>
            <pc:docMk/>
            <pc:sldMk cId="4114296258" sldId="284"/>
            <ac:spMk id="2" creationId="{ECA96253-743A-42DF-879A-EF8C4643D833}"/>
          </ac:spMkLst>
        </pc:spChg>
      </pc:sldChg>
      <pc:sldChg chg="add ord replId">
        <pc:chgData name="Christa Vercruysse" userId="S::christa.vercruysse@vrijclbnetwerk.be::4200ecb0-f1ab-4090-bbe4-209ba0ca2e7f" providerId="AD" clId="Web-{56B556D7-200C-41C4-9EE1-C8587A77E4C9}" dt="2021-01-06T18:22:46.172" v="682"/>
        <pc:sldMkLst>
          <pc:docMk/>
          <pc:sldMk cId="2474502783" sldId="285"/>
        </pc:sldMkLst>
      </pc:sldChg>
      <pc:sldChg chg="add ord replId">
        <pc:chgData name="Christa Vercruysse" userId="S::christa.vercruysse@vrijclbnetwerk.be::4200ecb0-f1ab-4090-bbe4-209ba0ca2e7f" providerId="AD" clId="Web-{56B556D7-200C-41C4-9EE1-C8587A77E4C9}" dt="2021-01-06T18:22:57.109" v="684"/>
        <pc:sldMkLst>
          <pc:docMk/>
          <pc:sldMk cId="4096529004" sldId="286"/>
        </pc:sldMkLst>
      </pc:sldChg>
    </pc:docChg>
  </pc:docChgLst>
  <pc:docChgLst>
    <pc:chgData name="Christa Vercruysse" userId="S::christa.vercruysse@vrijclbnetwerk.be::4200ecb0-f1ab-4090-bbe4-209ba0ca2e7f" providerId="AD" clId="Web-{F388CD97-EC18-45FF-8D97-0804AF686F6D}"/>
    <pc:docChg chg="addSld modSld">
      <pc:chgData name="Christa Vercruysse" userId="S::christa.vercruysse@vrijclbnetwerk.be::4200ecb0-f1ab-4090-bbe4-209ba0ca2e7f" providerId="AD" clId="Web-{F388CD97-EC18-45FF-8D97-0804AF686F6D}" dt="2021-01-06T15:26:31.932" v="536" actId="20577"/>
      <pc:docMkLst>
        <pc:docMk/>
      </pc:docMkLst>
      <pc:sldChg chg="modSp">
        <pc:chgData name="Christa Vercruysse" userId="S::christa.vercruysse@vrijclbnetwerk.be::4200ecb0-f1ab-4090-bbe4-209ba0ca2e7f" providerId="AD" clId="Web-{F388CD97-EC18-45FF-8D97-0804AF686F6D}" dt="2021-01-06T15:07:28.092" v="49" actId="20577"/>
        <pc:sldMkLst>
          <pc:docMk/>
          <pc:sldMk cId="0" sldId="257"/>
        </pc:sldMkLst>
        <pc:spChg chg="mod">
          <ac:chgData name="Christa Vercruysse" userId="S::christa.vercruysse@vrijclbnetwerk.be::4200ecb0-f1ab-4090-bbe4-209ba0ca2e7f" providerId="AD" clId="Web-{F388CD97-EC18-45FF-8D97-0804AF686F6D}" dt="2021-01-06T15:07:28.092" v="49" actId="20577"/>
          <ac:spMkLst>
            <pc:docMk/>
            <pc:sldMk cId="0" sldId="257"/>
            <ac:spMk id="84" creationId="{00000000-0000-0000-0000-000000000000}"/>
          </ac:spMkLst>
        </pc:spChg>
      </pc:sldChg>
      <pc:sldChg chg="modSp">
        <pc:chgData name="Christa Vercruysse" userId="S::christa.vercruysse@vrijclbnetwerk.be::4200ecb0-f1ab-4090-bbe4-209ba0ca2e7f" providerId="AD" clId="Web-{F388CD97-EC18-45FF-8D97-0804AF686F6D}" dt="2021-01-06T15:20:16.053" v="454" actId="20577"/>
        <pc:sldMkLst>
          <pc:docMk/>
          <pc:sldMk cId="406775752" sldId="259"/>
        </pc:sldMkLst>
        <pc:spChg chg="mod">
          <ac:chgData name="Christa Vercruysse" userId="S::christa.vercruysse@vrijclbnetwerk.be::4200ecb0-f1ab-4090-bbe4-209ba0ca2e7f" providerId="AD" clId="Web-{F388CD97-EC18-45FF-8D97-0804AF686F6D}" dt="2021-01-06T15:20:16.053" v="454" actId="20577"/>
          <ac:spMkLst>
            <pc:docMk/>
            <pc:sldMk cId="406775752" sldId="259"/>
            <ac:spMk id="2" creationId="{14982906-C6DA-438F-83FD-11805098EA05}"/>
          </ac:spMkLst>
        </pc:spChg>
      </pc:sldChg>
      <pc:sldChg chg="modSp">
        <pc:chgData name="Christa Vercruysse" userId="S::christa.vercruysse@vrijclbnetwerk.be::4200ecb0-f1ab-4090-bbe4-209ba0ca2e7f" providerId="AD" clId="Web-{F388CD97-EC18-45FF-8D97-0804AF686F6D}" dt="2021-01-06T15:26:31.932" v="536" actId="20577"/>
        <pc:sldMkLst>
          <pc:docMk/>
          <pc:sldMk cId="1160676887" sldId="260"/>
        </pc:sldMkLst>
        <pc:spChg chg="mod">
          <ac:chgData name="Christa Vercruysse" userId="S::christa.vercruysse@vrijclbnetwerk.be::4200ecb0-f1ab-4090-bbe4-209ba0ca2e7f" providerId="AD" clId="Web-{F388CD97-EC18-45FF-8D97-0804AF686F6D}" dt="2021-01-06T15:26:31.932" v="536" actId="20577"/>
          <ac:spMkLst>
            <pc:docMk/>
            <pc:sldMk cId="1160676887" sldId="260"/>
            <ac:spMk id="2" creationId="{8B88A5C6-248E-4BBB-9914-6F318171EE85}"/>
          </ac:spMkLst>
        </pc:spChg>
      </pc:sldChg>
      <pc:sldChg chg="modSp modNotes">
        <pc:chgData name="Christa Vercruysse" userId="S::christa.vercruysse@vrijclbnetwerk.be::4200ecb0-f1ab-4090-bbe4-209ba0ca2e7f" providerId="AD" clId="Web-{F388CD97-EC18-45FF-8D97-0804AF686F6D}" dt="2021-01-06T15:18:08.739" v="419"/>
        <pc:sldMkLst>
          <pc:docMk/>
          <pc:sldMk cId="738191098" sldId="261"/>
        </pc:sldMkLst>
        <pc:spChg chg="mod">
          <ac:chgData name="Christa Vercruysse" userId="S::christa.vercruysse@vrijclbnetwerk.be::4200ecb0-f1ab-4090-bbe4-209ba0ca2e7f" providerId="AD" clId="Web-{F388CD97-EC18-45FF-8D97-0804AF686F6D}" dt="2021-01-06T15:10:45.703" v="81" actId="20577"/>
          <ac:spMkLst>
            <pc:docMk/>
            <pc:sldMk cId="738191098" sldId="261"/>
            <ac:spMk id="2" creationId="{3D0EEB7B-FA77-4BD8-BE4F-3EBB1D182506}"/>
          </ac:spMkLst>
        </pc:spChg>
        <pc:spChg chg="mod">
          <ac:chgData name="Christa Vercruysse" userId="S::christa.vercruysse@vrijclbnetwerk.be::4200ecb0-f1ab-4090-bbe4-209ba0ca2e7f" providerId="AD" clId="Web-{F388CD97-EC18-45FF-8D97-0804AF686F6D}" dt="2021-01-06T15:14:32.862" v="178" actId="20577"/>
          <ac:spMkLst>
            <pc:docMk/>
            <pc:sldMk cId="738191098" sldId="261"/>
            <ac:spMk id="3" creationId="{70CD0D0A-EA48-4488-8947-F9C7BF4C903C}"/>
          </ac:spMkLst>
        </pc:spChg>
      </pc:sldChg>
      <pc:sldChg chg="addSp delSp modSp new mod modClrScheme chgLayout">
        <pc:chgData name="Christa Vercruysse" userId="S::christa.vercruysse@vrijclbnetwerk.be::4200ecb0-f1ab-4090-bbe4-209ba0ca2e7f" providerId="AD" clId="Web-{F388CD97-EC18-45FF-8D97-0804AF686F6D}" dt="2021-01-06T15:08:58.014" v="57"/>
        <pc:sldMkLst>
          <pc:docMk/>
          <pc:sldMk cId="2899015065" sldId="265"/>
        </pc:sldMkLst>
        <pc:spChg chg="del">
          <ac:chgData name="Christa Vercruysse" userId="S::christa.vercruysse@vrijclbnetwerk.be::4200ecb0-f1ab-4090-bbe4-209ba0ca2e7f" providerId="AD" clId="Web-{F388CD97-EC18-45FF-8D97-0804AF686F6D}" dt="2021-01-06T15:08:04.420" v="52"/>
          <ac:spMkLst>
            <pc:docMk/>
            <pc:sldMk cId="2899015065" sldId="265"/>
            <ac:spMk id="2" creationId="{D4A90758-BCF9-4D7A-9B3C-C4F728899AA5}"/>
          </ac:spMkLst>
        </pc:spChg>
        <pc:spChg chg="del">
          <ac:chgData name="Christa Vercruysse" userId="S::christa.vercruysse@vrijclbnetwerk.be::4200ecb0-f1ab-4090-bbe4-209ba0ca2e7f" providerId="AD" clId="Web-{F388CD97-EC18-45FF-8D97-0804AF686F6D}" dt="2021-01-06T15:08:06.045" v="53"/>
          <ac:spMkLst>
            <pc:docMk/>
            <pc:sldMk cId="2899015065" sldId="265"/>
            <ac:spMk id="3" creationId="{EA0393A6-AFAA-494B-B33A-1FBA6EBF9E53}"/>
          </ac:spMkLst>
        </pc:spChg>
        <pc:picChg chg="add del mod">
          <ac:chgData name="Christa Vercruysse" userId="S::christa.vercruysse@vrijclbnetwerk.be::4200ecb0-f1ab-4090-bbe4-209ba0ca2e7f" providerId="AD" clId="Web-{F388CD97-EC18-45FF-8D97-0804AF686F6D}" dt="2021-01-06T15:08:52.343" v="55"/>
          <ac:picMkLst>
            <pc:docMk/>
            <pc:sldMk cId="2899015065" sldId="265"/>
            <ac:picMk id="4" creationId="{527ED746-AAF6-4D95-9633-DD2D191BD388}"/>
          </ac:picMkLst>
        </pc:picChg>
        <pc:picChg chg="add mod">
          <ac:chgData name="Christa Vercruysse" userId="S::christa.vercruysse@vrijclbnetwerk.be::4200ecb0-f1ab-4090-bbe4-209ba0ca2e7f" providerId="AD" clId="Web-{F388CD97-EC18-45FF-8D97-0804AF686F6D}" dt="2021-01-06T15:08:58.014" v="57"/>
          <ac:picMkLst>
            <pc:docMk/>
            <pc:sldMk cId="2899015065" sldId="265"/>
            <ac:picMk id="5" creationId="{1890CB33-ED3D-4861-BA43-D68393A9BEF6}"/>
          </ac:picMkLst>
        </pc:picChg>
      </pc:sldChg>
      <pc:sldChg chg="addSp delSp modSp new modNotes">
        <pc:chgData name="Christa Vercruysse" userId="S::christa.vercruysse@vrijclbnetwerk.be::4200ecb0-f1ab-4090-bbe4-209ba0ca2e7f" providerId="AD" clId="Web-{F388CD97-EC18-45FF-8D97-0804AF686F6D}" dt="2021-01-06T15:20:03.240" v="452" actId="14100"/>
        <pc:sldMkLst>
          <pc:docMk/>
          <pc:sldMk cId="3490786907" sldId="266"/>
        </pc:sldMkLst>
        <pc:spChg chg="mod">
          <ac:chgData name="Christa Vercruysse" userId="S::christa.vercruysse@vrijclbnetwerk.be::4200ecb0-f1ab-4090-bbe4-209ba0ca2e7f" providerId="AD" clId="Web-{F388CD97-EC18-45FF-8D97-0804AF686F6D}" dt="2021-01-06T15:10:38.750" v="78" actId="20577"/>
          <ac:spMkLst>
            <pc:docMk/>
            <pc:sldMk cId="3490786907" sldId="266"/>
            <ac:spMk id="2" creationId="{CF2364BF-690B-4858-B0FC-A327712F0DA5}"/>
          </ac:spMkLst>
        </pc:spChg>
        <pc:spChg chg="del mod">
          <ac:chgData name="Christa Vercruysse" userId="S::christa.vercruysse@vrijclbnetwerk.be::4200ecb0-f1ab-4090-bbe4-209ba0ca2e7f" providerId="AD" clId="Web-{F388CD97-EC18-45FF-8D97-0804AF686F6D}" dt="2021-01-06T15:19:28.099" v="448"/>
          <ac:spMkLst>
            <pc:docMk/>
            <pc:sldMk cId="3490786907" sldId="266"/>
            <ac:spMk id="3" creationId="{C35C81E0-29DF-426C-957B-0EBB30B0C8C6}"/>
          </ac:spMkLst>
        </pc:spChg>
        <pc:picChg chg="add mod">
          <ac:chgData name="Christa Vercruysse" userId="S::christa.vercruysse@vrijclbnetwerk.be::4200ecb0-f1ab-4090-bbe4-209ba0ca2e7f" providerId="AD" clId="Web-{F388CD97-EC18-45FF-8D97-0804AF686F6D}" dt="2021-01-06T15:20:03.240" v="452" actId="14100"/>
          <ac:picMkLst>
            <pc:docMk/>
            <pc:sldMk cId="3490786907" sldId="266"/>
            <ac:picMk id="5" creationId="{0BEA0965-AE2E-45F3-9FD9-D2A59A10326E}"/>
          </ac:picMkLst>
        </pc:picChg>
      </pc:sldChg>
      <pc:sldChg chg="new">
        <pc:chgData name="Christa Vercruysse" userId="S::christa.vercruysse@vrijclbnetwerk.be::4200ecb0-f1ab-4090-bbe4-209ba0ca2e7f" providerId="AD" clId="Web-{F388CD97-EC18-45FF-8D97-0804AF686F6D}" dt="2021-01-06T15:20:26.897" v="455"/>
        <pc:sldMkLst>
          <pc:docMk/>
          <pc:sldMk cId="942882889" sldId="267"/>
        </pc:sldMkLst>
      </pc:sldChg>
      <pc:sldChg chg="addSp delSp modSp new modNotes">
        <pc:chgData name="Christa Vercruysse" userId="S::christa.vercruysse@vrijclbnetwerk.be::4200ecb0-f1ab-4090-bbe4-209ba0ca2e7f" providerId="AD" clId="Web-{F388CD97-EC18-45FF-8D97-0804AF686F6D}" dt="2021-01-06T15:23:40.274" v="528"/>
        <pc:sldMkLst>
          <pc:docMk/>
          <pc:sldMk cId="2004327823" sldId="268"/>
        </pc:sldMkLst>
        <pc:spChg chg="mod">
          <ac:chgData name="Christa Vercruysse" userId="S::christa.vercruysse@vrijclbnetwerk.be::4200ecb0-f1ab-4090-bbe4-209ba0ca2e7f" providerId="AD" clId="Web-{F388CD97-EC18-45FF-8D97-0804AF686F6D}" dt="2021-01-06T15:21:11.397" v="463" actId="20577"/>
          <ac:spMkLst>
            <pc:docMk/>
            <pc:sldMk cId="2004327823" sldId="268"/>
            <ac:spMk id="2" creationId="{86DAA9F4-7AEE-403C-90A2-1B8AC57A04D5}"/>
          </ac:spMkLst>
        </pc:spChg>
        <pc:spChg chg="del mod">
          <ac:chgData name="Christa Vercruysse" userId="S::christa.vercruysse@vrijclbnetwerk.be::4200ecb0-f1ab-4090-bbe4-209ba0ca2e7f" providerId="AD" clId="Web-{F388CD97-EC18-45FF-8D97-0804AF686F6D}" dt="2021-01-06T15:22:42.039" v="473"/>
          <ac:spMkLst>
            <pc:docMk/>
            <pc:sldMk cId="2004327823" sldId="268"/>
            <ac:spMk id="3" creationId="{6779CBF1-297D-45CB-BF31-547654F01C01}"/>
          </ac:spMkLst>
        </pc:spChg>
        <pc:picChg chg="add mod">
          <ac:chgData name="Christa Vercruysse" userId="S::christa.vercruysse@vrijclbnetwerk.be::4200ecb0-f1ab-4090-bbe4-209ba0ca2e7f" providerId="AD" clId="Web-{F388CD97-EC18-45FF-8D97-0804AF686F6D}" dt="2021-01-06T15:23:07.820" v="478" actId="1076"/>
          <ac:picMkLst>
            <pc:docMk/>
            <pc:sldMk cId="2004327823" sldId="268"/>
            <ac:picMk id="5" creationId="{C626E6F0-C016-47E7-8D54-33073A312C59}"/>
          </ac:picMkLst>
        </pc:picChg>
      </pc:sldChg>
      <pc:sldChg chg="modSp new">
        <pc:chgData name="Christa Vercruysse" userId="S::christa.vercruysse@vrijclbnetwerk.be::4200ecb0-f1ab-4090-bbe4-209ba0ca2e7f" providerId="AD" clId="Web-{F388CD97-EC18-45FF-8D97-0804AF686F6D}" dt="2021-01-06T15:24:41.368" v="532" actId="20577"/>
        <pc:sldMkLst>
          <pc:docMk/>
          <pc:sldMk cId="3928857637" sldId="269"/>
        </pc:sldMkLst>
        <pc:spChg chg="mod">
          <ac:chgData name="Christa Vercruysse" userId="S::christa.vercruysse@vrijclbnetwerk.be::4200ecb0-f1ab-4090-bbe4-209ba0ca2e7f" providerId="AD" clId="Web-{F388CD97-EC18-45FF-8D97-0804AF686F6D}" dt="2021-01-06T15:24:41.368" v="532" actId="20577"/>
          <ac:spMkLst>
            <pc:docMk/>
            <pc:sldMk cId="3928857637" sldId="269"/>
            <ac:spMk id="2" creationId="{61EF401A-9779-43E6-AAA6-F23366C37F78}"/>
          </ac:spMkLst>
        </pc:spChg>
      </pc:sldChg>
    </pc:docChg>
  </pc:docChgLst>
  <pc:docChgLst>
    <pc:chgData name="Elke Michiels" userId="S::elke.michiels@vrijclbnetwerk.be::7cd5ab84-4a9e-43f7-9444-bc9d89004abe" providerId="AD" clId="Web-{5C16D28E-79CC-4082-B1A4-499D03235771}"/>
    <pc:docChg chg="modSld">
      <pc:chgData name="Elke Michiels" userId="S::elke.michiels@vrijclbnetwerk.be::7cd5ab84-4a9e-43f7-9444-bc9d89004abe" providerId="AD" clId="Web-{5C16D28E-79CC-4082-B1A4-499D03235771}" dt="2021-01-07T14:05:42.153" v="1" actId="20577"/>
      <pc:docMkLst>
        <pc:docMk/>
      </pc:docMkLst>
      <pc:sldChg chg="modSp">
        <pc:chgData name="Elke Michiels" userId="S::elke.michiels@vrijclbnetwerk.be::7cd5ab84-4a9e-43f7-9444-bc9d89004abe" providerId="AD" clId="Web-{5C16D28E-79CC-4082-B1A4-499D03235771}" dt="2021-01-07T14:05:42.153" v="1" actId="20577"/>
        <pc:sldMkLst>
          <pc:docMk/>
          <pc:sldMk cId="2751158400" sldId="262"/>
        </pc:sldMkLst>
        <pc:spChg chg="mod">
          <ac:chgData name="Elke Michiels" userId="S::elke.michiels@vrijclbnetwerk.be::7cd5ab84-4a9e-43f7-9444-bc9d89004abe" providerId="AD" clId="Web-{5C16D28E-79CC-4082-B1A4-499D03235771}" dt="2021-01-07T14:05:42.153" v="1" actId="20577"/>
          <ac:spMkLst>
            <pc:docMk/>
            <pc:sldMk cId="2751158400" sldId="262"/>
            <ac:spMk id="3" creationId="{75995D77-660E-42D7-A501-24E345E94AB2}"/>
          </ac:spMkLst>
        </pc:spChg>
      </pc:sldChg>
    </pc:docChg>
  </pc:docChgLst>
  <pc:docChgLst>
    <pc:chgData name="Christa Vercruysse" userId="S::christa.vercruysse@vrijclbnetwerk.be::4200ecb0-f1ab-4090-bbe4-209ba0ca2e7f" providerId="AD" clId="Web-{81865727-1A7A-4255-A7DE-8D563A89A607}"/>
    <pc:docChg chg="addSld modSld sldOrd">
      <pc:chgData name="Christa Vercruysse" userId="S::christa.vercruysse@vrijclbnetwerk.be::4200ecb0-f1ab-4090-bbe4-209ba0ca2e7f" providerId="AD" clId="Web-{81865727-1A7A-4255-A7DE-8D563A89A607}" dt="2021-01-07T07:37:27.698" v="958" actId="20577"/>
      <pc:docMkLst>
        <pc:docMk/>
      </pc:docMkLst>
      <pc:sldChg chg="addSp delSp modSp mod modClrScheme chgLayout">
        <pc:chgData name="Christa Vercruysse" userId="S::christa.vercruysse@vrijclbnetwerk.be::4200ecb0-f1ab-4090-bbe4-209ba0ca2e7f" providerId="AD" clId="Web-{81865727-1A7A-4255-A7DE-8D563A89A607}" dt="2021-01-07T07:22:17.209" v="13"/>
        <pc:sldMkLst>
          <pc:docMk/>
          <pc:sldMk cId="620450312" sldId="287"/>
        </pc:sldMkLst>
        <pc:picChg chg="add del mod">
          <ac:chgData name="Christa Vercruysse" userId="S::christa.vercruysse@vrijclbnetwerk.be::4200ecb0-f1ab-4090-bbe4-209ba0ca2e7f" providerId="AD" clId="Web-{81865727-1A7A-4255-A7DE-8D563A89A607}" dt="2021-01-07T07:21:21.318" v="2"/>
          <ac:picMkLst>
            <pc:docMk/>
            <pc:sldMk cId="620450312" sldId="287"/>
            <ac:picMk id="2" creationId="{3D60E97A-E7A8-4696-9BD1-9B62DBDD24B5}"/>
          </ac:picMkLst>
        </pc:picChg>
        <pc:picChg chg="add del mod">
          <ac:chgData name="Christa Vercruysse" userId="S::christa.vercruysse@vrijclbnetwerk.be::4200ecb0-f1ab-4090-bbe4-209ba0ca2e7f" providerId="AD" clId="Web-{81865727-1A7A-4255-A7DE-8D563A89A607}" dt="2021-01-07T07:22:01.350" v="10"/>
          <ac:picMkLst>
            <pc:docMk/>
            <pc:sldMk cId="620450312" sldId="287"/>
            <ac:picMk id="3" creationId="{78FD6300-80DD-4E2D-9712-24C3B3B5A7DF}"/>
          </ac:picMkLst>
        </pc:picChg>
        <pc:picChg chg="add del mod ord">
          <ac:chgData name="Christa Vercruysse" userId="S::christa.vercruysse@vrijclbnetwerk.be::4200ecb0-f1ab-4090-bbe4-209ba0ca2e7f" providerId="AD" clId="Web-{81865727-1A7A-4255-A7DE-8D563A89A607}" dt="2021-01-07T07:22:04.194" v="11"/>
          <ac:picMkLst>
            <pc:docMk/>
            <pc:sldMk cId="620450312" sldId="287"/>
            <ac:picMk id="4" creationId="{FB1CA862-4447-48EB-8808-753F98C481BC}"/>
          </ac:picMkLst>
        </pc:picChg>
        <pc:picChg chg="add del mod">
          <ac:chgData name="Christa Vercruysse" userId="S::christa.vercruysse@vrijclbnetwerk.be::4200ecb0-f1ab-4090-bbe4-209ba0ca2e7f" providerId="AD" clId="Web-{81865727-1A7A-4255-A7DE-8D563A89A607}" dt="2021-01-07T07:21:56.209" v="9"/>
          <ac:picMkLst>
            <pc:docMk/>
            <pc:sldMk cId="620450312" sldId="287"/>
            <ac:picMk id="5" creationId="{1186DE68-01BA-4F4D-AD68-A16A7CF44CBC}"/>
          </ac:picMkLst>
        </pc:picChg>
        <pc:picChg chg="add mod">
          <ac:chgData name="Christa Vercruysse" userId="S::christa.vercruysse@vrijclbnetwerk.be::4200ecb0-f1ab-4090-bbe4-209ba0ca2e7f" providerId="AD" clId="Web-{81865727-1A7A-4255-A7DE-8D563A89A607}" dt="2021-01-07T07:22:17.209" v="13"/>
          <ac:picMkLst>
            <pc:docMk/>
            <pc:sldMk cId="620450312" sldId="287"/>
            <ac:picMk id="6" creationId="{444E7C07-D6ED-4B07-B84D-48961954EB70}"/>
          </ac:picMkLst>
        </pc:picChg>
      </pc:sldChg>
      <pc:sldChg chg="modSp new ord">
        <pc:chgData name="Christa Vercruysse" userId="S::christa.vercruysse@vrijclbnetwerk.be::4200ecb0-f1ab-4090-bbe4-209ba0ca2e7f" providerId="AD" clId="Web-{81865727-1A7A-4255-A7DE-8D563A89A607}" dt="2021-01-07T07:23:21.133" v="34" actId="20577"/>
        <pc:sldMkLst>
          <pc:docMk/>
          <pc:sldMk cId="2379295196" sldId="288"/>
        </pc:sldMkLst>
        <pc:spChg chg="mod">
          <ac:chgData name="Christa Vercruysse" userId="S::christa.vercruysse@vrijclbnetwerk.be::4200ecb0-f1ab-4090-bbe4-209ba0ca2e7f" providerId="AD" clId="Web-{81865727-1A7A-4255-A7DE-8D563A89A607}" dt="2021-01-07T07:23:21.133" v="34" actId="20577"/>
          <ac:spMkLst>
            <pc:docMk/>
            <pc:sldMk cId="2379295196" sldId="288"/>
            <ac:spMk id="2" creationId="{7DC28F23-0A66-42D6-B285-83CD702D10FE}"/>
          </ac:spMkLst>
        </pc:spChg>
      </pc:sldChg>
      <pc:sldChg chg="modSp new">
        <pc:chgData name="Christa Vercruysse" userId="S::christa.vercruysse@vrijclbnetwerk.be::4200ecb0-f1ab-4090-bbe4-209ba0ca2e7f" providerId="AD" clId="Web-{81865727-1A7A-4255-A7DE-8D563A89A607}" dt="2021-01-07T07:37:11.057" v="948" actId="20577"/>
        <pc:sldMkLst>
          <pc:docMk/>
          <pc:sldMk cId="1676422294" sldId="289"/>
        </pc:sldMkLst>
        <pc:spChg chg="mod">
          <ac:chgData name="Christa Vercruysse" userId="S::christa.vercruysse@vrijclbnetwerk.be::4200ecb0-f1ab-4090-bbe4-209ba0ca2e7f" providerId="AD" clId="Web-{81865727-1A7A-4255-A7DE-8D563A89A607}" dt="2021-01-07T07:23:48.024" v="107" actId="20577"/>
          <ac:spMkLst>
            <pc:docMk/>
            <pc:sldMk cId="1676422294" sldId="289"/>
            <ac:spMk id="2" creationId="{5CD27EA9-1A97-4010-9735-9E0F7EB79538}"/>
          </ac:spMkLst>
        </pc:spChg>
        <pc:spChg chg="mod">
          <ac:chgData name="Christa Vercruysse" userId="S::christa.vercruysse@vrijclbnetwerk.be::4200ecb0-f1ab-4090-bbe4-209ba0ca2e7f" providerId="AD" clId="Web-{81865727-1A7A-4255-A7DE-8D563A89A607}" dt="2021-01-07T07:37:11.057" v="948" actId="20577"/>
          <ac:spMkLst>
            <pc:docMk/>
            <pc:sldMk cId="1676422294" sldId="289"/>
            <ac:spMk id="3" creationId="{44696F4C-594B-4EF8-8790-9A257AFE62CD}"/>
          </ac:spMkLst>
        </pc:spChg>
      </pc:sldChg>
      <pc:sldChg chg="modSp new">
        <pc:chgData name="Christa Vercruysse" userId="S::christa.vercruysse@vrijclbnetwerk.be::4200ecb0-f1ab-4090-bbe4-209ba0ca2e7f" providerId="AD" clId="Web-{81865727-1A7A-4255-A7DE-8D563A89A607}" dt="2021-01-07T07:37:27.698" v="958" actId="20577"/>
        <pc:sldMkLst>
          <pc:docMk/>
          <pc:sldMk cId="589143228" sldId="290"/>
        </pc:sldMkLst>
        <pc:spChg chg="mod">
          <ac:chgData name="Christa Vercruysse" userId="S::christa.vercruysse@vrijclbnetwerk.be::4200ecb0-f1ab-4090-bbe4-209ba0ca2e7f" providerId="AD" clId="Web-{81865727-1A7A-4255-A7DE-8D563A89A607}" dt="2021-01-07T07:37:27.698" v="958" actId="20577"/>
          <ac:spMkLst>
            <pc:docMk/>
            <pc:sldMk cId="589143228" sldId="290"/>
            <ac:spMk id="3" creationId="{811695A8-4451-4419-ADF1-8E4EF618CF98}"/>
          </ac:spMkLst>
        </pc:spChg>
      </pc:sldChg>
    </pc:docChg>
  </pc:docChgLst>
  <pc:docChgLst>
    <pc:chgData name="Christa Vercruysse" userId="S::christa.vercruysse@vrijclbnetwerk.be::4200ecb0-f1ab-4090-bbe4-209ba0ca2e7f" providerId="AD" clId="Web-{F0AF2094-E893-4C8E-87EB-F891D4D76A73}"/>
    <pc:docChg chg="modSld">
      <pc:chgData name="Christa Vercruysse" userId="S::christa.vercruysse@vrijclbnetwerk.be::4200ecb0-f1ab-4090-bbe4-209ba0ca2e7f" providerId="AD" clId="Web-{F0AF2094-E893-4C8E-87EB-F891D4D76A73}" dt="2021-01-06T18:33:55.485" v="41" actId="14100"/>
      <pc:docMkLst>
        <pc:docMk/>
      </pc:docMkLst>
      <pc:sldChg chg="addSp modSp">
        <pc:chgData name="Christa Vercruysse" userId="S::christa.vercruysse@vrijclbnetwerk.be::4200ecb0-f1ab-4090-bbe4-209ba0ca2e7f" providerId="AD" clId="Web-{F0AF2094-E893-4C8E-87EB-F891D4D76A73}" dt="2021-01-06T18:33:55.485" v="41" actId="14100"/>
        <pc:sldMkLst>
          <pc:docMk/>
          <pc:sldMk cId="0" sldId="256"/>
        </pc:sldMkLst>
        <pc:spChg chg="add mod">
          <ac:chgData name="Christa Vercruysse" userId="S::christa.vercruysse@vrijclbnetwerk.be::4200ecb0-f1ab-4090-bbe4-209ba0ca2e7f" providerId="AD" clId="Web-{F0AF2094-E893-4C8E-87EB-F891D4D76A73}" dt="2021-01-06T18:33:09.484" v="25" actId="1076"/>
          <ac:spMkLst>
            <pc:docMk/>
            <pc:sldMk cId="0" sldId="256"/>
            <ac:spMk id="2" creationId="{4903DAE8-E93D-4451-A503-A322E839C149}"/>
          </ac:spMkLst>
        </pc:spChg>
        <pc:spChg chg="mod">
          <ac:chgData name="Christa Vercruysse" userId="S::christa.vercruysse@vrijclbnetwerk.be::4200ecb0-f1ab-4090-bbe4-209ba0ca2e7f" providerId="AD" clId="Web-{F0AF2094-E893-4C8E-87EB-F891D4D76A73}" dt="2021-01-06T18:33:32.219" v="31" actId="1076"/>
          <ac:spMkLst>
            <pc:docMk/>
            <pc:sldMk cId="0" sldId="256"/>
            <ac:spMk id="76" creationId="{00000000-0000-0000-0000-000000000000}"/>
          </ac:spMkLst>
        </pc:spChg>
        <pc:spChg chg="mod">
          <ac:chgData name="Christa Vercruysse" userId="S::christa.vercruysse@vrijclbnetwerk.be::4200ecb0-f1ab-4090-bbe4-209ba0ca2e7f" providerId="AD" clId="Web-{F0AF2094-E893-4C8E-87EB-F891D4D76A73}" dt="2021-01-06T18:33:55.485" v="41" actId="14100"/>
          <ac:spMkLst>
            <pc:docMk/>
            <pc:sldMk cId="0" sldId="256"/>
            <ac:spMk id="77" creationId="{00000000-0000-0000-0000-000000000000}"/>
          </ac:spMkLst>
        </pc:spChg>
      </pc:sldChg>
    </pc:docChg>
  </pc:docChgLst>
  <pc:docChgLst>
    <pc:chgData name="Christa Vercruysse" userId="S::christa.vercruysse@vrijclbnetwerk.be::4200ecb0-f1ab-4090-bbe4-209ba0ca2e7f" providerId="AD" clId="Web-{E7D09CC7-0AAF-4F2E-A428-8958BF00733E}"/>
    <pc:docChg chg="modSld">
      <pc:chgData name="Christa Vercruysse" userId="S::christa.vercruysse@vrijclbnetwerk.be::4200ecb0-f1ab-4090-bbe4-209ba0ca2e7f" providerId="AD" clId="Web-{E7D09CC7-0AAF-4F2E-A428-8958BF00733E}" dt="2021-01-06T18:37:00.920" v="56" actId="20577"/>
      <pc:docMkLst>
        <pc:docMk/>
      </pc:docMkLst>
      <pc:sldChg chg="modSp">
        <pc:chgData name="Christa Vercruysse" userId="S::christa.vercruysse@vrijclbnetwerk.be::4200ecb0-f1ab-4090-bbe4-209ba0ca2e7f" providerId="AD" clId="Web-{E7D09CC7-0AAF-4F2E-A428-8958BF00733E}" dt="2021-01-06T18:37:00.920" v="56" actId="20577"/>
        <pc:sldMkLst>
          <pc:docMk/>
          <pc:sldMk cId="2889119572" sldId="271"/>
        </pc:sldMkLst>
        <pc:spChg chg="mod">
          <ac:chgData name="Christa Vercruysse" userId="S::christa.vercruysse@vrijclbnetwerk.be::4200ecb0-f1ab-4090-bbe4-209ba0ca2e7f" providerId="AD" clId="Web-{E7D09CC7-0AAF-4F2E-A428-8958BF00733E}" dt="2021-01-06T18:36:20.107" v="43" actId="20577"/>
          <ac:spMkLst>
            <pc:docMk/>
            <pc:sldMk cId="2889119572" sldId="271"/>
            <ac:spMk id="2" creationId="{4FEED097-9A48-4BC1-9DE3-A7FA63D5975F}"/>
          </ac:spMkLst>
        </pc:spChg>
        <pc:spChg chg="mod">
          <ac:chgData name="Christa Vercruysse" userId="S::christa.vercruysse@vrijclbnetwerk.be::4200ecb0-f1ab-4090-bbe4-209ba0ca2e7f" providerId="AD" clId="Web-{E7D09CC7-0AAF-4F2E-A428-8958BF00733E}" dt="2021-01-06T18:37:00.920" v="56" actId="20577"/>
          <ac:spMkLst>
            <pc:docMk/>
            <pc:sldMk cId="2889119572" sldId="271"/>
            <ac:spMk id="3" creationId="{61484325-F752-45B5-A7F7-01A17AEADC23}"/>
          </ac:spMkLst>
        </pc:spChg>
      </pc:sldChg>
      <pc:sldChg chg="modSp">
        <pc:chgData name="Christa Vercruysse" userId="S::christa.vercruysse@vrijclbnetwerk.be::4200ecb0-f1ab-4090-bbe4-209ba0ca2e7f" providerId="AD" clId="Web-{E7D09CC7-0AAF-4F2E-A428-8958BF00733E}" dt="2021-01-06T18:35:44.903" v="33" actId="20577"/>
        <pc:sldMkLst>
          <pc:docMk/>
          <pc:sldMk cId="1105305803" sldId="272"/>
        </pc:sldMkLst>
        <pc:spChg chg="mod">
          <ac:chgData name="Christa Vercruysse" userId="S::christa.vercruysse@vrijclbnetwerk.be::4200ecb0-f1ab-4090-bbe4-209ba0ca2e7f" providerId="AD" clId="Web-{E7D09CC7-0AAF-4F2E-A428-8958BF00733E}" dt="2021-01-06T18:35:44.903" v="33" actId="20577"/>
          <ac:spMkLst>
            <pc:docMk/>
            <pc:sldMk cId="1105305803" sldId="272"/>
            <ac:spMk id="2" creationId="{4F3CD96F-95D5-450F-8AAF-EE4335D8FA9A}"/>
          </ac:spMkLst>
        </pc:spChg>
      </pc:sldChg>
      <pc:sldChg chg="modSp">
        <pc:chgData name="Christa Vercruysse" userId="S::christa.vercruysse@vrijclbnetwerk.be::4200ecb0-f1ab-4090-bbe4-209ba0ca2e7f" providerId="AD" clId="Web-{E7D09CC7-0AAF-4F2E-A428-8958BF00733E}" dt="2021-01-06T18:35:05.168" v="14" actId="20577"/>
        <pc:sldMkLst>
          <pc:docMk/>
          <pc:sldMk cId="2589492835" sldId="273"/>
        </pc:sldMkLst>
        <pc:spChg chg="mod">
          <ac:chgData name="Christa Vercruysse" userId="S::christa.vercruysse@vrijclbnetwerk.be::4200ecb0-f1ab-4090-bbe4-209ba0ca2e7f" providerId="AD" clId="Web-{E7D09CC7-0AAF-4F2E-A428-8958BF00733E}" dt="2021-01-06T18:34:58.356" v="12" actId="20577"/>
          <ac:spMkLst>
            <pc:docMk/>
            <pc:sldMk cId="2589492835" sldId="273"/>
            <ac:spMk id="2" creationId="{04499DC2-01DB-47D4-BAA2-B689283FAD6A}"/>
          </ac:spMkLst>
        </pc:spChg>
        <pc:spChg chg="mod">
          <ac:chgData name="Christa Vercruysse" userId="S::christa.vercruysse@vrijclbnetwerk.be::4200ecb0-f1ab-4090-bbe4-209ba0ca2e7f" providerId="AD" clId="Web-{E7D09CC7-0AAF-4F2E-A428-8958BF00733E}" dt="2021-01-06T18:35:05.168" v="14" actId="20577"/>
          <ac:spMkLst>
            <pc:docMk/>
            <pc:sldMk cId="2589492835" sldId="273"/>
            <ac:spMk id="3" creationId="{67712E52-3D5D-49B9-B63D-447A2A668202}"/>
          </ac:spMkLst>
        </pc:spChg>
      </pc:sldChg>
      <pc:sldChg chg="modSp">
        <pc:chgData name="Christa Vercruysse" userId="S::christa.vercruysse@vrijclbnetwerk.be::4200ecb0-f1ab-4090-bbe4-209ba0ca2e7f" providerId="AD" clId="Web-{E7D09CC7-0AAF-4F2E-A428-8958BF00733E}" dt="2021-01-06T18:35:27.934" v="28" actId="20577"/>
        <pc:sldMkLst>
          <pc:docMk/>
          <pc:sldMk cId="67922382" sldId="276"/>
        </pc:sldMkLst>
        <pc:spChg chg="mod">
          <ac:chgData name="Christa Vercruysse" userId="S::christa.vercruysse@vrijclbnetwerk.be::4200ecb0-f1ab-4090-bbe4-209ba0ca2e7f" providerId="AD" clId="Web-{E7D09CC7-0AAF-4F2E-A428-8958BF00733E}" dt="2021-01-06T18:35:27.934" v="28" actId="20577"/>
          <ac:spMkLst>
            <pc:docMk/>
            <pc:sldMk cId="67922382" sldId="276"/>
            <ac:spMk id="2" creationId="{4570FD88-A560-486E-A3F0-E36D7298C336}"/>
          </ac:spMkLst>
        </pc:spChg>
      </pc:sldChg>
    </pc:docChg>
  </pc:docChgLst>
  <pc:docChgLst>
    <pc:chgData name="Christa Vercruysse" userId="S::christa.vercruysse@vrijclbnetwerk.be::4200ecb0-f1ab-4090-bbe4-209ba0ca2e7f" providerId="AD" clId="Web-{4E63EEF2-C2B1-4749-9012-CC23B9997274}"/>
    <pc:docChg chg="addSld modSld">
      <pc:chgData name="Christa Vercruysse" userId="S::christa.vercruysse@vrijclbnetwerk.be::4200ecb0-f1ab-4090-bbe4-209ba0ca2e7f" providerId="AD" clId="Web-{4E63EEF2-C2B1-4749-9012-CC23B9997274}" dt="2021-01-06T16:55:15.475" v="5" actId="20577"/>
      <pc:docMkLst>
        <pc:docMk/>
      </pc:docMkLst>
      <pc:sldChg chg="modSp new">
        <pc:chgData name="Christa Vercruysse" userId="S::christa.vercruysse@vrijclbnetwerk.be::4200ecb0-f1ab-4090-bbe4-209ba0ca2e7f" providerId="AD" clId="Web-{4E63EEF2-C2B1-4749-9012-CC23B9997274}" dt="2021-01-06T16:55:15.475" v="5" actId="20577"/>
        <pc:sldMkLst>
          <pc:docMk/>
          <pc:sldMk cId="2402237752" sldId="274"/>
        </pc:sldMkLst>
        <pc:spChg chg="mod">
          <ac:chgData name="Christa Vercruysse" userId="S::christa.vercruysse@vrijclbnetwerk.be::4200ecb0-f1ab-4090-bbe4-209ba0ca2e7f" providerId="AD" clId="Web-{4E63EEF2-C2B1-4749-9012-CC23B9997274}" dt="2021-01-06T16:55:02.131" v="2" actId="20577"/>
          <ac:spMkLst>
            <pc:docMk/>
            <pc:sldMk cId="2402237752" sldId="274"/>
            <ac:spMk id="2" creationId="{F57FBE28-B591-4A22-B3B8-6F9C293FAF71}"/>
          </ac:spMkLst>
        </pc:spChg>
        <pc:spChg chg="mod">
          <ac:chgData name="Christa Vercruysse" userId="S::christa.vercruysse@vrijclbnetwerk.be::4200ecb0-f1ab-4090-bbe4-209ba0ca2e7f" providerId="AD" clId="Web-{4E63EEF2-C2B1-4749-9012-CC23B9997274}" dt="2021-01-06T16:55:15.475" v="5" actId="20577"/>
          <ac:spMkLst>
            <pc:docMk/>
            <pc:sldMk cId="2402237752" sldId="274"/>
            <ac:spMk id="3" creationId="{38D53B14-BF2D-4FC8-B4DB-DD3BAA50F4A0}"/>
          </ac:spMkLst>
        </pc:spChg>
      </pc:sldChg>
    </pc:docChg>
  </pc:docChgLst>
  <pc:docChgLst>
    <pc:chgData clId="Web-{3197C88B-38C3-49B7-8EF6-D181ECB22DC1}"/>
    <pc:docChg chg="modSld">
      <pc:chgData name="" userId="" providerId="" clId="Web-{3197C88B-38C3-49B7-8EF6-D181ECB22DC1}" dt="2021-01-07T07:40:04.550" v="1" actId="20577"/>
      <pc:docMkLst>
        <pc:docMk/>
      </pc:docMkLst>
      <pc:sldChg chg="modSp">
        <pc:chgData name="" userId="" providerId="" clId="Web-{3197C88B-38C3-49B7-8EF6-D181ECB22DC1}" dt="2021-01-07T07:40:04.550" v="1" actId="20577"/>
        <pc:sldMkLst>
          <pc:docMk/>
          <pc:sldMk cId="0" sldId="256"/>
        </pc:sldMkLst>
        <pc:spChg chg="mod">
          <ac:chgData name="" userId="" providerId="" clId="Web-{3197C88B-38C3-49B7-8EF6-D181ECB22DC1}" dt="2021-01-07T07:40:04.550" v="1" actId="20577"/>
          <ac:spMkLst>
            <pc:docMk/>
            <pc:sldMk cId="0" sldId="256"/>
            <ac:spMk id="77" creationId="{00000000-0000-0000-0000-000000000000}"/>
          </ac:spMkLst>
        </pc:spChg>
      </pc:sldChg>
    </pc:docChg>
  </pc:docChgLst>
  <pc:docChgLst>
    <pc:chgData name="Greta Clarebout" userId="S::greta.clarebout@vrijclbnetwerk.be::0065a835-eb0b-4fe6-a3a5-145465db141b" providerId="AD" clId="Web-{1D8FC5DA-FD29-468F-B361-991CACA80DA4}"/>
    <pc:docChg chg="modSld">
      <pc:chgData name="Greta Clarebout" userId="S::greta.clarebout@vrijclbnetwerk.be::0065a835-eb0b-4fe6-a3a5-145465db141b" providerId="AD" clId="Web-{1D8FC5DA-FD29-468F-B361-991CACA80DA4}" dt="2021-01-07T19:47:55.064" v="21" actId="20577"/>
      <pc:docMkLst>
        <pc:docMk/>
      </pc:docMkLst>
      <pc:sldChg chg="modSp">
        <pc:chgData name="Greta Clarebout" userId="S::greta.clarebout@vrijclbnetwerk.be::0065a835-eb0b-4fe6-a3a5-145465db141b" providerId="AD" clId="Web-{1D8FC5DA-FD29-468F-B361-991CACA80DA4}" dt="2021-01-07T19:45:15.391" v="14" actId="20577"/>
        <pc:sldMkLst>
          <pc:docMk/>
          <pc:sldMk cId="1105305803" sldId="272"/>
        </pc:sldMkLst>
        <pc:spChg chg="mod">
          <ac:chgData name="Greta Clarebout" userId="S::greta.clarebout@vrijclbnetwerk.be::0065a835-eb0b-4fe6-a3a5-145465db141b" providerId="AD" clId="Web-{1D8FC5DA-FD29-468F-B361-991CACA80DA4}" dt="2021-01-07T19:45:15.391" v="14" actId="20577"/>
          <ac:spMkLst>
            <pc:docMk/>
            <pc:sldMk cId="1105305803" sldId="272"/>
            <ac:spMk id="3" creationId="{E9D3866E-E6DC-4043-B0C7-7366B638B6E3}"/>
          </ac:spMkLst>
        </pc:spChg>
      </pc:sldChg>
      <pc:sldChg chg="modSp">
        <pc:chgData name="Greta Clarebout" userId="S::greta.clarebout@vrijclbnetwerk.be::0065a835-eb0b-4fe6-a3a5-145465db141b" providerId="AD" clId="Web-{1D8FC5DA-FD29-468F-B361-991CACA80DA4}" dt="2021-01-07T19:47:55.064" v="21" actId="20577"/>
        <pc:sldMkLst>
          <pc:docMk/>
          <pc:sldMk cId="180287473" sldId="298"/>
        </pc:sldMkLst>
        <pc:spChg chg="mod">
          <ac:chgData name="Greta Clarebout" userId="S::greta.clarebout@vrijclbnetwerk.be::0065a835-eb0b-4fe6-a3a5-145465db141b" providerId="AD" clId="Web-{1D8FC5DA-FD29-468F-B361-991CACA80DA4}" dt="2021-01-07T19:47:23.798" v="16" actId="20577"/>
          <ac:spMkLst>
            <pc:docMk/>
            <pc:sldMk cId="180287473" sldId="298"/>
            <ac:spMk id="2" creationId="{083F1B5E-D65C-4B09-8BAE-8B18546C4B08}"/>
          </ac:spMkLst>
        </pc:spChg>
        <pc:spChg chg="mod">
          <ac:chgData name="Greta Clarebout" userId="S::greta.clarebout@vrijclbnetwerk.be::0065a835-eb0b-4fe6-a3a5-145465db141b" providerId="AD" clId="Web-{1D8FC5DA-FD29-468F-B361-991CACA80DA4}" dt="2021-01-07T19:47:55.064" v="21" actId="20577"/>
          <ac:spMkLst>
            <pc:docMk/>
            <pc:sldMk cId="180287473" sldId="298"/>
            <ac:spMk id="3" creationId="{BCB3F135-7377-44D8-BBB0-B2363E7A59A1}"/>
          </ac:spMkLst>
        </pc:spChg>
      </pc:sldChg>
    </pc:docChg>
  </pc:docChgLst>
  <pc:docChgLst>
    <pc:chgData name="Christa Vercruysse" userId="S::christa.vercruysse@vrijclbnetwerk.be::4200ecb0-f1ab-4090-bbe4-209ba0ca2e7f" providerId="AD" clId="Web-{27C4FF44-D187-4E1F-A14A-A53E15851A6D}"/>
    <pc:docChg chg="addSld modSld sldOrd">
      <pc:chgData name="Christa Vercruysse" userId="S::christa.vercruysse@vrijclbnetwerk.be::4200ecb0-f1ab-4090-bbe4-209ba0ca2e7f" providerId="AD" clId="Web-{27C4FF44-D187-4E1F-A14A-A53E15851A6D}" dt="2021-01-06T16:52:01.515" v="325" actId="20577"/>
      <pc:docMkLst>
        <pc:docMk/>
      </pc:docMkLst>
      <pc:sldChg chg="modSp">
        <pc:chgData name="Christa Vercruysse" userId="S::christa.vercruysse@vrijclbnetwerk.be::4200ecb0-f1ab-4090-bbe4-209ba0ca2e7f" providerId="AD" clId="Web-{27C4FF44-D187-4E1F-A14A-A53E15851A6D}" dt="2021-01-06T16:01:52.750" v="49" actId="20577"/>
        <pc:sldMkLst>
          <pc:docMk/>
          <pc:sldMk cId="0" sldId="257"/>
        </pc:sldMkLst>
        <pc:spChg chg="mod">
          <ac:chgData name="Christa Vercruysse" userId="S::christa.vercruysse@vrijclbnetwerk.be::4200ecb0-f1ab-4090-bbe4-209ba0ca2e7f" providerId="AD" clId="Web-{27C4FF44-D187-4E1F-A14A-A53E15851A6D}" dt="2021-01-06T16:01:52.750" v="49" actId="20577"/>
          <ac:spMkLst>
            <pc:docMk/>
            <pc:sldMk cId="0" sldId="257"/>
            <ac:spMk id="84" creationId="{00000000-0000-0000-0000-000000000000}"/>
          </ac:spMkLst>
        </pc:spChg>
      </pc:sldChg>
      <pc:sldChg chg="modSp">
        <pc:chgData name="Christa Vercruysse" userId="S::christa.vercruysse@vrijclbnetwerk.be::4200ecb0-f1ab-4090-bbe4-209ba0ca2e7f" providerId="AD" clId="Web-{27C4FF44-D187-4E1F-A14A-A53E15851A6D}" dt="2021-01-06T16:09:54.781" v="150" actId="14100"/>
        <pc:sldMkLst>
          <pc:docMk/>
          <pc:sldMk cId="3513836552" sldId="258"/>
        </pc:sldMkLst>
        <pc:spChg chg="mod">
          <ac:chgData name="Christa Vercruysse" userId="S::christa.vercruysse@vrijclbnetwerk.be::4200ecb0-f1ab-4090-bbe4-209ba0ca2e7f" providerId="AD" clId="Web-{27C4FF44-D187-4E1F-A14A-A53E15851A6D}" dt="2021-01-06T16:09:54.781" v="150" actId="14100"/>
          <ac:spMkLst>
            <pc:docMk/>
            <pc:sldMk cId="3513836552" sldId="258"/>
            <ac:spMk id="3" creationId="{F265FBFE-9956-4B7F-B6CF-7C67EC254720}"/>
          </ac:spMkLst>
        </pc:spChg>
      </pc:sldChg>
      <pc:sldChg chg="addSp delSp modSp">
        <pc:chgData name="Christa Vercruysse" userId="S::christa.vercruysse@vrijclbnetwerk.be::4200ecb0-f1ab-4090-bbe4-209ba0ca2e7f" providerId="AD" clId="Web-{27C4FF44-D187-4E1F-A14A-A53E15851A6D}" dt="2021-01-06T16:22:37.491" v="233" actId="20577"/>
        <pc:sldMkLst>
          <pc:docMk/>
          <pc:sldMk cId="738191098" sldId="261"/>
        </pc:sldMkLst>
        <pc:spChg chg="del mod">
          <ac:chgData name="Christa Vercruysse" userId="S::christa.vercruysse@vrijclbnetwerk.be::4200ecb0-f1ab-4090-bbe4-209ba0ca2e7f" providerId="AD" clId="Web-{27C4FF44-D187-4E1F-A14A-A53E15851A6D}" dt="2021-01-06T16:04:07.411" v="51"/>
          <ac:spMkLst>
            <pc:docMk/>
            <pc:sldMk cId="738191098" sldId="261"/>
            <ac:spMk id="3" creationId="{70CD0D0A-EA48-4488-8947-F9C7BF4C903C}"/>
          </ac:spMkLst>
        </pc:spChg>
        <pc:spChg chg="add mod">
          <ac:chgData name="Christa Vercruysse" userId="S::christa.vercruysse@vrijclbnetwerk.be::4200ecb0-f1ab-4090-bbe4-209ba0ca2e7f" providerId="AD" clId="Web-{27C4FF44-D187-4E1F-A14A-A53E15851A6D}" dt="2021-01-06T16:22:37.491" v="233" actId="20577"/>
          <ac:spMkLst>
            <pc:docMk/>
            <pc:sldMk cId="738191098" sldId="261"/>
            <ac:spMk id="6" creationId="{78FFE368-5B68-47BC-8D3A-C9C7F0CF15CC}"/>
          </ac:spMkLst>
        </pc:spChg>
      </pc:sldChg>
      <pc:sldChg chg="modSp">
        <pc:chgData name="Christa Vercruysse" userId="S::christa.vercruysse@vrijclbnetwerk.be::4200ecb0-f1ab-4090-bbe4-209ba0ca2e7f" providerId="AD" clId="Web-{27C4FF44-D187-4E1F-A14A-A53E15851A6D}" dt="2021-01-06T16:13:42.975" v="167" actId="20577"/>
        <pc:sldMkLst>
          <pc:docMk/>
          <pc:sldMk cId="790641630" sldId="263"/>
        </pc:sldMkLst>
        <pc:spChg chg="mod">
          <ac:chgData name="Christa Vercruysse" userId="S::christa.vercruysse@vrijclbnetwerk.be::4200ecb0-f1ab-4090-bbe4-209ba0ca2e7f" providerId="AD" clId="Web-{27C4FF44-D187-4E1F-A14A-A53E15851A6D}" dt="2021-01-06T16:13:42.975" v="167" actId="20577"/>
          <ac:spMkLst>
            <pc:docMk/>
            <pc:sldMk cId="790641630" sldId="263"/>
            <ac:spMk id="2" creationId="{E7DA3139-48C7-47A9-8E25-F5001E81BEFE}"/>
          </ac:spMkLst>
        </pc:spChg>
      </pc:sldChg>
      <pc:sldChg chg="modSp">
        <pc:chgData name="Christa Vercruysse" userId="S::christa.vercruysse@vrijclbnetwerk.be::4200ecb0-f1ab-4090-bbe4-209ba0ca2e7f" providerId="AD" clId="Web-{27C4FF44-D187-4E1F-A14A-A53E15851A6D}" dt="2021-01-06T16:15:19.415" v="188" actId="20577"/>
        <pc:sldMkLst>
          <pc:docMk/>
          <pc:sldMk cId="942882889" sldId="267"/>
        </pc:sldMkLst>
        <pc:spChg chg="mod">
          <ac:chgData name="Christa Vercruysse" userId="S::christa.vercruysse@vrijclbnetwerk.be::4200ecb0-f1ab-4090-bbe4-209ba0ca2e7f" providerId="AD" clId="Web-{27C4FF44-D187-4E1F-A14A-A53E15851A6D}" dt="2021-01-06T16:15:19.415" v="188" actId="20577"/>
          <ac:spMkLst>
            <pc:docMk/>
            <pc:sldMk cId="942882889" sldId="267"/>
            <ac:spMk id="3" creationId="{384C9281-D27D-4F7D-962D-DF7F30A6D0EC}"/>
          </ac:spMkLst>
        </pc:spChg>
      </pc:sldChg>
      <pc:sldChg chg="modSp new">
        <pc:chgData name="Christa Vercruysse" userId="S::christa.vercruysse@vrijclbnetwerk.be::4200ecb0-f1ab-4090-bbe4-209ba0ca2e7f" providerId="AD" clId="Web-{27C4FF44-D187-4E1F-A14A-A53E15851A6D}" dt="2021-01-06T15:38:14.723" v="14" actId="20577"/>
        <pc:sldMkLst>
          <pc:docMk/>
          <pc:sldMk cId="1283322697" sldId="270"/>
        </pc:sldMkLst>
        <pc:spChg chg="mod">
          <ac:chgData name="Christa Vercruysse" userId="S::christa.vercruysse@vrijclbnetwerk.be::4200ecb0-f1ab-4090-bbe4-209ba0ca2e7f" providerId="AD" clId="Web-{27C4FF44-D187-4E1F-A14A-A53E15851A6D}" dt="2021-01-06T15:38:14.723" v="14" actId="20577"/>
          <ac:spMkLst>
            <pc:docMk/>
            <pc:sldMk cId="1283322697" sldId="270"/>
            <ac:spMk id="2" creationId="{589CBC66-B110-4426-BD34-2D8C6A1ED06D}"/>
          </ac:spMkLst>
        </pc:spChg>
      </pc:sldChg>
      <pc:sldChg chg="modSp new">
        <pc:chgData name="Christa Vercruysse" userId="S::christa.vercruysse@vrijclbnetwerk.be::4200ecb0-f1ab-4090-bbe4-209ba0ca2e7f" providerId="AD" clId="Web-{27C4FF44-D187-4E1F-A14A-A53E15851A6D}" dt="2021-01-06T16:52:01.515" v="325" actId="20577"/>
        <pc:sldMkLst>
          <pc:docMk/>
          <pc:sldMk cId="2889119572" sldId="271"/>
        </pc:sldMkLst>
        <pc:spChg chg="mod">
          <ac:chgData name="Christa Vercruysse" userId="S::christa.vercruysse@vrijclbnetwerk.be::4200ecb0-f1ab-4090-bbe4-209ba0ca2e7f" providerId="AD" clId="Web-{27C4FF44-D187-4E1F-A14A-A53E15851A6D}" dt="2021-01-06T16:52:01.515" v="325" actId="20577"/>
          <ac:spMkLst>
            <pc:docMk/>
            <pc:sldMk cId="2889119572" sldId="271"/>
            <ac:spMk id="3" creationId="{61484325-F752-45B5-A7F7-01A17AEADC23}"/>
          </ac:spMkLst>
        </pc:spChg>
      </pc:sldChg>
      <pc:sldChg chg="modSp new">
        <pc:chgData name="Christa Vercruysse" userId="S::christa.vercruysse@vrijclbnetwerk.be::4200ecb0-f1ab-4090-bbe4-209ba0ca2e7f" providerId="AD" clId="Web-{27C4FF44-D187-4E1F-A14A-A53E15851A6D}" dt="2021-01-06T16:28:05.657" v="302" actId="20577"/>
        <pc:sldMkLst>
          <pc:docMk/>
          <pc:sldMk cId="1105305803" sldId="272"/>
        </pc:sldMkLst>
        <pc:spChg chg="mod">
          <ac:chgData name="Christa Vercruysse" userId="S::christa.vercruysse@vrijclbnetwerk.be::4200ecb0-f1ab-4090-bbe4-209ba0ca2e7f" providerId="AD" clId="Web-{27C4FF44-D187-4E1F-A14A-A53E15851A6D}" dt="2021-01-06T16:23:13.414" v="255" actId="20577"/>
          <ac:spMkLst>
            <pc:docMk/>
            <pc:sldMk cId="1105305803" sldId="272"/>
            <ac:spMk id="2" creationId="{4F3CD96F-95D5-450F-8AAF-EE4335D8FA9A}"/>
          </ac:spMkLst>
        </pc:spChg>
        <pc:spChg chg="mod">
          <ac:chgData name="Christa Vercruysse" userId="S::christa.vercruysse@vrijclbnetwerk.be::4200ecb0-f1ab-4090-bbe4-209ba0ca2e7f" providerId="AD" clId="Web-{27C4FF44-D187-4E1F-A14A-A53E15851A6D}" dt="2021-01-06T16:28:05.657" v="302" actId="20577"/>
          <ac:spMkLst>
            <pc:docMk/>
            <pc:sldMk cId="1105305803" sldId="272"/>
            <ac:spMk id="3" creationId="{E9D3866E-E6DC-4043-B0C7-7366B638B6E3}"/>
          </ac:spMkLst>
        </pc:spChg>
      </pc:sldChg>
      <pc:sldChg chg="modSp new ord">
        <pc:chgData name="Christa Vercruysse" userId="S::christa.vercruysse@vrijclbnetwerk.be::4200ecb0-f1ab-4090-bbe4-209ba0ca2e7f" providerId="AD" clId="Web-{27C4FF44-D187-4E1F-A14A-A53E15851A6D}" dt="2021-01-06T16:26:59.577" v="285" actId="20577"/>
        <pc:sldMkLst>
          <pc:docMk/>
          <pc:sldMk cId="2589492835" sldId="273"/>
        </pc:sldMkLst>
        <pc:spChg chg="mod">
          <ac:chgData name="Christa Vercruysse" userId="S::christa.vercruysse@vrijclbnetwerk.be::4200ecb0-f1ab-4090-bbe4-209ba0ca2e7f" providerId="AD" clId="Web-{27C4FF44-D187-4E1F-A14A-A53E15851A6D}" dt="2021-01-06T16:26:51.124" v="274" actId="20577"/>
          <ac:spMkLst>
            <pc:docMk/>
            <pc:sldMk cId="2589492835" sldId="273"/>
            <ac:spMk id="2" creationId="{04499DC2-01DB-47D4-BAA2-B689283FAD6A}"/>
          </ac:spMkLst>
        </pc:spChg>
        <pc:spChg chg="mod">
          <ac:chgData name="Christa Vercruysse" userId="S::christa.vercruysse@vrijclbnetwerk.be::4200ecb0-f1ab-4090-bbe4-209ba0ca2e7f" providerId="AD" clId="Web-{27C4FF44-D187-4E1F-A14A-A53E15851A6D}" dt="2021-01-06T16:26:59.577" v="285" actId="20577"/>
          <ac:spMkLst>
            <pc:docMk/>
            <pc:sldMk cId="2589492835" sldId="273"/>
            <ac:spMk id="3" creationId="{67712E52-3D5D-49B9-B63D-447A2A668202}"/>
          </ac:spMkLst>
        </pc:spChg>
      </pc:sldChg>
    </pc:docChg>
  </pc:docChgLst>
  <pc:docChgLst>
    <pc:chgData name="Annelien Maebe" userId="S::annelien.maebe@vrijclbnetwerk.be::6f76c883-71dc-4e3c-8dc8-8988e9b0a3d5" providerId="AD" clId="Web-{5C18314D-25F5-D2FB-E3A8-191CCBAA2C6C}"/>
    <pc:docChg chg="modSld">
      <pc:chgData name="Annelien Maebe" userId="S::annelien.maebe@vrijclbnetwerk.be::6f76c883-71dc-4e3c-8dc8-8988e9b0a3d5" providerId="AD" clId="Web-{5C18314D-25F5-D2FB-E3A8-191CCBAA2C6C}" dt="2021-01-08T08:27:58.683" v="4" actId="20577"/>
      <pc:docMkLst>
        <pc:docMk/>
      </pc:docMkLst>
      <pc:sldChg chg="modSp">
        <pc:chgData name="Annelien Maebe" userId="S::annelien.maebe@vrijclbnetwerk.be::6f76c883-71dc-4e3c-8dc8-8988e9b0a3d5" providerId="AD" clId="Web-{5C18314D-25F5-D2FB-E3A8-191CCBAA2C6C}" dt="2021-01-08T08:27:58.683" v="4" actId="20577"/>
        <pc:sldMkLst>
          <pc:docMk/>
          <pc:sldMk cId="67922382" sldId="276"/>
        </pc:sldMkLst>
        <pc:spChg chg="mod">
          <ac:chgData name="Annelien Maebe" userId="S::annelien.maebe@vrijclbnetwerk.be::6f76c883-71dc-4e3c-8dc8-8988e9b0a3d5" providerId="AD" clId="Web-{5C18314D-25F5-D2FB-E3A8-191CCBAA2C6C}" dt="2021-01-08T08:27:58.683" v="4" actId="20577"/>
          <ac:spMkLst>
            <pc:docMk/>
            <pc:sldMk cId="67922382" sldId="276"/>
            <ac:spMk id="3" creationId="{8E4D76A5-301C-4A09-9751-54C45CBF4350}"/>
          </ac:spMkLst>
        </pc:spChg>
      </pc:sldChg>
    </pc:docChg>
  </pc:docChgLst>
  <pc:docChgLst>
    <pc:chgData name="Annelien Maebe" userId="S::annelien.maebe@vrijclbnetwerk.be::6f76c883-71dc-4e3c-8dc8-8988e9b0a3d5" providerId="AD" clId="Web-{B7B89C5C-7B0B-29FD-4AB6-A292CC99F41A}"/>
    <pc:docChg chg="modSld">
      <pc:chgData name="Annelien Maebe" userId="S::annelien.maebe@vrijclbnetwerk.be::6f76c883-71dc-4e3c-8dc8-8988e9b0a3d5" providerId="AD" clId="Web-{B7B89C5C-7B0B-29FD-4AB6-A292CC99F41A}" dt="2021-01-07T07:49:46.176" v="0" actId="20577"/>
      <pc:docMkLst>
        <pc:docMk/>
      </pc:docMkLst>
      <pc:sldChg chg="modSp">
        <pc:chgData name="Annelien Maebe" userId="S::annelien.maebe@vrijclbnetwerk.be::6f76c883-71dc-4e3c-8dc8-8988e9b0a3d5" providerId="AD" clId="Web-{B7B89C5C-7B0B-29FD-4AB6-A292CC99F41A}" dt="2021-01-07T07:49:46.176" v="0" actId="20577"/>
        <pc:sldMkLst>
          <pc:docMk/>
          <pc:sldMk cId="738191098" sldId="261"/>
        </pc:sldMkLst>
        <pc:spChg chg="mod">
          <ac:chgData name="Annelien Maebe" userId="S::annelien.maebe@vrijclbnetwerk.be::6f76c883-71dc-4e3c-8dc8-8988e9b0a3d5" providerId="AD" clId="Web-{B7B89C5C-7B0B-29FD-4AB6-A292CC99F41A}" dt="2021-01-07T07:49:46.176" v="0" actId="20577"/>
          <ac:spMkLst>
            <pc:docMk/>
            <pc:sldMk cId="738191098" sldId="261"/>
            <ac:spMk id="2" creationId="{3D0EEB7B-FA77-4BD8-BE4F-3EBB1D182506}"/>
          </ac:spMkLst>
        </pc:spChg>
      </pc:sldChg>
    </pc:docChg>
  </pc:docChgLst>
  <pc:docChgLst>
    <pc:chgData name="Christa Vercruysse" userId="S::christa.vercruysse@vrijclbnetwerk.be::4200ecb0-f1ab-4090-bbe4-209ba0ca2e7f" providerId="AD" clId="Web-{649EE3B4-8DC3-4182-B0BC-99D2FB636F51}"/>
    <pc:docChg chg="modSld">
      <pc:chgData name="Christa Vercruysse" userId="S::christa.vercruysse@vrijclbnetwerk.be::4200ecb0-f1ab-4090-bbe4-209ba0ca2e7f" providerId="AD" clId="Web-{649EE3B4-8DC3-4182-B0BC-99D2FB636F51}" dt="2021-01-08T09:11:23.093" v="3" actId="20577"/>
      <pc:docMkLst>
        <pc:docMk/>
      </pc:docMkLst>
      <pc:sldChg chg="modSp">
        <pc:chgData name="Christa Vercruysse" userId="S::christa.vercruysse@vrijclbnetwerk.be::4200ecb0-f1ab-4090-bbe4-209ba0ca2e7f" providerId="AD" clId="Web-{649EE3B4-8DC3-4182-B0BC-99D2FB636F51}" dt="2021-01-08T09:11:23.093" v="3" actId="20577"/>
        <pc:sldMkLst>
          <pc:docMk/>
          <pc:sldMk cId="2751158400" sldId="262"/>
        </pc:sldMkLst>
        <pc:spChg chg="mod">
          <ac:chgData name="Christa Vercruysse" userId="S::christa.vercruysse@vrijclbnetwerk.be::4200ecb0-f1ab-4090-bbe4-209ba0ca2e7f" providerId="AD" clId="Web-{649EE3B4-8DC3-4182-B0BC-99D2FB636F51}" dt="2021-01-08T09:11:23.093" v="3" actId="20577"/>
          <ac:spMkLst>
            <pc:docMk/>
            <pc:sldMk cId="2751158400" sldId="262"/>
            <ac:spMk id="3" creationId="{75995D77-660E-42D7-A501-24E345E94AB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C241D8-1397-4FEA-9A11-B0C0FCAA991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B87C5828-AB5D-4097-A052-299FFA818985}">
      <dgm:prSet/>
      <dgm:spPr>
        <a:solidFill>
          <a:srgbClr val="FF0000"/>
        </a:solidFill>
      </dgm:spPr>
      <dgm:t>
        <a:bodyPr/>
        <a:lstStyle/>
        <a:p>
          <a:r>
            <a:rPr lang="nl-BE" b="0" i="0"/>
            <a:t>Zoek locatie &amp; maak afspraken</a:t>
          </a:r>
          <a:endParaRPr lang="nl-BE"/>
        </a:p>
      </dgm:t>
    </dgm:pt>
    <dgm:pt modelId="{5534CE52-4D1F-4D1D-85A9-0FD2A425D335}" type="parTrans" cxnId="{F2EE8CD8-4ADD-4A7D-830A-1D948CD5B6D5}">
      <dgm:prSet/>
      <dgm:spPr/>
      <dgm:t>
        <a:bodyPr/>
        <a:lstStyle/>
        <a:p>
          <a:endParaRPr lang="nl-BE"/>
        </a:p>
      </dgm:t>
    </dgm:pt>
    <dgm:pt modelId="{A29F9752-EB91-454D-B817-A9AD5C2FCE5A}" type="sibTrans" cxnId="{F2EE8CD8-4ADD-4A7D-830A-1D948CD5B6D5}">
      <dgm:prSet/>
      <dgm:spPr/>
      <dgm:t>
        <a:bodyPr/>
        <a:lstStyle/>
        <a:p>
          <a:endParaRPr lang="nl-BE"/>
        </a:p>
      </dgm:t>
    </dgm:pt>
    <dgm:pt modelId="{AD2A010A-1D6A-4713-88D2-76541A30741C}">
      <dgm:prSet/>
      <dgm:spPr>
        <a:solidFill>
          <a:srgbClr val="FFC000"/>
        </a:solidFill>
      </dgm:spPr>
      <dgm:t>
        <a:bodyPr/>
        <a:lstStyle/>
        <a:p>
          <a:r>
            <a:rPr lang="nl-BE" b="0" i="0"/>
            <a:t>Opleiding vrijwilligers &amp; maak afspraken</a:t>
          </a:r>
          <a:endParaRPr lang="nl-BE"/>
        </a:p>
      </dgm:t>
    </dgm:pt>
    <dgm:pt modelId="{8FB16DF9-ABDF-4BBF-859E-24BC35388CE4}" type="parTrans" cxnId="{C7903D38-F358-4353-8DCD-8674F3920413}">
      <dgm:prSet/>
      <dgm:spPr/>
      <dgm:t>
        <a:bodyPr/>
        <a:lstStyle/>
        <a:p>
          <a:endParaRPr lang="nl-BE"/>
        </a:p>
      </dgm:t>
    </dgm:pt>
    <dgm:pt modelId="{98849799-A9CB-4E2C-A405-25C5A23A9EE5}" type="sibTrans" cxnId="{C7903D38-F358-4353-8DCD-8674F3920413}">
      <dgm:prSet/>
      <dgm:spPr/>
      <dgm:t>
        <a:bodyPr/>
        <a:lstStyle/>
        <a:p>
          <a:endParaRPr lang="nl-BE"/>
        </a:p>
      </dgm:t>
    </dgm:pt>
    <dgm:pt modelId="{11174469-AD92-4F26-BE71-8E335BC70CB8}">
      <dgm:prSet/>
      <dgm:spPr>
        <a:solidFill>
          <a:srgbClr val="92D050"/>
        </a:solidFill>
      </dgm:spPr>
      <dgm:t>
        <a:bodyPr/>
        <a:lstStyle/>
        <a:p>
          <a:r>
            <a:rPr lang="nl-BE" b="0" i="0" err="1"/>
            <a:t>Sneltesten</a:t>
          </a:r>
          <a:endParaRPr lang="nl-BE" err="1"/>
        </a:p>
      </dgm:t>
    </dgm:pt>
    <dgm:pt modelId="{A46B788B-4E1A-4C7F-9E50-1A25E11E46E2}" type="parTrans" cxnId="{AB6C2628-CECF-4497-A4D6-C36994F3E8E0}">
      <dgm:prSet/>
      <dgm:spPr/>
      <dgm:t>
        <a:bodyPr/>
        <a:lstStyle/>
        <a:p>
          <a:endParaRPr lang="nl-BE"/>
        </a:p>
      </dgm:t>
    </dgm:pt>
    <dgm:pt modelId="{04DB6246-5579-423E-901A-AF1E95DCC125}" type="sibTrans" cxnId="{AB6C2628-CECF-4497-A4D6-C36994F3E8E0}">
      <dgm:prSet/>
      <dgm:spPr/>
      <dgm:t>
        <a:bodyPr/>
        <a:lstStyle/>
        <a:p>
          <a:endParaRPr lang="nl-BE"/>
        </a:p>
      </dgm:t>
    </dgm:pt>
    <dgm:pt modelId="{16A587B9-D286-494E-B9DF-AA557A356936}">
      <dgm:prSet custT="1"/>
      <dgm:spPr/>
      <dgm:t>
        <a:bodyPr/>
        <a:lstStyle/>
        <a:p>
          <a:pPr algn="r">
            <a:buNone/>
          </a:pPr>
          <a:r>
            <a:rPr lang="nl-BE" sz="4000">
              <a:solidFill>
                <a:schemeClr val="tx1"/>
              </a:solidFill>
            </a:rPr>
            <a:t>Uiterlijk tegen 15/1</a:t>
          </a:r>
        </a:p>
      </dgm:t>
    </dgm:pt>
    <dgm:pt modelId="{822E9DD6-CDBC-4361-AA3E-8376EB204186}" type="parTrans" cxnId="{B70EF38E-D320-4C84-AFC6-2B38727DC987}">
      <dgm:prSet/>
      <dgm:spPr/>
      <dgm:t>
        <a:bodyPr/>
        <a:lstStyle/>
        <a:p>
          <a:endParaRPr lang="nl-BE"/>
        </a:p>
      </dgm:t>
    </dgm:pt>
    <dgm:pt modelId="{06DC253E-ECDF-46F5-998A-517FB4B6475F}" type="sibTrans" cxnId="{B70EF38E-D320-4C84-AFC6-2B38727DC987}">
      <dgm:prSet/>
      <dgm:spPr/>
      <dgm:t>
        <a:bodyPr/>
        <a:lstStyle/>
        <a:p>
          <a:endParaRPr lang="nl-BE"/>
        </a:p>
      </dgm:t>
    </dgm:pt>
    <dgm:pt modelId="{25F0B1AE-C202-47C4-8F89-22609AD6CF33}">
      <dgm:prSet custT="1"/>
      <dgm:spPr/>
      <dgm:t>
        <a:bodyPr/>
        <a:lstStyle/>
        <a:p>
          <a:pPr algn="r">
            <a:buNone/>
          </a:pPr>
          <a:r>
            <a:rPr lang="nl-BE" sz="4000">
              <a:solidFill>
                <a:schemeClr val="tx1"/>
              </a:solidFill>
            </a:rPr>
            <a:t>Uiterlijk tegen 22/1</a:t>
          </a:r>
        </a:p>
      </dgm:t>
    </dgm:pt>
    <dgm:pt modelId="{763C8490-0C9A-4BA0-A631-846BA863A2FD}" type="parTrans" cxnId="{E1C0D45A-704F-44BA-A257-5CA24AA44824}">
      <dgm:prSet/>
      <dgm:spPr/>
      <dgm:t>
        <a:bodyPr/>
        <a:lstStyle/>
        <a:p>
          <a:endParaRPr lang="nl-BE"/>
        </a:p>
      </dgm:t>
    </dgm:pt>
    <dgm:pt modelId="{CC9FAE88-E7B1-4EE4-B030-A4840C06B141}" type="sibTrans" cxnId="{E1C0D45A-704F-44BA-A257-5CA24AA44824}">
      <dgm:prSet/>
      <dgm:spPr/>
      <dgm:t>
        <a:bodyPr/>
        <a:lstStyle/>
        <a:p>
          <a:endParaRPr lang="nl-BE"/>
        </a:p>
      </dgm:t>
    </dgm:pt>
    <dgm:pt modelId="{9FAC91A5-04B0-476E-8B3C-A13489141138}">
      <dgm:prSet custT="1"/>
      <dgm:spPr/>
      <dgm:t>
        <a:bodyPr/>
        <a:lstStyle/>
        <a:p>
          <a:pPr algn="r" rtl="0">
            <a:buNone/>
          </a:pPr>
          <a:r>
            <a:rPr lang="nl-BE" sz="4000">
              <a:latin typeface="Arial"/>
            </a:rPr>
            <a:t>Uiterlijk vanaf</a:t>
          </a:r>
          <a:r>
            <a:rPr lang="nl-BE" sz="4000"/>
            <a:t> 25/1</a:t>
          </a:r>
        </a:p>
      </dgm:t>
    </dgm:pt>
    <dgm:pt modelId="{864EBEBE-EAA7-4361-AA6C-BBB82D71A489}" type="parTrans" cxnId="{734EC748-9743-4483-8CED-338DB54C46DC}">
      <dgm:prSet/>
      <dgm:spPr/>
      <dgm:t>
        <a:bodyPr/>
        <a:lstStyle/>
        <a:p>
          <a:endParaRPr lang="nl-BE"/>
        </a:p>
      </dgm:t>
    </dgm:pt>
    <dgm:pt modelId="{F32AF2DD-4CFC-4758-9323-1E49EE90131C}" type="sibTrans" cxnId="{734EC748-9743-4483-8CED-338DB54C46DC}">
      <dgm:prSet/>
      <dgm:spPr/>
      <dgm:t>
        <a:bodyPr/>
        <a:lstStyle/>
        <a:p>
          <a:endParaRPr lang="nl-BE"/>
        </a:p>
      </dgm:t>
    </dgm:pt>
    <dgm:pt modelId="{D28AAA6A-5A7A-468B-AE42-809A724424EC}" type="pres">
      <dgm:prSet presAssocID="{97C241D8-1397-4FEA-9A11-B0C0FCAA9910}" presName="Name0" presStyleCnt="0">
        <dgm:presLayoutVars>
          <dgm:dir/>
          <dgm:animLvl val="lvl"/>
          <dgm:resizeHandles/>
        </dgm:presLayoutVars>
      </dgm:prSet>
      <dgm:spPr/>
    </dgm:pt>
    <dgm:pt modelId="{2799CE65-D8E6-49A0-9801-B180591CCB98}" type="pres">
      <dgm:prSet presAssocID="{B87C5828-AB5D-4097-A052-299FFA818985}" presName="linNode" presStyleCnt="0"/>
      <dgm:spPr/>
    </dgm:pt>
    <dgm:pt modelId="{7E3E35F7-B242-4E73-B504-704A99CCCC21}" type="pres">
      <dgm:prSet presAssocID="{B87C5828-AB5D-4097-A052-299FFA818985}" presName="parentShp" presStyleLbl="node1" presStyleIdx="0" presStyleCnt="3" custScaleX="151548">
        <dgm:presLayoutVars>
          <dgm:bulletEnabled val="1"/>
        </dgm:presLayoutVars>
      </dgm:prSet>
      <dgm:spPr/>
    </dgm:pt>
    <dgm:pt modelId="{CDD5B0B2-5AB4-40DB-AA72-46B55C24565D}" type="pres">
      <dgm:prSet presAssocID="{B87C5828-AB5D-4097-A052-299FFA818985}" presName="childShp" presStyleLbl="bgAccFollowNode1" presStyleIdx="0" presStyleCnt="3">
        <dgm:presLayoutVars>
          <dgm:bulletEnabled val="1"/>
        </dgm:presLayoutVars>
      </dgm:prSet>
      <dgm:spPr/>
    </dgm:pt>
    <dgm:pt modelId="{9C63FA50-47E5-4CE2-87CD-08E794C063D8}" type="pres">
      <dgm:prSet presAssocID="{A29F9752-EB91-454D-B817-A9AD5C2FCE5A}" presName="spacing" presStyleCnt="0"/>
      <dgm:spPr/>
    </dgm:pt>
    <dgm:pt modelId="{9B53207A-A333-407A-9480-1C7E2871FF98}" type="pres">
      <dgm:prSet presAssocID="{AD2A010A-1D6A-4713-88D2-76541A30741C}" presName="linNode" presStyleCnt="0"/>
      <dgm:spPr/>
    </dgm:pt>
    <dgm:pt modelId="{4304A54B-571B-4187-8454-84412422B616}" type="pres">
      <dgm:prSet presAssocID="{AD2A010A-1D6A-4713-88D2-76541A30741C}" presName="parentShp" presStyleLbl="node1" presStyleIdx="1" presStyleCnt="3" custScaleX="151548">
        <dgm:presLayoutVars>
          <dgm:bulletEnabled val="1"/>
        </dgm:presLayoutVars>
      </dgm:prSet>
      <dgm:spPr/>
    </dgm:pt>
    <dgm:pt modelId="{4AB3E035-2914-4142-9A7C-9F8E99AB8A64}" type="pres">
      <dgm:prSet presAssocID="{AD2A010A-1D6A-4713-88D2-76541A30741C}" presName="childShp" presStyleLbl="bgAccFollowNode1" presStyleIdx="1" presStyleCnt="3">
        <dgm:presLayoutVars>
          <dgm:bulletEnabled val="1"/>
        </dgm:presLayoutVars>
      </dgm:prSet>
      <dgm:spPr/>
    </dgm:pt>
    <dgm:pt modelId="{2E3D971B-C482-4308-A20A-55ADF12CF73D}" type="pres">
      <dgm:prSet presAssocID="{98849799-A9CB-4E2C-A405-25C5A23A9EE5}" presName="spacing" presStyleCnt="0"/>
      <dgm:spPr/>
    </dgm:pt>
    <dgm:pt modelId="{5B263D52-5314-4488-9214-FB90E62D19D1}" type="pres">
      <dgm:prSet presAssocID="{11174469-AD92-4F26-BE71-8E335BC70CB8}" presName="linNode" presStyleCnt="0"/>
      <dgm:spPr/>
    </dgm:pt>
    <dgm:pt modelId="{D3861C49-87F8-42B2-A027-266BF2B6362A}" type="pres">
      <dgm:prSet presAssocID="{11174469-AD92-4F26-BE71-8E335BC70CB8}" presName="parentShp" presStyleLbl="node1" presStyleIdx="2" presStyleCnt="3" custScaleX="151548">
        <dgm:presLayoutVars>
          <dgm:bulletEnabled val="1"/>
        </dgm:presLayoutVars>
      </dgm:prSet>
      <dgm:spPr/>
    </dgm:pt>
    <dgm:pt modelId="{E3A0BB8F-C78B-454C-9130-EE47C2BCA0B4}" type="pres">
      <dgm:prSet presAssocID="{11174469-AD92-4F26-BE71-8E335BC70CB8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DEC0FA1E-6D6B-4598-9858-D9993A41E38C}" type="presOf" srcId="{B87C5828-AB5D-4097-A052-299FFA818985}" destId="{7E3E35F7-B242-4E73-B504-704A99CCCC21}" srcOrd="0" destOrd="0" presId="urn:microsoft.com/office/officeart/2005/8/layout/vList6"/>
    <dgm:cxn modelId="{AB6C2628-CECF-4497-A4D6-C36994F3E8E0}" srcId="{97C241D8-1397-4FEA-9A11-B0C0FCAA9910}" destId="{11174469-AD92-4F26-BE71-8E335BC70CB8}" srcOrd="2" destOrd="0" parTransId="{A46B788B-4E1A-4C7F-9E50-1A25E11E46E2}" sibTransId="{04DB6246-5579-423E-901A-AF1E95DCC125}"/>
    <dgm:cxn modelId="{C7903D38-F358-4353-8DCD-8674F3920413}" srcId="{97C241D8-1397-4FEA-9A11-B0C0FCAA9910}" destId="{AD2A010A-1D6A-4713-88D2-76541A30741C}" srcOrd="1" destOrd="0" parTransId="{8FB16DF9-ABDF-4BBF-859E-24BC35388CE4}" sibTransId="{98849799-A9CB-4E2C-A405-25C5A23A9EE5}"/>
    <dgm:cxn modelId="{E1311F44-6141-4F0B-90F2-6B8575E42228}" type="presOf" srcId="{16A587B9-D286-494E-B9DF-AA557A356936}" destId="{CDD5B0B2-5AB4-40DB-AA72-46B55C24565D}" srcOrd="0" destOrd="0" presId="urn:microsoft.com/office/officeart/2005/8/layout/vList6"/>
    <dgm:cxn modelId="{734EC748-9743-4483-8CED-338DB54C46DC}" srcId="{11174469-AD92-4F26-BE71-8E335BC70CB8}" destId="{9FAC91A5-04B0-476E-8B3C-A13489141138}" srcOrd="0" destOrd="0" parTransId="{864EBEBE-EAA7-4361-AA6C-BBB82D71A489}" sibTransId="{F32AF2DD-4CFC-4758-9323-1E49EE90131C}"/>
    <dgm:cxn modelId="{B319C76F-34D5-42FA-B173-5DC003A6C218}" type="presOf" srcId="{AD2A010A-1D6A-4713-88D2-76541A30741C}" destId="{4304A54B-571B-4187-8454-84412422B616}" srcOrd="0" destOrd="0" presId="urn:microsoft.com/office/officeart/2005/8/layout/vList6"/>
    <dgm:cxn modelId="{E1C0D45A-704F-44BA-A257-5CA24AA44824}" srcId="{AD2A010A-1D6A-4713-88D2-76541A30741C}" destId="{25F0B1AE-C202-47C4-8F89-22609AD6CF33}" srcOrd="0" destOrd="0" parTransId="{763C8490-0C9A-4BA0-A631-846BA863A2FD}" sibTransId="{CC9FAE88-E7B1-4EE4-B030-A4840C06B141}"/>
    <dgm:cxn modelId="{73EF367C-1E5E-41EA-BE39-2AE4E433D686}" type="presOf" srcId="{25F0B1AE-C202-47C4-8F89-22609AD6CF33}" destId="{4AB3E035-2914-4142-9A7C-9F8E99AB8A64}" srcOrd="0" destOrd="0" presId="urn:microsoft.com/office/officeart/2005/8/layout/vList6"/>
    <dgm:cxn modelId="{B70EF38E-D320-4C84-AFC6-2B38727DC987}" srcId="{B87C5828-AB5D-4097-A052-299FFA818985}" destId="{16A587B9-D286-494E-B9DF-AA557A356936}" srcOrd="0" destOrd="0" parTransId="{822E9DD6-CDBC-4361-AA3E-8376EB204186}" sibTransId="{06DC253E-ECDF-46F5-998A-517FB4B6475F}"/>
    <dgm:cxn modelId="{A16833B6-515B-4BED-BEE1-FE06CE6298E6}" type="presOf" srcId="{9FAC91A5-04B0-476E-8B3C-A13489141138}" destId="{E3A0BB8F-C78B-454C-9130-EE47C2BCA0B4}" srcOrd="0" destOrd="0" presId="urn:microsoft.com/office/officeart/2005/8/layout/vList6"/>
    <dgm:cxn modelId="{60EF76BC-C28F-4C18-A3D2-2DBC61CAA615}" type="presOf" srcId="{97C241D8-1397-4FEA-9A11-B0C0FCAA9910}" destId="{D28AAA6A-5A7A-468B-AE42-809A724424EC}" srcOrd="0" destOrd="0" presId="urn:microsoft.com/office/officeart/2005/8/layout/vList6"/>
    <dgm:cxn modelId="{CC1086C5-A41A-423B-B417-CE9580E391F3}" type="presOf" srcId="{11174469-AD92-4F26-BE71-8E335BC70CB8}" destId="{D3861C49-87F8-42B2-A027-266BF2B6362A}" srcOrd="0" destOrd="0" presId="urn:microsoft.com/office/officeart/2005/8/layout/vList6"/>
    <dgm:cxn modelId="{F2EE8CD8-4ADD-4A7D-830A-1D948CD5B6D5}" srcId="{97C241D8-1397-4FEA-9A11-B0C0FCAA9910}" destId="{B87C5828-AB5D-4097-A052-299FFA818985}" srcOrd="0" destOrd="0" parTransId="{5534CE52-4D1F-4D1D-85A9-0FD2A425D335}" sibTransId="{A29F9752-EB91-454D-B817-A9AD5C2FCE5A}"/>
    <dgm:cxn modelId="{250C91D0-F388-487E-AFF2-B33C6971868A}" type="presParOf" srcId="{D28AAA6A-5A7A-468B-AE42-809A724424EC}" destId="{2799CE65-D8E6-49A0-9801-B180591CCB98}" srcOrd="0" destOrd="0" presId="urn:microsoft.com/office/officeart/2005/8/layout/vList6"/>
    <dgm:cxn modelId="{81916A44-291D-48C6-A44C-8174A992BF0E}" type="presParOf" srcId="{2799CE65-D8E6-49A0-9801-B180591CCB98}" destId="{7E3E35F7-B242-4E73-B504-704A99CCCC21}" srcOrd="0" destOrd="0" presId="urn:microsoft.com/office/officeart/2005/8/layout/vList6"/>
    <dgm:cxn modelId="{2C70F19C-E290-4504-AD34-4B3FFC08E92B}" type="presParOf" srcId="{2799CE65-D8E6-49A0-9801-B180591CCB98}" destId="{CDD5B0B2-5AB4-40DB-AA72-46B55C24565D}" srcOrd="1" destOrd="0" presId="urn:microsoft.com/office/officeart/2005/8/layout/vList6"/>
    <dgm:cxn modelId="{3ACFD2AA-22AC-4BCA-9101-CB48DB30C690}" type="presParOf" srcId="{D28AAA6A-5A7A-468B-AE42-809A724424EC}" destId="{9C63FA50-47E5-4CE2-87CD-08E794C063D8}" srcOrd="1" destOrd="0" presId="urn:microsoft.com/office/officeart/2005/8/layout/vList6"/>
    <dgm:cxn modelId="{1BF57A1F-AEDA-43B0-896F-70F100D72FB8}" type="presParOf" srcId="{D28AAA6A-5A7A-468B-AE42-809A724424EC}" destId="{9B53207A-A333-407A-9480-1C7E2871FF98}" srcOrd="2" destOrd="0" presId="urn:microsoft.com/office/officeart/2005/8/layout/vList6"/>
    <dgm:cxn modelId="{E895BA86-22A2-48AC-B78C-A0BC5AC4C357}" type="presParOf" srcId="{9B53207A-A333-407A-9480-1C7E2871FF98}" destId="{4304A54B-571B-4187-8454-84412422B616}" srcOrd="0" destOrd="0" presId="urn:microsoft.com/office/officeart/2005/8/layout/vList6"/>
    <dgm:cxn modelId="{3E6B0E20-5764-4C78-BAF5-18955FC2EF30}" type="presParOf" srcId="{9B53207A-A333-407A-9480-1C7E2871FF98}" destId="{4AB3E035-2914-4142-9A7C-9F8E99AB8A64}" srcOrd="1" destOrd="0" presId="urn:microsoft.com/office/officeart/2005/8/layout/vList6"/>
    <dgm:cxn modelId="{8367B988-C61A-4A6E-8E96-3E0BB968F424}" type="presParOf" srcId="{D28AAA6A-5A7A-468B-AE42-809A724424EC}" destId="{2E3D971B-C482-4308-A20A-55ADF12CF73D}" srcOrd="3" destOrd="0" presId="urn:microsoft.com/office/officeart/2005/8/layout/vList6"/>
    <dgm:cxn modelId="{95AAB57C-489C-4085-9FD6-7AA1C9757B40}" type="presParOf" srcId="{D28AAA6A-5A7A-468B-AE42-809A724424EC}" destId="{5B263D52-5314-4488-9214-FB90E62D19D1}" srcOrd="4" destOrd="0" presId="urn:microsoft.com/office/officeart/2005/8/layout/vList6"/>
    <dgm:cxn modelId="{BFA83BD7-B8BD-46B9-97DA-27FB737099CB}" type="presParOf" srcId="{5B263D52-5314-4488-9214-FB90E62D19D1}" destId="{D3861C49-87F8-42B2-A027-266BF2B6362A}" srcOrd="0" destOrd="0" presId="urn:microsoft.com/office/officeart/2005/8/layout/vList6"/>
    <dgm:cxn modelId="{1B55C74D-17D8-4DC4-A5DC-7D7BDEB32EAA}" type="presParOf" srcId="{5B263D52-5314-4488-9214-FB90E62D19D1}" destId="{E3A0BB8F-C78B-454C-9130-EE47C2BCA0B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5B0B2-5AB4-40DB-AA72-46B55C24565D}">
      <dsp:nvSpPr>
        <dsp:cNvPr id="0" name=""/>
        <dsp:cNvSpPr/>
      </dsp:nvSpPr>
      <dsp:spPr>
        <a:xfrm>
          <a:off x="5690691" y="0"/>
          <a:ext cx="5626274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BE" sz="4000" kern="1200">
              <a:solidFill>
                <a:schemeClr val="tx1"/>
              </a:solidFill>
            </a:rPr>
            <a:t>Uiterlijk tegen 15/1</a:t>
          </a:r>
        </a:p>
      </dsp:txBody>
      <dsp:txXfrm>
        <a:off x="5690691" y="169974"/>
        <a:ext cx="5116352" cy="1019845"/>
      </dsp:txXfrm>
    </dsp:sp>
    <dsp:sp modelId="{7E3E35F7-B242-4E73-B504-704A99CCCC21}">
      <dsp:nvSpPr>
        <dsp:cNvPr id="0" name=""/>
        <dsp:cNvSpPr/>
      </dsp:nvSpPr>
      <dsp:spPr>
        <a:xfrm>
          <a:off x="6353" y="0"/>
          <a:ext cx="5684337" cy="135979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b="0" i="0" kern="1200"/>
            <a:t>Zoek locatie &amp; maak afspraken</a:t>
          </a:r>
          <a:endParaRPr lang="nl-BE" sz="4100" kern="1200"/>
        </a:p>
      </dsp:txBody>
      <dsp:txXfrm>
        <a:off x="72733" y="66380"/>
        <a:ext cx="5551577" cy="1227033"/>
      </dsp:txXfrm>
    </dsp:sp>
    <dsp:sp modelId="{4AB3E035-2914-4142-9A7C-9F8E99AB8A64}">
      <dsp:nvSpPr>
        <dsp:cNvPr id="0" name=""/>
        <dsp:cNvSpPr/>
      </dsp:nvSpPr>
      <dsp:spPr>
        <a:xfrm>
          <a:off x="5690691" y="1495772"/>
          <a:ext cx="5626274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r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BE" sz="4000" kern="1200">
              <a:solidFill>
                <a:schemeClr val="tx1"/>
              </a:solidFill>
            </a:rPr>
            <a:t>Uiterlijk tegen 22/1</a:t>
          </a:r>
        </a:p>
      </dsp:txBody>
      <dsp:txXfrm>
        <a:off x="5690691" y="1665746"/>
        <a:ext cx="5116352" cy="1019845"/>
      </dsp:txXfrm>
    </dsp:sp>
    <dsp:sp modelId="{4304A54B-571B-4187-8454-84412422B616}">
      <dsp:nvSpPr>
        <dsp:cNvPr id="0" name=""/>
        <dsp:cNvSpPr/>
      </dsp:nvSpPr>
      <dsp:spPr>
        <a:xfrm>
          <a:off x="6353" y="1495772"/>
          <a:ext cx="5684337" cy="135979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b="0" i="0" kern="1200"/>
            <a:t>Opleiding vrijwilligers &amp; maak afspraken</a:t>
          </a:r>
          <a:endParaRPr lang="nl-BE" sz="4100" kern="1200"/>
        </a:p>
      </dsp:txBody>
      <dsp:txXfrm>
        <a:off x="72733" y="1562152"/>
        <a:ext cx="5551577" cy="1227033"/>
      </dsp:txXfrm>
    </dsp:sp>
    <dsp:sp modelId="{E3A0BB8F-C78B-454C-9130-EE47C2BCA0B4}">
      <dsp:nvSpPr>
        <dsp:cNvPr id="0" name=""/>
        <dsp:cNvSpPr/>
      </dsp:nvSpPr>
      <dsp:spPr>
        <a:xfrm>
          <a:off x="5690691" y="2991544"/>
          <a:ext cx="5626274" cy="1359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85750" lvl="1" indent="-285750" algn="r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l-BE" sz="4000" kern="1200">
              <a:latin typeface="Arial"/>
            </a:rPr>
            <a:t>Uiterlijk vanaf</a:t>
          </a:r>
          <a:r>
            <a:rPr lang="nl-BE" sz="4000" kern="1200"/>
            <a:t> 25/1</a:t>
          </a:r>
        </a:p>
      </dsp:txBody>
      <dsp:txXfrm>
        <a:off x="5690691" y="3161518"/>
        <a:ext cx="5116352" cy="1019845"/>
      </dsp:txXfrm>
    </dsp:sp>
    <dsp:sp modelId="{D3861C49-87F8-42B2-A027-266BF2B6362A}">
      <dsp:nvSpPr>
        <dsp:cNvPr id="0" name=""/>
        <dsp:cNvSpPr/>
      </dsp:nvSpPr>
      <dsp:spPr>
        <a:xfrm>
          <a:off x="6353" y="2991544"/>
          <a:ext cx="5684337" cy="135979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100" b="0" i="0" kern="1200" err="1"/>
            <a:t>Sneltesten</a:t>
          </a:r>
          <a:endParaRPr lang="nl-BE" sz="4100" kern="1200" err="1"/>
        </a:p>
      </dsp:txBody>
      <dsp:txXfrm>
        <a:off x="72733" y="3057924"/>
        <a:ext cx="5551577" cy="1227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lvl="1" indent="0">
              <a:lnSpc>
                <a:spcPct val="90000"/>
              </a:lnSpc>
              <a:spcBef>
                <a:spcPts val="500"/>
              </a:spcBef>
            </a:pPr>
            <a:r>
              <a:rPr lang="nl-BE"/>
              <a:t> 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har char="•"/>
            </a:pPr>
            <a:endParaRPr lang="nl-BE"/>
          </a:p>
          <a:p>
            <a:pPr marL="0" lvl="1" indent="0">
              <a:lnSpc>
                <a:spcPct val="90000"/>
              </a:lnSpc>
              <a:spcBef>
                <a:spcPts val="500"/>
              </a:spcBef>
              <a:buFont typeface="Courier New,monospace"/>
              <a:buChar char="•"/>
            </a:pPr>
            <a:endParaRPr lang="nl-BE"/>
          </a:p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594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Ervaring</a:t>
            </a:r>
            <a:r>
              <a:rPr lang="en-US"/>
              <a:t> </a:t>
            </a:r>
            <a:r>
              <a:rPr lang="en-US" err="1"/>
              <a:t>uit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van de </a:t>
            </a:r>
            <a:r>
              <a:rPr lang="en-US" err="1"/>
              <a:t>pilootregio's</a:t>
            </a:r>
            <a:r>
              <a:rPr lang="en-US"/>
              <a:t> Lies </a:t>
            </a:r>
            <a:r>
              <a:rPr lang="en-US" err="1"/>
              <a:t>Vallayes</a:t>
            </a:r>
            <a:r>
              <a:rPr lang="en-US"/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447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114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None/>
            </a:pPr>
            <a:r>
              <a:rPr lang="nl-NL"/>
              <a:t>Stapje per stapje!!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6144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Stap per stap!!</a:t>
            </a:r>
          </a:p>
          <a:p>
            <a:r>
              <a:rPr lang="nl-BE"/>
              <a:t>Het dringendste staat in het rood</a:t>
            </a:r>
          </a:p>
          <a:p>
            <a:r>
              <a:rPr lang="nl-BE"/>
              <a:t>Vandaag gaan we dieper in op de eerste stap!! De locatie en de vrijwilligers en de afspraken die gemaakt moeten worden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901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We moeten het niet te groot zien.</a:t>
            </a:r>
          </a:p>
          <a:p>
            <a:r>
              <a:rPr lang="nl-BE"/>
              <a:t>Als we kijken naar de proefperiode, moeten we niet meteen aan een massa leerlingen en leerkrachten gaan denken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48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Wie doet wat? Wat wordt van het CLB verwacht? Wat wordt van het Rode Kruis verwacht?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nl-B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97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66344" y="1122363"/>
            <a:ext cx="587044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6000"/>
              <a:buFont typeface="Calibri"/>
              <a:buNone/>
              <a:defRPr sz="6000" b="1">
                <a:solidFill>
                  <a:srgbClr val="1D71B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66344" y="3602038"/>
            <a:ext cx="5870448" cy="62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D36"/>
              </a:buClr>
              <a:buSzPts val="3600"/>
              <a:buNone/>
              <a:defRPr sz="3600" b="1">
                <a:solidFill>
                  <a:srgbClr val="008D3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gelijking">
  <p:cSld name="1_Vergelijking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1247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36"/>
              </a:buClr>
              <a:buSzPts val="4400"/>
              <a:buFont typeface="Calibri"/>
              <a:buNone/>
              <a:defRPr>
                <a:solidFill>
                  <a:srgbClr val="008D3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2400"/>
              <a:buNone/>
              <a:defRPr sz="2400" b="1">
                <a:solidFill>
                  <a:srgbClr val="1D71B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2"/>
          </p:nvPr>
        </p:nvSpPr>
        <p:spPr>
          <a:xfrm>
            <a:off x="457200" y="2505075"/>
            <a:ext cx="55403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5321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71B8"/>
              </a:buClr>
              <a:buSzPts val="2400"/>
              <a:buNone/>
              <a:defRPr sz="2400" b="1">
                <a:solidFill>
                  <a:srgbClr val="1D71B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53212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75488" y="457200"/>
            <a:ext cx="42965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Calibri"/>
              <a:buNone/>
              <a:defRPr sz="3200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530276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⁃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⁃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⁃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⁃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⁃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475488" y="2057400"/>
            <a:ext cx="42965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houd met bijschrift">
  <p:cSld name="1_Inhoud met bij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75488" y="457200"/>
            <a:ext cx="42965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36"/>
              </a:buClr>
              <a:buSzPts val="3200"/>
              <a:buFont typeface="Calibri"/>
              <a:buNone/>
              <a:defRPr sz="3200">
                <a:solidFill>
                  <a:srgbClr val="008D3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530276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⁃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⁃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⁃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⁃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⁃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475488" y="2057400"/>
            <a:ext cx="42965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66344" y="457200"/>
            <a:ext cx="430568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3200"/>
              <a:buFont typeface="Calibri"/>
              <a:buNone/>
              <a:defRPr sz="3200"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52113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66344" y="2057400"/>
            <a:ext cx="430568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fbeelding met bijschrift">
  <p:cSld name="1_Afbeelding met bijschrif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466344" y="457200"/>
            <a:ext cx="430568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36"/>
              </a:buClr>
              <a:buSzPts val="3200"/>
              <a:buFont typeface="Calibri"/>
              <a:buNone/>
              <a:defRPr sz="3200">
                <a:solidFill>
                  <a:srgbClr val="008D3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521132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466344" y="2057400"/>
            <a:ext cx="4305681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4400"/>
              <a:buFont typeface="Calibri"/>
              <a:buNone/>
              <a:defRPr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99288" y="1825625"/>
            <a:ext cx="1132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979408" y="63628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ekop">
  <p:cSld name="Sectiekop">
    <p:bg>
      <p:bgPr>
        <a:solidFill>
          <a:srgbClr val="2086C5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66344" y="1664018"/>
            <a:ext cx="1124712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9600" y="6552000"/>
            <a:ext cx="720000" cy="101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ekop">
  <p:cSld name="1_Sectiekop">
    <p:bg>
      <p:bgPr>
        <a:solidFill>
          <a:srgbClr val="008D36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75488" y="1664018"/>
            <a:ext cx="1124712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9600" y="6552000"/>
            <a:ext cx="720000" cy="101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lleen titel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4400"/>
              <a:buFont typeface="Calibri"/>
              <a:buNone/>
              <a:defRPr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en object">
  <p:cSld name="1_Titel en 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36"/>
              </a:buClr>
              <a:buSzPts val="4400"/>
              <a:buFont typeface="Calibri"/>
              <a:buNone/>
              <a:defRPr>
                <a:solidFill>
                  <a:srgbClr val="008D3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399288" y="1825625"/>
            <a:ext cx="1132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lleen titel">
  <p:cSld name="3_Alleen titel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36"/>
              </a:buClr>
              <a:buSzPts val="4400"/>
              <a:buFont typeface="Calibri"/>
              <a:buNone/>
              <a:defRPr>
                <a:solidFill>
                  <a:srgbClr val="008D3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houd van twee">
  <p:cSld name="1_Inhoud van twe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36"/>
              </a:buClr>
              <a:buSzPts val="4400"/>
              <a:buFont typeface="Calibri"/>
              <a:buNone/>
              <a:defRPr>
                <a:solidFill>
                  <a:srgbClr val="008D3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99288" y="1804162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6166104" y="1804162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112471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D71B8"/>
              </a:buClr>
              <a:buSzPts val="4400"/>
              <a:buFont typeface="Calibri"/>
              <a:buNone/>
              <a:defRPr>
                <a:solidFill>
                  <a:srgbClr val="1D71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D36"/>
              </a:buClr>
              <a:buSzPts val="2400"/>
              <a:buNone/>
              <a:defRPr sz="2400" b="1">
                <a:solidFill>
                  <a:srgbClr val="008D3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457200" y="2505075"/>
            <a:ext cx="5540375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53212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D36"/>
              </a:buClr>
              <a:buSzPts val="2400"/>
              <a:buNone/>
              <a:defRPr sz="2400" b="1">
                <a:solidFill>
                  <a:srgbClr val="008D3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53212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⁃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86C5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86C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99288" y="1825625"/>
            <a:ext cx="1132332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⁃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⁃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⁃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⁃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⁃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99288" y="6494490"/>
            <a:ext cx="720000" cy="10181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8979408" y="63628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greta.clarebout@vrijclbnetwerk.b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jnvclb.be/corona/downloads/20201211_RAVooraf_LMRA_Materiaal_naaanpassingAV_CV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dekruis.be/snelteste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.tracing@vrijclbnetwerk.b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.tracing@vrijclbnetwerk.be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ctrTitle"/>
          </p:nvPr>
        </p:nvSpPr>
        <p:spPr>
          <a:xfrm>
            <a:off x="442532" y="725488"/>
            <a:ext cx="587044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nl-BE" err="1"/>
              <a:t>Sneltesten</a:t>
            </a:r>
            <a:r>
              <a:rPr lang="nl-BE"/>
              <a:t> in onderwijs</a:t>
            </a:r>
            <a:endParaRPr>
              <a:solidFill>
                <a:srgbClr val="1D71B8"/>
              </a:solidFill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513969" y="3363912"/>
            <a:ext cx="7196010" cy="685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nl-BE"/>
              <a:t>Overleg directies 08.01.2021</a:t>
            </a:r>
          </a:p>
        </p:txBody>
      </p:sp>
      <p:pic>
        <p:nvPicPr>
          <p:cNvPr id="78" name="Google Shape;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9053" y="4260699"/>
            <a:ext cx="3177887" cy="23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903DAE8-E93D-4451-A503-A322E839C149}"/>
              </a:ext>
            </a:extLst>
          </p:cNvPr>
          <p:cNvSpPr txBox="1"/>
          <p:nvPr/>
        </p:nvSpPr>
        <p:spPr>
          <a:xfrm>
            <a:off x="517525" y="5414963"/>
            <a:ext cx="4695824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>
                <a:solidFill>
                  <a:srgbClr val="008D36"/>
                </a:solidFill>
                <a:latin typeface="Calibri"/>
              </a:rPr>
              <a:t>Stefan </a:t>
            </a:r>
            <a:r>
              <a:rPr lang="nl-NL" sz="2400" b="1" err="1">
                <a:solidFill>
                  <a:srgbClr val="008D36"/>
                </a:solidFill>
                <a:latin typeface="Calibri"/>
              </a:rPr>
              <a:t>Grielens</a:t>
            </a:r>
            <a:r>
              <a:rPr lang="nl-NL" sz="2400" b="1">
                <a:solidFill>
                  <a:srgbClr val="008D36"/>
                </a:solidFill>
                <a:latin typeface="Calibri"/>
              </a:rPr>
              <a:t> – Greta </a:t>
            </a:r>
            <a:r>
              <a:rPr lang="nl-NL" sz="2400" b="1" err="1">
                <a:solidFill>
                  <a:srgbClr val="008D36"/>
                </a:solidFill>
                <a:latin typeface="Calibri"/>
              </a:rPr>
              <a:t>Clarebout</a:t>
            </a:r>
            <a:r>
              <a:rPr lang="nl-NL" sz="2400" b="1">
                <a:solidFill>
                  <a:srgbClr val="008D36"/>
                </a:solidFill>
                <a:latin typeface="Calibri"/>
              </a:rPr>
              <a:t> </a:t>
            </a:r>
            <a:endParaRPr lang="nl-NL" sz="2400">
              <a:solidFill>
                <a:srgbClr val="008D36"/>
              </a:solidFill>
              <a:latin typeface="Calibri"/>
            </a:endParaRPr>
          </a:p>
          <a:p>
            <a:pPr algn="l"/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99DC2-01DB-47D4-BAA2-B689283F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Sneltesten</a:t>
            </a:r>
            <a:r>
              <a:rPr lang="nl-NL"/>
              <a:t>: </a:t>
            </a:r>
            <a:r>
              <a:rPr lang="nl-NL" err="1"/>
              <a:t>Covid</a:t>
            </a:r>
            <a:r>
              <a:rPr lang="nl-NL"/>
              <a:t> ondersteuner 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712E52-3D5D-49B9-B63D-447A2A668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nl-NL"/>
          </a:p>
          <a:p>
            <a:pPr marL="114300" indent="0">
              <a:buNone/>
            </a:pPr>
            <a:r>
              <a:rPr lang="nl-NL"/>
              <a:t>Even mezelf voorstellen :</a:t>
            </a:r>
            <a:br>
              <a:rPr lang="nl-NL"/>
            </a:br>
            <a:r>
              <a:rPr lang="nl-NL"/>
              <a:t>Greta Clarebout  - </a:t>
            </a:r>
            <a:r>
              <a:rPr lang="nl-NL">
                <a:hlinkClick r:id="rId2"/>
              </a:rPr>
              <a:t>greta.clarebout@vrijclbnetwerk.be</a:t>
            </a:r>
          </a:p>
          <a:p>
            <a:pPr marL="114300" indent="0">
              <a:buNone/>
            </a:pPr>
            <a:r>
              <a:rPr lang="nl-NL"/>
              <a:t>0479 316648 </a:t>
            </a:r>
          </a:p>
          <a:p>
            <a:pPr marL="114300" indent="0">
              <a:buNone/>
            </a:pPr>
            <a:r>
              <a:rPr lang="nl-NL"/>
              <a:t>Sinds 23 okt 2020 </a:t>
            </a:r>
            <a:r>
              <a:rPr lang="nl-NL" err="1"/>
              <a:t>Covid</a:t>
            </a:r>
            <a:r>
              <a:rPr lang="nl-NL"/>
              <a:t> medewerker Netwerk.</a:t>
            </a:r>
          </a:p>
          <a:p>
            <a:pPr marL="114300" indent="0">
              <a:buNone/>
            </a:pPr>
            <a:r>
              <a:rPr lang="nl-NL"/>
              <a:t>Verpleegkundige . Vestigingsplaats VCLB Westhoek, </a:t>
            </a:r>
            <a:r>
              <a:rPr lang="nl-NL" err="1"/>
              <a:t>afd</a:t>
            </a:r>
            <a:r>
              <a:rPr lang="nl-NL"/>
              <a:t> . Ieper </a:t>
            </a:r>
            <a:br>
              <a:rPr lang="nl-NL"/>
            </a:br>
            <a:r>
              <a:rPr lang="nl-NL"/>
              <a:t>Ervaringen : PVOC medewerker PGZ W.VL. 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15F509-B95A-4313-9DD9-B6BB904703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10</a:t>
            </a:fld>
            <a:endParaRPr lang="nl-BE"/>
          </a:p>
        </p:txBody>
      </p:sp>
      <p:pic>
        <p:nvPicPr>
          <p:cNvPr id="5" name="Afbeelding 5" descr="Afbeelding met persoon, vrouw, buiten, glimlachen&#10;&#10;Automatisch gegenereerde beschrijving">
            <a:extLst>
              <a:ext uri="{FF2B5EF4-FFF2-40B4-BE49-F238E27FC236}">
                <a16:creationId xmlns:a16="http://schemas.microsoft.com/office/drawing/2014/main" id="{E5A7ABD1-F826-4331-8A4A-3595EBC18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333" y="2540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92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0FD88-A560-486E-A3F0-E36D7298C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Wat heb ik geleerd van de pilootregio’s </a:t>
            </a:r>
            <a:endParaRPr lang="nl-NL">
              <a:solidFill>
                <a:srgbClr val="FF0000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4D76A5-301C-4A09-9751-54C45CBF4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/>
              <a:t>Gent triagecentrum (Jan </a:t>
            </a:r>
            <a:r>
              <a:rPr lang="nl-NL" err="1"/>
              <a:t>PalfijnZH</a:t>
            </a:r>
            <a:r>
              <a:rPr lang="nl-NL"/>
              <a:t>) - Tienen : triagecentrum (H Hart ZH)</a:t>
            </a:r>
            <a:br>
              <a:rPr lang="nl-NL"/>
            </a:br>
            <a:r>
              <a:rPr lang="nl-NL"/>
              <a:t> Tot op heden weinig cliënten </a:t>
            </a:r>
          </a:p>
          <a:p>
            <a:pPr marL="114300" indent="0">
              <a:buNone/>
            </a:pPr>
            <a:r>
              <a:rPr lang="nl-NL" b="1"/>
              <a:t>Belang van afspraken </a:t>
            </a:r>
            <a:r>
              <a:rPr lang="nl-NL"/>
              <a:t>rond </a:t>
            </a:r>
          </a:p>
          <a:p>
            <a:pPr>
              <a:buFont typeface="Courier New"/>
              <a:buChar char="o"/>
            </a:pPr>
            <a:r>
              <a:rPr lang="nl-NL"/>
              <a:t>Praktijkopleiding : wie – wanneer – hoe  /  vrijwilligers zijn enthousiast ! </a:t>
            </a:r>
          </a:p>
          <a:p>
            <a:pPr>
              <a:buFont typeface="Courier New"/>
              <a:buChar char="o"/>
            </a:pPr>
            <a:r>
              <a:rPr lang="nl-NL"/>
              <a:t>Locatie : voorwaarden – materialen- PC – </a:t>
            </a:r>
            <a:r>
              <a:rPr lang="nl-NL" err="1"/>
              <a:t>plexischermen</a:t>
            </a:r>
            <a:r>
              <a:rPr lang="nl-NL"/>
              <a:t> – signalisatie in het donker </a:t>
            </a:r>
          </a:p>
          <a:p>
            <a:pPr>
              <a:buFont typeface="Courier New"/>
              <a:buChar char="o"/>
            </a:pPr>
            <a:r>
              <a:rPr lang="nl-NL"/>
              <a:t>Afspraken met het Rode Kruis voor de </a:t>
            </a:r>
            <a:r>
              <a:rPr lang="nl-NL" err="1"/>
              <a:t>adm</a:t>
            </a:r>
            <a:r>
              <a:rPr lang="nl-NL"/>
              <a:t> , opleiding, materialen, uren,…    Belang van bescherming van de vrijwilliger </a:t>
            </a:r>
          </a:p>
          <a:p>
            <a:pPr>
              <a:buFont typeface="Courier New"/>
              <a:buChar char="o"/>
            </a:pPr>
            <a:r>
              <a:rPr lang="nl-NL"/>
              <a:t>Communicatie </a:t>
            </a: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FE7293-A641-465C-90CB-6D27D228D6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92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CD96F-95D5-450F-8AAF-EE4335D8F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Mijn ervaring bij opstart </a:t>
            </a:r>
            <a:endParaRPr lang="nl-NL">
              <a:solidFill>
                <a:srgbClr val="FF0000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D3866E-E6DC-4043-B0C7-7366B638B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88" y="2135188"/>
            <a:ext cx="11323320" cy="3779838"/>
          </a:xfrm>
        </p:spPr>
        <p:txBody>
          <a:bodyPr/>
          <a:lstStyle/>
          <a:p>
            <a:pPr>
              <a:buNone/>
            </a:pPr>
            <a:r>
              <a:rPr lang="nl-NL" sz="2400" b="1">
                <a:solidFill>
                  <a:schemeClr val="accent6"/>
                </a:solidFill>
              </a:rPr>
              <a:t>UITDAGING</a:t>
            </a:r>
            <a:r>
              <a:rPr lang="nl-NL" sz="2400" b="1">
                <a:solidFill>
                  <a:schemeClr val="accent2"/>
                </a:solidFill>
              </a:rPr>
              <a:t>  </a:t>
            </a:r>
            <a:r>
              <a:rPr lang="nl-NL" sz="2400" b="1"/>
              <a:t>                 </a:t>
            </a:r>
            <a:r>
              <a:rPr lang="nl-NL" sz="2400" b="1">
                <a:solidFill>
                  <a:schemeClr val="accent6"/>
                </a:solidFill>
              </a:rPr>
              <a:t>MENSELIJKHEID   </a:t>
            </a:r>
            <a:r>
              <a:rPr lang="nl-NL" sz="2400" b="1"/>
              <a:t>                  </a:t>
            </a:r>
            <a:r>
              <a:rPr lang="nl-NL" sz="2400" b="1">
                <a:solidFill>
                  <a:schemeClr val="accent6"/>
                </a:solidFill>
              </a:rPr>
              <a:t>VEERKRACHT</a:t>
            </a:r>
            <a:r>
              <a:rPr lang="nl-NL" sz="2400" b="1"/>
              <a:t>        </a:t>
            </a:r>
            <a:r>
              <a:rPr lang="nl-NL" sz="2400" b="1">
                <a:solidFill>
                  <a:schemeClr val="accent6"/>
                </a:solidFill>
              </a:rPr>
              <a:t> MOTIVATIE </a:t>
            </a:r>
            <a:endParaRPr lang="nl-NL" sz="2400">
              <a:solidFill>
                <a:schemeClr val="accent6"/>
              </a:solidFill>
            </a:endParaRPr>
          </a:p>
          <a:p>
            <a:pPr>
              <a:buNone/>
            </a:pPr>
            <a:endParaRPr lang="nl-NL" sz="2400" b="1"/>
          </a:p>
          <a:p>
            <a:pPr>
              <a:buNone/>
            </a:pPr>
            <a:r>
              <a:rPr lang="nl-NL" sz="2400" b="1"/>
              <a:t>  </a:t>
            </a:r>
            <a:r>
              <a:rPr lang="nl-NL" sz="2400" b="1">
                <a:solidFill>
                  <a:schemeClr val="accent2"/>
                </a:solidFill>
              </a:rPr>
              <a:t>VEILIGE SCHOLEN    </a:t>
            </a:r>
            <a:r>
              <a:rPr lang="nl-NL" sz="2400" b="1"/>
              <a:t>            </a:t>
            </a:r>
            <a:r>
              <a:rPr lang="nl-NL" sz="2400" b="1">
                <a:solidFill>
                  <a:schemeClr val="accent1"/>
                </a:solidFill>
              </a:rPr>
              <a:t>ZORGEN VOOR ELKAAR</a:t>
            </a:r>
            <a:r>
              <a:rPr lang="nl-NL" sz="2400" b="1"/>
              <a:t>             </a:t>
            </a:r>
            <a:r>
              <a:rPr lang="nl-NL" sz="2400" b="1">
                <a:solidFill>
                  <a:schemeClr val="accent6"/>
                </a:solidFill>
              </a:rPr>
              <a:t>MOOIE ERVARING</a:t>
            </a:r>
            <a:endParaRPr lang="nl-NL" sz="2400">
              <a:solidFill>
                <a:schemeClr val="accent6"/>
              </a:solidFill>
            </a:endParaRPr>
          </a:p>
          <a:p>
            <a:pPr>
              <a:buNone/>
            </a:pPr>
            <a:endParaRPr lang="nl-NL" sz="2400" b="1"/>
          </a:p>
          <a:p>
            <a:pPr>
              <a:buNone/>
            </a:pPr>
            <a:r>
              <a:rPr lang="nl-NL" sz="2400" b="1"/>
              <a:t>      </a:t>
            </a:r>
            <a:r>
              <a:rPr lang="nl-NL" sz="2400" b="1">
                <a:solidFill>
                  <a:schemeClr val="accent2"/>
                </a:solidFill>
              </a:rPr>
              <a:t>VERANTWOORDELIJKHEID </a:t>
            </a:r>
            <a:r>
              <a:rPr lang="nl-NL" sz="2400" b="1"/>
              <a:t>               </a:t>
            </a:r>
            <a:r>
              <a:rPr lang="nl-NL" sz="2400" b="1">
                <a:solidFill>
                  <a:schemeClr val="accent1"/>
                </a:solidFill>
              </a:rPr>
              <a:t>SAMEN DOEN   </a:t>
            </a:r>
            <a:r>
              <a:rPr lang="nl-NL" sz="2400" b="1"/>
              <a:t>                  </a:t>
            </a:r>
            <a:r>
              <a:rPr lang="nl-NL" sz="2400" b="1">
                <a:solidFill>
                  <a:schemeClr val="accent1"/>
                </a:solidFill>
              </a:rPr>
              <a:t>GEZOND VERSTAND </a:t>
            </a:r>
            <a:r>
              <a:rPr lang="nl-NL" sz="2400" b="1"/>
              <a:t>  </a:t>
            </a:r>
            <a:endParaRPr lang="nl-NL" sz="2400"/>
          </a:p>
          <a:p>
            <a:pPr>
              <a:buNone/>
            </a:pPr>
            <a:r>
              <a:rPr lang="nl-NL" sz="2400" b="1"/>
              <a:t>  </a:t>
            </a:r>
            <a:endParaRPr lang="nl-NL" sz="2400"/>
          </a:p>
          <a:p>
            <a:pPr>
              <a:buNone/>
            </a:pPr>
            <a:r>
              <a:rPr lang="nl-NL" sz="2400"/>
              <a:t>    </a:t>
            </a:r>
            <a:r>
              <a:rPr lang="nl-NL" sz="2400" b="1">
                <a:solidFill>
                  <a:schemeClr val="accent2"/>
                </a:solidFill>
              </a:rPr>
              <a:t>MEERWAARDE   </a:t>
            </a:r>
            <a:r>
              <a:rPr lang="nl-NL" sz="2400" b="1"/>
              <a:t>                </a:t>
            </a:r>
            <a:r>
              <a:rPr lang="nl-NL" sz="2400" b="1">
                <a:solidFill>
                  <a:schemeClr val="accent2"/>
                </a:solidFill>
              </a:rPr>
              <a:t>VERTROUWEN </a:t>
            </a:r>
            <a:r>
              <a:rPr lang="nl-NL" sz="2400" b="1"/>
              <a:t>                 </a:t>
            </a:r>
            <a:r>
              <a:rPr lang="nl-NL" sz="2400" b="1">
                <a:solidFill>
                  <a:schemeClr val="accent2"/>
                </a:solidFill>
              </a:rPr>
              <a:t>KUNNEN</a:t>
            </a:r>
            <a:endParaRPr lang="nl-NL" sz="2400">
              <a:solidFill>
                <a:schemeClr val="accent2"/>
              </a:solidFill>
            </a:endParaRPr>
          </a:p>
          <a:p>
            <a:pPr marL="114300" indent="0">
              <a:buNone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2E8D5B-D96A-4D7A-8C15-9435D8C428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530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06B56-C653-4255-9225-53F930681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0"/>
              <a:t>Hoe kunnen we dit verder in verschillende stappen aanpakken?</a:t>
            </a:r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9538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4A47F-ADE4-477F-89DD-34B42856C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Fundamenten van plan van aanpak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995D77-660E-42D7-A501-24E345E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88" y="1402292"/>
            <a:ext cx="11391053" cy="5028671"/>
          </a:xfrm>
        </p:spPr>
        <p:txBody>
          <a:bodyPr/>
          <a:lstStyle/>
          <a:p>
            <a:pPr marL="114300" indent="0">
              <a:buNone/>
            </a:pPr>
            <a:r>
              <a:rPr lang="nl-BE" b="1"/>
              <a:t>Draaiboek vanuit departement onderwijs :</a:t>
            </a:r>
            <a:endParaRPr lang="nl-NL"/>
          </a:p>
          <a:p>
            <a:pPr marL="114300" indent="0">
              <a:buNone/>
            </a:pPr>
            <a:r>
              <a:rPr lang="nl-BE"/>
              <a:t>Dit draaiboek is dé basis, Netwerk ondersteunt bij de implementatie ervan :</a:t>
            </a:r>
            <a:endParaRPr lang="nl-NL"/>
          </a:p>
          <a:p>
            <a:r>
              <a:rPr lang="nl-BE" b="1">
                <a:hlinkClick r:id="rId3"/>
              </a:rPr>
              <a:t>Risico analyse</a:t>
            </a:r>
            <a:r>
              <a:rPr lang="nl-BE" b="1"/>
              <a:t> </a:t>
            </a:r>
          </a:p>
          <a:p>
            <a:pPr lvl="1">
              <a:buFont typeface="Courier New"/>
              <a:buChar char="o"/>
            </a:pPr>
            <a:r>
              <a:rPr lang="nl-BE">
                <a:solidFill>
                  <a:schemeClr val="tx1"/>
                </a:solidFill>
              </a:rPr>
              <a:t>Globaal  </a:t>
            </a:r>
          </a:p>
          <a:p>
            <a:pPr lvl="1">
              <a:buFont typeface="Courier New"/>
              <a:buChar char="o"/>
            </a:pPr>
            <a:r>
              <a:rPr lang="nl-BE"/>
              <a:t>LMRA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/>
              <a:t>Materiaal </a:t>
            </a:r>
          </a:p>
          <a:p>
            <a:r>
              <a:rPr lang="nl-BE" b="1">
                <a:solidFill>
                  <a:schemeClr val="tx1"/>
                </a:solidFill>
              </a:rPr>
              <a:t>Stappenplan </a:t>
            </a:r>
          </a:p>
          <a:p>
            <a:endParaRPr lang="nl-BE" b="1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nl-BE">
                <a:solidFill>
                  <a:schemeClr val="tx1"/>
                </a:solidFill>
              </a:rPr>
              <a:t>De documenten worden telkens op de coronawebsite gepubliceerd.</a:t>
            </a:r>
          </a:p>
          <a:p>
            <a:endParaRPr lang="nl-BE"/>
          </a:p>
          <a:p>
            <a:pPr marL="114300" indent="0">
              <a:buNone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7DEF13-2B19-4E76-9029-DF925806AF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115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F401A-9779-43E6-AAA6-F23366C3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/>
              <a:t>PLAN VAN AANPAK</a:t>
            </a:r>
          </a:p>
        </p:txBody>
      </p:sp>
    </p:spTree>
    <p:extLst>
      <p:ext uri="{BB962C8B-B14F-4D97-AF65-F5344CB8AC3E}">
        <p14:creationId xmlns:p14="http://schemas.microsoft.com/office/powerpoint/2010/main" val="392885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gebouw, binnen, bank, houten&#10;&#10;Automatisch gegenereerde beschrijving">
            <a:extLst>
              <a:ext uri="{FF2B5EF4-FFF2-40B4-BE49-F238E27FC236}">
                <a16:creationId xmlns:a16="http://schemas.microsoft.com/office/drawing/2014/main" id="{90A27782-1A42-4B20-BD3E-DAEB1D8497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593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83E68-8E05-4206-BD4F-BAA5467F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Tijdslijn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4F11220-F97D-48D9-8D87-D134A9899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787515"/>
              </p:ext>
            </p:extLst>
          </p:nvPr>
        </p:nvGraphicFramePr>
        <p:xfrm>
          <a:off x="301823" y="1790183"/>
          <a:ext cx="1132332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23F247-3716-4F91-B4F0-4B8DB549EB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388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3C05E-53A6-4E68-AF3D-E399A5BB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2119746"/>
            <a:ext cx="11247120" cy="3560792"/>
          </a:xfrm>
        </p:spPr>
        <p:txBody>
          <a:bodyPr/>
          <a:lstStyle/>
          <a:p>
            <a:r>
              <a:rPr lang="nl-BE"/>
              <a:t>STAP 1: </a:t>
            </a:r>
            <a:br>
              <a:rPr lang="nl-BE"/>
            </a:br>
            <a:r>
              <a:rPr lang="nl-BE"/>
              <a:t>Locatie </a:t>
            </a:r>
            <a:br>
              <a:rPr lang="nl-BE"/>
            </a:br>
            <a:r>
              <a:rPr lang="nl-BE"/>
              <a:t>Afspraken partners		vóór </a:t>
            </a:r>
            <a:r>
              <a:rPr lang="nl-BE" u="sng"/>
              <a:t>15/1</a:t>
            </a:r>
          </a:p>
        </p:txBody>
      </p:sp>
    </p:spTree>
    <p:extLst>
      <p:ext uri="{BB962C8B-B14F-4D97-AF65-F5344CB8AC3E}">
        <p14:creationId xmlns:p14="http://schemas.microsoft.com/office/powerpoint/2010/main" val="2864735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F1B5E-D65C-4B09-8BAE-8B18546C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Locatie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B3F135-7377-44D8-BBB0-B2363E7A5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154" y="1427692"/>
            <a:ext cx="11289454" cy="4749271"/>
          </a:xfrm>
        </p:spPr>
        <p:txBody>
          <a:bodyPr/>
          <a:lstStyle/>
          <a:p>
            <a:pPr marL="114300" indent="0">
              <a:buNone/>
            </a:pPr>
            <a:r>
              <a:rPr lang="nl-BE"/>
              <a:t>Zoek een geschikte locatie samen met je partners (netwerkpartners, Rode Kruis)  (</a:t>
            </a:r>
            <a:r>
              <a:rPr lang="nl-BE">
                <a:solidFill>
                  <a:schemeClr val="tx1"/>
                </a:solidFill>
              </a:rPr>
              <a:t>risico analyse + </a:t>
            </a:r>
            <a:r>
              <a:rPr lang="nl-BE"/>
              <a:t>beschikbare fiche) : </a:t>
            </a:r>
          </a:p>
          <a:p>
            <a:pPr>
              <a:buFontTx/>
              <a:buChar char="-"/>
            </a:pPr>
            <a:r>
              <a:rPr lang="nl-BE"/>
              <a:t>Apart lokaal (liefst met aparte stockageruimte)</a:t>
            </a:r>
          </a:p>
          <a:p>
            <a:pPr>
              <a:buFontTx/>
              <a:buChar char="-"/>
            </a:pPr>
            <a:r>
              <a:rPr lang="nl-BE"/>
              <a:t>Kamertemperatuur 16°-25°</a:t>
            </a:r>
          </a:p>
          <a:p>
            <a:pPr>
              <a:buFontTx/>
              <a:buChar char="-"/>
            </a:pPr>
            <a:r>
              <a:rPr lang="nl-BE"/>
              <a:t>Aparte wachtruimte</a:t>
            </a:r>
          </a:p>
          <a:p>
            <a:pPr>
              <a:buFontTx/>
              <a:buChar char="-"/>
            </a:pPr>
            <a:r>
              <a:rPr lang="nl-BE"/>
              <a:t>Aparte in- en uitgang</a:t>
            </a:r>
          </a:p>
          <a:p>
            <a:pPr>
              <a:buFontTx/>
              <a:buChar char="-"/>
            </a:pPr>
            <a:r>
              <a:rPr lang="nl-BE"/>
              <a:t>Ventilatie </a:t>
            </a:r>
          </a:p>
          <a:p>
            <a:pPr>
              <a:buFontTx/>
              <a:buChar char="-"/>
            </a:pPr>
            <a:r>
              <a:rPr lang="nl-BE"/>
              <a:t>Afspraken onderhoud </a:t>
            </a:r>
          </a:p>
          <a:p>
            <a:pPr marL="114300" indent="0">
              <a:buNone/>
            </a:pPr>
            <a:r>
              <a:rPr lang="nl-BE"/>
              <a:t>Advies: op lange termijn denken ( triagecentrum ? )</a:t>
            </a:r>
          </a:p>
          <a:p>
            <a:pPr marL="114300" indent="0">
              <a:buNone/>
            </a:pPr>
            <a:endParaRPr lang="nl-BE">
              <a:highlight>
                <a:srgbClr val="FFFF00"/>
              </a:highlight>
            </a:endParaRPr>
          </a:p>
          <a:p>
            <a:pPr marL="114300" indent="0">
              <a:buNone/>
            </a:pP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1213B2-A01C-4C31-94B6-050E26869C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28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6">
            <a:extLst>
              <a:ext uri="{FF2B5EF4-FFF2-40B4-BE49-F238E27FC236}">
                <a16:creationId xmlns:a16="http://schemas.microsoft.com/office/drawing/2014/main" id="{444E7C07-D6ED-4B07-B84D-48961954EB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450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F6CB5-4B7C-431A-9D63-E7F1E855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Afspraken partners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10A475-3218-4BC6-9B1E-BA932BB75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b="1"/>
              <a:t>1. Afspraken met </a:t>
            </a:r>
            <a:r>
              <a:rPr lang="nl-BE" b="1" err="1"/>
              <a:t>CLB’s</a:t>
            </a:r>
            <a:r>
              <a:rPr lang="nl-BE" b="1"/>
              <a:t> van andere netten van de bepaalde regio’s </a:t>
            </a:r>
          </a:p>
          <a:p>
            <a:pPr marL="114300" indent="0">
              <a:buNone/>
            </a:pPr>
            <a:r>
              <a:rPr lang="nl-BE" sz="2800">
                <a:solidFill>
                  <a:schemeClr val="tx1"/>
                </a:solidFill>
              </a:rPr>
              <a:t>Zie hiervoor:</a:t>
            </a:r>
            <a:r>
              <a:rPr lang="nl-BE">
                <a:solidFill>
                  <a:schemeClr val="tx1"/>
                </a:solidFill>
              </a:rPr>
              <a:t> </a:t>
            </a:r>
            <a:r>
              <a:rPr lang="nl-BE" sz="2800">
                <a:solidFill>
                  <a:schemeClr val="tx1"/>
                </a:solidFill>
              </a:rPr>
              <a:t> draaiboek departement onderwijs</a:t>
            </a:r>
            <a:r>
              <a:rPr lang="nl-BE">
                <a:solidFill>
                  <a:schemeClr val="tx1"/>
                </a:solidFill>
              </a:rPr>
              <a:t> + risico analyse</a:t>
            </a:r>
            <a:endParaRPr lang="nl-BE" sz="2800">
              <a:solidFill>
                <a:schemeClr val="tx1"/>
              </a:solidFill>
            </a:endParaRPr>
          </a:p>
          <a:p>
            <a:pPr marL="571500" lvl="1" indent="0">
              <a:buNone/>
            </a:pPr>
            <a:endParaRPr lang="nl-BE" sz="2800">
              <a:solidFill>
                <a:schemeClr val="tx1"/>
              </a:solidFill>
            </a:endParaRPr>
          </a:p>
          <a:p>
            <a:pPr marL="571500" lvl="1" indent="0">
              <a:buNone/>
            </a:pPr>
            <a:r>
              <a:rPr lang="nl-BE" sz="2800">
                <a:solidFill>
                  <a:schemeClr val="tx1"/>
                </a:solidFill>
              </a:rPr>
              <a:t>Afspraken over: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nl-NL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Locatiekeuze (topprioriteit)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nl-NL" sz="2800" b="0" i="0">
                <a:solidFill>
                  <a:schemeClr val="tx1"/>
                </a:solidFill>
                <a:effectLst/>
              </a:rPr>
              <a:t>Opleiding vrijwilligers  (</a:t>
            </a:r>
            <a:r>
              <a:rPr lang="nl-NL" sz="2800">
                <a:solidFill>
                  <a:schemeClr val="tx1"/>
                </a:solidFill>
              </a:rPr>
              <a:t>zie</a:t>
            </a:r>
            <a:r>
              <a:rPr lang="nl-NL" sz="2800" b="0" i="0">
                <a:solidFill>
                  <a:schemeClr val="tx1"/>
                </a:solidFill>
                <a:effectLst/>
              </a:rPr>
              <a:t> fase 2)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nl-NL" sz="2800" b="0" i="0">
                <a:solidFill>
                  <a:schemeClr val="tx1"/>
                </a:solidFill>
                <a:effectLst/>
              </a:rPr>
              <a:t>Overstijgende permanentie (</a:t>
            </a:r>
            <a:r>
              <a:rPr lang="nl-NL" sz="2800">
                <a:solidFill>
                  <a:schemeClr val="tx1"/>
                </a:solidFill>
              </a:rPr>
              <a:t>zie</a:t>
            </a:r>
            <a:r>
              <a:rPr lang="nl-NL" sz="2800" b="0" i="0">
                <a:solidFill>
                  <a:schemeClr val="tx1"/>
                </a:solidFill>
                <a:effectLst/>
              </a:rPr>
              <a:t> fase 2)</a:t>
            </a:r>
            <a:r>
              <a:rPr lang="nl-NL" sz="2800">
                <a:solidFill>
                  <a:schemeClr val="tx1"/>
                </a:solidFill>
              </a:rPr>
              <a:t>…</a:t>
            </a:r>
            <a:endParaRPr lang="nl-NL" sz="2800" b="0" i="0">
              <a:solidFill>
                <a:schemeClr val="tx1"/>
              </a:solidFill>
              <a:effectLst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nl-BE"/>
          </a:p>
          <a:p>
            <a:pPr lvl="2">
              <a:buFont typeface="Courier New" panose="02070309020205020404" pitchFamily="49" charset="0"/>
              <a:buChar char="o"/>
            </a:pPr>
            <a:endParaRPr lang="nl-BE"/>
          </a:p>
          <a:p>
            <a:pPr marL="1028700" lvl="2" indent="0">
              <a:buNone/>
            </a:pPr>
            <a:endParaRPr lang="nl-BE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13F8E2-6478-4929-A536-299E10A837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2194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F6CB5-4B7C-431A-9D63-E7F1E855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Afspraken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10A475-3218-4BC6-9B1E-BA932BB75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sz="3200" b="1"/>
              <a:t>2. Afspraken met het Rode Kruis van de provincie/regio</a:t>
            </a:r>
          </a:p>
          <a:p>
            <a:pPr marL="571500" lvl="1" indent="0">
              <a:buNone/>
            </a:pPr>
            <a:r>
              <a:rPr lang="nl-BE" sz="2800"/>
              <a:t>Zie hiervoor: mail met contactgegevens personen Rode Kruis </a:t>
            </a:r>
            <a:br>
              <a:rPr lang="nl-BE" sz="2800"/>
            </a:br>
            <a:r>
              <a:rPr lang="nl-BE" sz="2800"/>
              <a:t>Eerste afspraken over:</a:t>
            </a:r>
            <a:endParaRPr lang="nl-BE"/>
          </a:p>
          <a:p>
            <a:pPr lvl="1"/>
            <a:r>
              <a:rPr lang="nl-BE" sz="2800"/>
              <a:t>Locatie</a:t>
            </a:r>
          </a:p>
          <a:p>
            <a:pPr lvl="1"/>
            <a:r>
              <a:rPr lang="nl-BE" sz="2800"/>
              <a:t>Aantal vrijwilligers (3 vrijwilligers per sessie) </a:t>
            </a:r>
          </a:p>
          <a:p>
            <a:pPr marL="571500" lvl="1" indent="0">
              <a:buNone/>
            </a:pPr>
            <a:r>
              <a:rPr lang="nl-BE" sz="2800">
                <a:solidFill>
                  <a:schemeClr val="tx1"/>
                </a:solidFill>
              </a:rPr>
              <a:t>Andere afspraken (zie fase 2) </a:t>
            </a:r>
          </a:p>
          <a:p>
            <a:pPr lvl="1"/>
            <a:r>
              <a:rPr lang="nl-BE" sz="2800">
                <a:solidFill>
                  <a:schemeClr val="tx1"/>
                </a:solidFill>
              </a:rPr>
              <a:t>Verwachtingen </a:t>
            </a:r>
            <a:r>
              <a:rPr lang="nl-BE" sz="2800" err="1">
                <a:solidFill>
                  <a:schemeClr val="tx1"/>
                </a:solidFill>
              </a:rPr>
              <a:t>ivm</a:t>
            </a:r>
            <a:r>
              <a:rPr lang="nl-BE" sz="2800">
                <a:solidFill>
                  <a:schemeClr val="tx1"/>
                </a:solidFill>
              </a:rPr>
              <a:t> materialen, afval, opdrachten vrijwilligers, … </a:t>
            </a:r>
            <a:br>
              <a:rPr lang="nl-BE" sz="2800">
                <a:solidFill>
                  <a:schemeClr val="tx1"/>
                </a:solidFill>
              </a:rPr>
            </a:br>
            <a:r>
              <a:rPr lang="nl-BE" sz="2800">
                <a:solidFill>
                  <a:schemeClr val="tx1"/>
                </a:solidFill>
              </a:rPr>
              <a:t>(fiches beschikbaar) </a:t>
            </a:r>
          </a:p>
          <a:p>
            <a:pPr lvl="1"/>
            <a:r>
              <a:rPr lang="nl-BE" sz="2800">
                <a:solidFill>
                  <a:schemeClr val="tx1"/>
                </a:solidFill>
              </a:rPr>
              <a:t>Tijdslot : start met 2 per kwartier </a:t>
            </a:r>
          </a:p>
          <a:p>
            <a:pPr marL="571500" lvl="1" indent="0">
              <a:buNone/>
            </a:pPr>
            <a:endParaRPr lang="nl-BE" sz="2800"/>
          </a:p>
          <a:p>
            <a:pPr marL="571500" lvl="1" indent="0">
              <a:buNone/>
            </a:pPr>
            <a:endParaRPr lang="nl-BE" sz="2800"/>
          </a:p>
          <a:p>
            <a:pPr marL="571500" lvl="1" indent="0">
              <a:buNone/>
            </a:pPr>
            <a:endParaRPr lang="nl-BE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13F8E2-6478-4929-A536-299E10A837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6858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F6CB5-4B7C-431A-9D63-E7F1E855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Afspraken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10A475-3218-4BC6-9B1E-BA932BB75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lvl="1" indent="0">
              <a:buNone/>
            </a:pPr>
            <a:r>
              <a:rPr lang="nl-BE" sz="3200" b="1"/>
              <a:t>3. Afspraken met verzekering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BE" sz="2800"/>
              <a:t>Informeer over dekking aansprakelijkheid bij verzekeraar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l-BE" sz="2800"/>
          </a:p>
          <a:p>
            <a:pPr marL="571500" lvl="1" indent="0">
              <a:buNone/>
            </a:pPr>
            <a:r>
              <a:rPr lang="nl-BE" sz="2800" b="1"/>
              <a:t>4. </a:t>
            </a:r>
            <a:r>
              <a:rPr lang="nl-BE" sz="3200" b="1"/>
              <a:t>Afspraken met de scholen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2800"/>
              <a:t>Informeren van personeel, leerlingen en ouders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l-NL" sz="2800"/>
              <a:t>Hoe? Wie? Info volgt : In samenwerking met het Departement, met ondersteuning van Netwerk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l-NL" sz="2800"/>
          </a:p>
          <a:p>
            <a:pPr lvl="1">
              <a:buFont typeface="Courier New" panose="02070309020205020404" pitchFamily="49" charset="0"/>
              <a:buChar char="o"/>
            </a:pPr>
            <a:endParaRPr lang="nl-NL" sz="2800"/>
          </a:p>
          <a:p>
            <a:pPr lvl="1">
              <a:buFont typeface="Courier New" panose="02070309020205020404" pitchFamily="49" charset="0"/>
              <a:buChar char="o"/>
            </a:pPr>
            <a:endParaRPr lang="nl-NL"/>
          </a:p>
          <a:p>
            <a:pPr lvl="1">
              <a:buFont typeface="Courier New" panose="02070309020205020404" pitchFamily="49" charset="0"/>
              <a:buChar char="o"/>
            </a:pPr>
            <a:endParaRPr lang="nl-NL"/>
          </a:p>
          <a:p>
            <a:pPr lvl="1">
              <a:buFont typeface="Courier New" panose="02070309020205020404" pitchFamily="49" charset="0"/>
              <a:buChar char="o"/>
            </a:pPr>
            <a:endParaRPr lang="nl-BE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13F8E2-6478-4929-A536-299E10A837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549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487F1-C173-44EA-AD85-58641CD4E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Voorbereiding </a:t>
            </a:r>
            <a:r>
              <a:rPr lang="nl-NL" err="1"/>
              <a:t>webinar</a:t>
            </a:r>
            <a:r>
              <a:rPr lang="nl-NL"/>
              <a:t> praktijkopleiding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0926B7-BA74-4759-80B7-5ED63C3DA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b="1">
                <a:solidFill>
                  <a:schemeClr val="tx1"/>
                </a:solidFill>
              </a:rPr>
              <a:t>Opleiding Rode Kruis vrijwilliger bestaat uit </a:t>
            </a:r>
            <a:endParaRPr lang="nl-BE">
              <a:solidFill>
                <a:schemeClr val="tx1"/>
              </a:solidFill>
            </a:endParaRPr>
          </a:p>
          <a:p>
            <a:pPr lvl="1">
              <a:buFont typeface="Courier New,monospace"/>
              <a:buChar char="o"/>
            </a:pPr>
            <a:r>
              <a:rPr lang="nl-BE">
                <a:solidFill>
                  <a:schemeClr val="tx1"/>
                </a:solidFill>
              </a:rPr>
              <a:t>Theoretische opleiding Rode Kruis: e- </a:t>
            </a:r>
            <a:r>
              <a:rPr lang="nl-BE" err="1">
                <a:solidFill>
                  <a:schemeClr val="tx1"/>
                </a:solidFill>
              </a:rPr>
              <a:t>learning</a:t>
            </a:r>
            <a:r>
              <a:rPr lang="nl-BE">
                <a:solidFill>
                  <a:schemeClr val="tx1"/>
                </a:solidFill>
              </a:rPr>
              <a:t> ( </a:t>
            </a:r>
            <a:r>
              <a:rPr lang="nl-BE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www.rodekruis.be/sneltesten</a:t>
            </a:r>
            <a:r>
              <a:rPr lang="nl-BE">
                <a:solidFill>
                  <a:schemeClr val="tx1"/>
                </a:solidFill>
              </a:rPr>
              <a:t> ) </a:t>
            </a:r>
            <a:endParaRPr lang="en-US">
              <a:solidFill>
                <a:schemeClr val="tx1"/>
              </a:solidFill>
            </a:endParaRPr>
          </a:p>
          <a:p>
            <a:pPr lvl="1">
              <a:buFont typeface="Courier New,monospace"/>
              <a:buChar char="o"/>
            </a:pPr>
            <a:r>
              <a:rPr lang="nl-BE">
                <a:solidFill>
                  <a:schemeClr val="tx1"/>
                </a:solidFill>
              </a:rPr>
              <a:t>Praktijkopleiding : leidraad stappenplan Vrij CLB netwerk  + fiches : volgt bij de </a:t>
            </a:r>
            <a:r>
              <a:rPr lang="nl-BE" err="1">
                <a:solidFill>
                  <a:schemeClr val="tx1"/>
                </a:solidFill>
              </a:rPr>
              <a:t>webinar</a:t>
            </a:r>
            <a:r>
              <a:rPr lang="nl-BE">
                <a:solidFill>
                  <a:schemeClr val="tx1"/>
                </a:solidFill>
              </a:rPr>
              <a:t> op 15/01/2021 - </a:t>
            </a:r>
            <a:r>
              <a:rPr lang="nl-BE" b="1">
                <a:solidFill>
                  <a:schemeClr val="tx1"/>
                </a:solidFill>
              </a:rPr>
              <a:t>graag e-</a:t>
            </a:r>
            <a:r>
              <a:rPr lang="nl-BE" b="1" err="1">
                <a:solidFill>
                  <a:schemeClr val="tx1"/>
                </a:solidFill>
              </a:rPr>
              <a:t>learning</a:t>
            </a:r>
            <a:r>
              <a:rPr lang="nl-BE" b="1">
                <a:solidFill>
                  <a:schemeClr val="tx1"/>
                </a:solidFill>
              </a:rPr>
              <a:t> bekijken op voorhand </a:t>
            </a:r>
            <a:endParaRPr lang="en-US">
              <a:solidFill>
                <a:schemeClr val="tx1"/>
              </a:solidFill>
            </a:endParaRP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4C06A9-17B8-4550-9344-5EF05084BE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792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FBE28-B591-4A22-B3B8-6F9C293F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Overzicht sneltesten Vlaanderen breed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D53B14-BF2D-4FC8-B4DB-DD3BAA50F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/>
              <a:t>Om overzicht te bewaren, zullen we enkele </a:t>
            </a:r>
            <a:r>
              <a:rPr lang="nl-NL" b="1"/>
              <a:t>gegevens </a:t>
            </a:r>
            <a:r>
              <a:rPr lang="nl-NL"/>
              <a:t>opvragen via </a:t>
            </a:r>
            <a:r>
              <a:rPr lang="nl-NL" err="1"/>
              <a:t>eform</a:t>
            </a:r>
            <a:r>
              <a:rPr lang="nl-NL"/>
              <a:t>:</a:t>
            </a:r>
          </a:p>
          <a:p>
            <a:r>
              <a:rPr lang="nl-NL" sz="2400"/>
              <a:t>Locatie testafname ( adres + soort infrastructuur : triagecenter, CLB ,ZH, OC, sporthal )</a:t>
            </a:r>
            <a:br>
              <a:rPr lang="nl-NL" sz="2400"/>
            </a:br>
            <a:r>
              <a:rPr lang="nl-NL" sz="2400"/>
              <a:t>Leveringsadres en contactpersoon stockage </a:t>
            </a:r>
            <a:r>
              <a:rPr lang="nl-NL" sz="2400" err="1"/>
              <a:t>sneltesten</a:t>
            </a:r>
            <a:r>
              <a:rPr lang="nl-NL" sz="2400"/>
              <a:t> </a:t>
            </a:r>
          </a:p>
          <a:p>
            <a:r>
              <a:rPr lang="nl-NL" sz="2400"/>
              <a:t>Mailadres contactpersoon CLB</a:t>
            </a:r>
          </a:p>
          <a:p>
            <a:r>
              <a:rPr lang="nl-NL" sz="2400"/>
              <a:t>Mailadres contactpersoon lokale Rode Kruis</a:t>
            </a:r>
          </a:p>
          <a:p>
            <a:r>
              <a:rPr lang="nl-NL" sz="2400"/>
              <a:t>Praktijkopleiding vrijwilliger rode kruis : datum, locatie, mailadres opleider</a:t>
            </a:r>
          </a:p>
          <a:p>
            <a:r>
              <a:rPr lang="nl-NL" sz="2400"/>
              <a:t>Vermoedelijke  startdatum afname </a:t>
            </a:r>
            <a:r>
              <a:rPr lang="nl-NL" sz="2400" err="1"/>
              <a:t>sneltests</a:t>
            </a:r>
            <a:endParaRPr lang="nl-NL" sz="2400"/>
          </a:p>
          <a:p>
            <a:r>
              <a:rPr lang="nl-NL" sz="2400"/>
              <a:t>Effectieve startdatum afname </a:t>
            </a:r>
            <a:r>
              <a:rPr lang="nl-NL" sz="2400" err="1"/>
              <a:t>snelstests</a:t>
            </a:r>
            <a:r>
              <a:rPr lang="nl-NL" sz="2400"/>
              <a:t> </a:t>
            </a:r>
          </a:p>
          <a:p>
            <a:r>
              <a:rPr lang="nl-NL" sz="2400"/>
              <a:t>Eventuele aandachtspunten, bijzonderheden 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D49A340-9A1F-4227-A030-D033DAB00C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3253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8D5FE-AB05-487C-897B-E6C6DE79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604911"/>
            <a:ext cx="11247120" cy="4895557"/>
          </a:xfrm>
        </p:spPr>
        <p:txBody>
          <a:bodyPr/>
          <a:lstStyle/>
          <a:p>
            <a:br>
              <a:rPr lang="nl-BE"/>
            </a:br>
            <a:br>
              <a:rPr lang="nl-BE"/>
            </a:br>
            <a:r>
              <a:rPr lang="nl-BE"/>
              <a:t>STAP 2: </a:t>
            </a:r>
            <a:br>
              <a:rPr lang="nl-BE"/>
            </a:br>
            <a:r>
              <a:rPr lang="nl-BE"/>
              <a:t>Opleiding vrijwilligers </a:t>
            </a:r>
            <a:br>
              <a:rPr lang="nl-BE"/>
            </a:br>
            <a:r>
              <a:rPr lang="nl-BE"/>
              <a:t>&amp;</a:t>
            </a:r>
            <a:br>
              <a:rPr lang="nl-BE"/>
            </a:br>
            <a:r>
              <a:rPr lang="nl-BE"/>
              <a:t>Bijkomende afspraken partners</a:t>
            </a:r>
            <a:br>
              <a:rPr lang="nl-BE"/>
            </a:br>
            <a:r>
              <a:rPr lang="nl-BE"/>
              <a:t>								vóór </a:t>
            </a:r>
            <a:r>
              <a:rPr lang="nl-BE" u="sng"/>
              <a:t>22/1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5266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636B5-0765-41E0-A9B6-AE02C75CC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Opleiding vrijwilligers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356ED8-F911-47A9-9277-5230D3C70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b="1"/>
              <a:t>- Webinar</a:t>
            </a:r>
            <a:r>
              <a:rPr lang="nl-BE"/>
              <a:t> op </a:t>
            </a:r>
            <a:r>
              <a:rPr lang="nl-BE">
                <a:solidFill>
                  <a:srgbClr val="000000"/>
                </a:solidFill>
              </a:rPr>
              <a:t>15</a:t>
            </a:r>
            <a:r>
              <a:rPr lang="nl-BE">
                <a:solidFill>
                  <a:schemeClr val="tx1"/>
                </a:solidFill>
              </a:rPr>
              <a:t>/1</a:t>
            </a:r>
            <a:r>
              <a:rPr lang="nl-BE"/>
              <a:t> over de praktische opleiding voor de vrijwilligers</a:t>
            </a:r>
            <a:br>
              <a:rPr lang="nl-BE"/>
            </a:br>
            <a:r>
              <a:rPr lang="nl-BE"/>
              <a:t>   door Greta Clarebout </a:t>
            </a:r>
          </a:p>
          <a:p>
            <a:pPr marL="114300" indent="0">
              <a:buNone/>
            </a:pPr>
            <a:r>
              <a:rPr lang="nl-BE" b="1"/>
              <a:t>- Instructiefiches voor vrijwilligers</a:t>
            </a:r>
            <a:r>
              <a:rPr lang="nl-BE"/>
              <a:t>:</a:t>
            </a:r>
          </a:p>
          <a:p>
            <a:pPr>
              <a:buFontTx/>
              <a:buChar char="-"/>
            </a:pPr>
            <a:r>
              <a:rPr lang="nl-BE"/>
              <a:t>Flow :  Fiche </a:t>
            </a:r>
            <a:r>
              <a:rPr lang="nl-BE" err="1"/>
              <a:t>Onthaler</a:t>
            </a:r>
            <a:r>
              <a:rPr lang="nl-BE"/>
              <a:t> – fiche  testafnemer &amp; Testonderzoeker -</a:t>
            </a:r>
            <a:br>
              <a:rPr lang="nl-BE"/>
            </a:br>
            <a:r>
              <a:rPr lang="nl-BE"/>
              <a:t>fiche administratie en registratie</a:t>
            </a:r>
          </a:p>
          <a:p>
            <a:r>
              <a:rPr lang="nl-BE"/>
              <a:t>Risico analyse vrijwilliger – fiche persoonlijke bescherming </a:t>
            </a:r>
          </a:p>
          <a:p>
            <a:r>
              <a:rPr lang="nl-BE"/>
              <a:t>Fiche afvalverwerking</a:t>
            </a:r>
          </a:p>
          <a:p>
            <a:r>
              <a:rPr lang="nl-BE"/>
              <a:t>Fiche stock </a:t>
            </a:r>
            <a:r>
              <a:rPr lang="nl-BE" err="1"/>
              <a:t>sneltesten</a:t>
            </a:r>
            <a:r>
              <a:rPr lang="nl-BE"/>
              <a:t> </a:t>
            </a:r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888A02-F389-49B8-972A-C97CBCD7A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9212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F6CB5-4B7C-431A-9D63-E7F1E855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Bijkomende afspraken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10A475-3218-4BC6-9B1E-BA932BB75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b="1"/>
              <a:t>1. Afspraken met </a:t>
            </a:r>
            <a:r>
              <a:rPr lang="nl-BE" b="1" err="1"/>
              <a:t>CLB’s</a:t>
            </a:r>
            <a:r>
              <a:rPr lang="nl-BE" b="1"/>
              <a:t> van andere netten van de bepaalde regio’s </a:t>
            </a:r>
          </a:p>
          <a:p>
            <a:pPr marL="571500" lvl="1" indent="0">
              <a:buNone/>
            </a:pPr>
            <a:endParaRPr lang="nl-BE" sz="2800">
              <a:solidFill>
                <a:schemeClr val="tx1"/>
              </a:solidFill>
            </a:endParaRPr>
          </a:p>
          <a:p>
            <a:pPr marL="571500" lvl="1" indent="0">
              <a:buNone/>
            </a:pPr>
            <a:r>
              <a:rPr lang="nl-BE" sz="2800">
                <a:solidFill>
                  <a:schemeClr val="tx1"/>
                </a:solidFill>
              </a:rPr>
              <a:t>Afspraken over: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nl-NL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Opleiding vrijwilligers  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nl-NL" sz="2800" b="0" i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Overstijgende permanentie  </a:t>
            </a:r>
          </a:p>
          <a:p>
            <a:pPr lvl="2" fontAlgn="base">
              <a:buFont typeface="Arial" panose="020B0604020202020204" pitchFamily="34" charset="0"/>
              <a:buChar char="•"/>
            </a:pPr>
            <a:r>
              <a:rPr lang="nl-NL"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nl-NL" sz="2800" b="0" i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nl-BE"/>
          </a:p>
          <a:p>
            <a:pPr lvl="2">
              <a:buFont typeface="Courier New" panose="02070309020205020404" pitchFamily="49" charset="0"/>
              <a:buChar char="o"/>
            </a:pPr>
            <a:endParaRPr lang="nl-BE"/>
          </a:p>
          <a:p>
            <a:pPr marL="1028700" lvl="2" indent="0">
              <a:buNone/>
            </a:pPr>
            <a:endParaRPr lang="nl-BE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13F8E2-6478-4929-A536-299E10A837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5742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F6CB5-4B7C-431A-9D63-E7F1E855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Bijkomende afspraken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10A475-3218-4BC6-9B1E-BA932BB75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sz="3200" b="1"/>
              <a:t>2. Afspraken met het Rode Kruis van de provincie/regio</a:t>
            </a:r>
          </a:p>
          <a:p>
            <a:pPr marL="571500" lvl="1" indent="0">
              <a:buNone/>
            </a:pPr>
            <a:endParaRPr lang="nl-BE" sz="2800"/>
          </a:p>
          <a:p>
            <a:pPr marL="571500" lvl="1" indent="0">
              <a:buNone/>
            </a:pPr>
            <a:r>
              <a:rPr lang="nl-BE" sz="2800"/>
              <a:t>Afspraken over: </a:t>
            </a:r>
          </a:p>
          <a:p>
            <a:pPr lvl="1"/>
            <a:r>
              <a:rPr lang="nl-BE" sz="2800"/>
              <a:t>Verwachtingen </a:t>
            </a:r>
            <a:r>
              <a:rPr lang="nl-BE" sz="2800" err="1"/>
              <a:t>ivm</a:t>
            </a:r>
            <a:r>
              <a:rPr lang="nl-BE" sz="2800"/>
              <a:t> materialen, afval, opdrachten vrijwilligers, … </a:t>
            </a:r>
            <a:br>
              <a:rPr lang="nl-BE" sz="2800"/>
            </a:br>
            <a:r>
              <a:rPr lang="nl-BE" sz="2800"/>
              <a:t>(fiches beschikbaar) </a:t>
            </a:r>
          </a:p>
          <a:p>
            <a:pPr lvl="1"/>
            <a:r>
              <a:rPr lang="nl-BE" sz="2800"/>
              <a:t>Tijdslot : start met 2 per kwartier </a:t>
            </a:r>
          </a:p>
          <a:p>
            <a:pPr marL="571500" lvl="1" indent="0">
              <a:buNone/>
            </a:pPr>
            <a:endParaRPr lang="nl-BE" sz="2800"/>
          </a:p>
          <a:p>
            <a:pPr marL="571500" lvl="1" indent="0">
              <a:buNone/>
            </a:pPr>
            <a:endParaRPr lang="nl-BE" sz="2800"/>
          </a:p>
          <a:p>
            <a:pPr marL="571500" lvl="1" indent="0">
              <a:buNone/>
            </a:pPr>
            <a:endParaRPr lang="nl-BE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713F8E2-6478-4929-A536-299E10A837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912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3D8F02-11C5-4986-9DB7-F3E72B26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Bijkomende ondersteuning vanuit Netwerk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DCFE9B-6FEE-4008-970A-E8F2574DD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BE" b="1">
                <a:solidFill>
                  <a:schemeClr val="tx1"/>
                </a:solidFill>
              </a:rPr>
              <a:t>Meer info </a:t>
            </a:r>
            <a:r>
              <a:rPr lang="nl-BE">
                <a:solidFill>
                  <a:schemeClr val="tx1"/>
                </a:solidFill>
              </a:rPr>
              <a:t>op vragenuurtje PGZ van 15/1</a:t>
            </a:r>
            <a:r>
              <a:rPr lang="nl-BE">
                <a:solidFill>
                  <a:srgbClr val="FF0000"/>
                </a:solidFill>
              </a:rPr>
              <a:t> </a:t>
            </a:r>
            <a:r>
              <a:rPr lang="nl-BE"/>
              <a:t>en </a:t>
            </a:r>
            <a:r>
              <a:rPr lang="nl-BE" b="1"/>
              <a:t>bijkomende documenten:</a:t>
            </a:r>
          </a:p>
          <a:p>
            <a:r>
              <a:rPr lang="nl-BE" err="1"/>
              <a:t>Risico-analyses</a:t>
            </a:r>
            <a:r>
              <a:rPr lang="nl-BE"/>
              <a:t> bij aanvang en dagelijkse routine: beschikbaar </a:t>
            </a:r>
          </a:p>
          <a:p>
            <a:r>
              <a:rPr lang="nl-BE"/>
              <a:t>Document stappenplan voor sneltesten : zeer binnenkort beschikbaar </a:t>
            </a:r>
          </a:p>
          <a:p>
            <a:r>
              <a:rPr lang="nl-BE"/>
              <a:t>Opstart flow </a:t>
            </a:r>
            <a:r>
              <a:rPr lang="nl-BE" err="1"/>
              <a:t>charts</a:t>
            </a:r>
            <a:r>
              <a:rPr lang="nl-BE"/>
              <a:t> : wat moet je doen als een leerling /leerkracht HR is </a:t>
            </a:r>
          </a:p>
          <a:p>
            <a:r>
              <a:rPr lang="nl-BE"/>
              <a:t>Demo LARS </a:t>
            </a:r>
          </a:p>
          <a:p>
            <a:r>
              <a:rPr lang="nl-BE"/>
              <a:t>Duidelijkheid omtrent sneltesten bij schoolpersoneel – uitklaring opdrachten : communicatie aangevraagd </a:t>
            </a:r>
          </a:p>
          <a:p>
            <a:endParaRPr lang="nl-BE"/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3C2407-A8C0-4BC2-A72D-C936C89D71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713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66A9D-5CBD-4008-8D44-82D50DB6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Agenda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DD58EE-CBDC-4AD1-BD74-EEE0BD311D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  <a:p>
            <a:r>
              <a:rPr lang="nl-BE"/>
              <a:t>Waarom </a:t>
            </a:r>
            <a:r>
              <a:rPr lang="nl-BE" b="1">
                <a:solidFill>
                  <a:schemeClr val="tx1"/>
                </a:solidFill>
              </a:rPr>
              <a:t>versnelde</a:t>
            </a:r>
            <a:r>
              <a:rPr lang="nl-BE"/>
              <a:t> sneltesten ?</a:t>
            </a:r>
          </a:p>
          <a:p>
            <a:r>
              <a:rPr lang="nl-BE"/>
              <a:t>Wat hebben we geleerd uit de pilootprojecten?</a:t>
            </a:r>
          </a:p>
          <a:p>
            <a:r>
              <a:rPr lang="nl-BE"/>
              <a:t>Hoe kunnen we dit verder in verschillende stappen aanpakken?</a:t>
            </a:r>
          </a:p>
          <a:p>
            <a:r>
              <a:rPr lang="nl-BE"/>
              <a:t>Wie doet wat?</a:t>
            </a:r>
          </a:p>
          <a:p>
            <a:r>
              <a:rPr lang="nl-BE"/>
              <a:t>Wat kan je van het Netwerk verwachten?</a:t>
            </a:r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C1970E-53A6-4201-8DCA-75139C502B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</a:t>
            </a:fld>
            <a:endParaRPr lang="nl-BE"/>
          </a:p>
        </p:txBody>
      </p:sp>
      <p:pic>
        <p:nvPicPr>
          <p:cNvPr id="6" name="Afbeelding 6" descr="Afbeelding met gras, vliegtuig, buiten, startbaan&#10;&#10;Automatisch gegenereerde beschrijving">
            <a:extLst>
              <a:ext uri="{FF2B5EF4-FFF2-40B4-BE49-F238E27FC236}">
                <a16:creationId xmlns:a16="http://schemas.microsoft.com/office/drawing/2014/main" id="{E3A3E95A-EB77-4C39-B187-BBE5FD26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33" y="872067"/>
            <a:ext cx="2743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37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9506F-F38C-4609-9559-CFFD4FE5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Ondersteuning vanuit Netwerk doorheen hele proces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98A719-3B8A-42C0-91A6-8B9383E5C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/>
              <a:t>Aanpak : prioritering van groot belang ! </a:t>
            </a:r>
          </a:p>
          <a:p>
            <a:r>
              <a:rPr lang="nl-BE" b="1"/>
              <a:t>Vragenuurtjes</a:t>
            </a:r>
            <a:endParaRPr lang="nl-BE"/>
          </a:p>
          <a:p>
            <a:r>
              <a:rPr lang="nl-BE" b="1"/>
              <a:t>Coronawebsite </a:t>
            </a:r>
          </a:p>
          <a:p>
            <a:pPr>
              <a:buFont typeface="Wingdings"/>
              <a:buChar char="Ø"/>
            </a:pPr>
            <a:r>
              <a:rPr lang="nl-BE" sz="2800"/>
              <a:t>Onder luik Inhoudelijke </a:t>
            </a:r>
            <a:r>
              <a:rPr lang="nl-BE"/>
              <a:t>werking</a:t>
            </a:r>
          </a:p>
          <a:p>
            <a:pPr>
              <a:buFont typeface="Wingdings"/>
              <a:buChar char="Ø"/>
            </a:pPr>
            <a:r>
              <a:rPr lang="nl-BE"/>
              <a:t>Onder</a:t>
            </a:r>
            <a:r>
              <a:rPr lang="nl-BE" sz="2800"/>
              <a:t> FAQ, nieuwe categorie ‘</a:t>
            </a:r>
            <a:r>
              <a:rPr lang="nl-BE" sz="2800" err="1"/>
              <a:t>Sneltesten</a:t>
            </a:r>
            <a:r>
              <a:rPr lang="nl-BE" sz="2800"/>
              <a:t>’</a:t>
            </a:r>
            <a:endParaRPr lang="nl-BE"/>
          </a:p>
          <a:p>
            <a:r>
              <a:rPr lang="nl-BE" b="1"/>
              <a:t>Individuele vragen </a:t>
            </a:r>
            <a:r>
              <a:rPr lang="nl-BE"/>
              <a:t>via</a:t>
            </a:r>
            <a:r>
              <a:rPr lang="nl-NL">
                <a:hlinkClick r:id="rId2"/>
              </a:rPr>
              <a:t> contact.tracing@vrijclbnetwerk.be</a:t>
            </a:r>
            <a:endParaRPr lang="nl-NL"/>
          </a:p>
          <a:p>
            <a:r>
              <a:rPr lang="nl-BE" b="1"/>
              <a:t>Contact </a:t>
            </a:r>
            <a:r>
              <a:rPr lang="nl-BE" b="1" err="1"/>
              <a:t>Tracing</a:t>
            </a:r>
            <a:r>
              <a:rPr lang="nl-BE" b="1"/>
              <a:t> Forum: </a:t>
            </a:r>
          </a:p>
          <a:p>
            <a:pPr lvl="1">
              <a:buFont typeface="Wingdings"/>
              <a:buChar char="Ø"/>
            </a:pPr>
            <a:r>
              <a:rPr lang="nl-BE"/>
              <a:t>nieuw kanaal ‘</a:t>
            </a:r>
            <a:r>
              <a:rPr lang="nl-BE" err="1"/>
              <a:t>Sneltesten</a:t>
            </a:r>
            <a:r>
              <a:rPr lang="nl-BE"/>
              <a:t>’ – om elkaar te inspireren en verder te helpen</a:t>
            </a:r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4F02FA-8546-4057-9420-1DC81DD833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4766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95170-16FC-4DDE-B816-FA7F7EF30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STAP 3: </a:t>
            </a:r>
            <a:br>
              <a:rPr lang="nl-BE"/>
            </a:br>
            <a:r>
              <a:rPr lang="nl-BE" err="1"/>
              <a:t>Sneltesten</a:t>
            </a:r>
            <a:br>
              <a:rPr lang="nl-BE"/>
            </a:br>
            <a:r>
              <a:rPr lang="nl-BE"/>
              <a:t>Uiterlijk vanaf 25/1</a:t>
            </a:r>
          </a:p>
        </p:txBody>
      </p:sp>
    </p:spTree>
    <p:extLst>
      <p:ext uri="{BB962C8B-B14F-4D97-AF65-F5344CB8AC3E}">
        <p14:creationId xmlns:p14="http://schemas.microsoft.com/office/powerpoint/2010/main" val="1739856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D8431-219B-46B9-AC10-8ABD60F9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Wie doet wat?</a:t>
            </a:r>
          </a:p>
        </p:txBody>
      </p:sp>
    </p:spTree>
    <p:extLst>
      <p:ext uri="{BB962C8B-B14F-4D97-AF65-F5344CB8AC3E}">
        <p14:creationId xmlns:p14="http://schemas.microsoft.com/office/powerpoint/2010/main" val="2290995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ED8A9-73D1-4172-93DA-52DD5806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Opdrachten CLB medewerker</a:t>
            </a:r>
          </a:p>
        </p:txBody>
      </p:sp>
    </p:spTree>
    <p:extLst>
      <p:ext uri="{BB962C8B-B14F-4D97-AF65-F5344CB8AC3E}">
        <p14:creationId xmlns:p14="http://schemas.microsoft.com/office/powerpoint/2010/main" val="3737783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372B9-257E-489B-8EEA-9E0BD94A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Wie kan deze opdracht opnemen ?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BEB373-F1F8-4992-A31A-54C2AE68C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Medisch/paramedisch “contactpersoon” sneltesten </a:t>
            </a:r>
          </a:p>
          <a:p>
            <a:r>
              <a:rPr lang="nl-NL"/>
              <a:t>Medisch/paramedisch “supervisor” sneltesten </a:t>
            </a:r>
          </a:p>
          <a:p>
            <a:r>
              <a:rPr lang="nl-NL"/>
              <a:t>Contacttracer </a:t>
            </a:r>
          </a:p>
          <a:p>
            <a:r>
              <a:rPr lang="nl-NL"/>
              <a:t>Administratieve medewerker </a:t>
            </a:r>
          </a:p>
          <a:p>
            <a:r>
              <a:rPr lang="nl-NL" b="1"/>
              <a:t>Over verschillende centra en netten</a:t>
            </a:r>
            <a:r>
              <a:rPr lang="nl-NL"/>
              <a:t> </a:t>
            </a: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0BD1427-9A23-4465-9DE6-F13EA76D66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90108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DC4720-D8B5-4FB5-9657-7048886B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Opdrachten omtrent contactpersoon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56E526-2DE5-4E5F-80EC-4FA090FFEC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NL"/>
              <a:t>- Kennis algemeen draaiboek </a:t>
            </a:r>
            <a:r>
              <a:rPr lang="nl-NL" err="1"/>
              <a:t>sneltesten</a:t>
            </a:r>
            <a:r>
              <a:rPr lang="nl-NL"/>
              <a:t> dep. Onderwijs</a:t>
            </a:r>
          </a:p>
          <a:p>
            <a:pPr>
              <a:buNone/>
            </a:pPr>
            <a:r>
              <a:rPr lang="nl-NL"/>
              <a:t>- Kennis </a:t>
            </a:r>
            <a:r>
              <a:rPr lang="nl-NL" err="1"/>
              <a:t>elearning</a:t>
            </a:r>
            <a:r>
              <a:rPr lang="nl-NL"/>
              <a:t> Rode Kruis</a:t>
            </a:r>
          </a:p>
          <a:p>
            <a:pPr>
              <a:buNone/>
            </a:pPr>
            <a:r>
              <a:rPr lang="nl-NL"/>
              <a:t>- Praktijkopleiding vrijwilligers Rode Kruis </a:t>
            </a:r>
          </a:p>
          <a:p>
            <a:pPr>
              <a:buNone/>
            </a:pPr>
            <a:r>
              <a:rPr lang="nl-NL"/>
              <a:t>- Supervisie 1</a:t>
            </a:r>
            <a:r>
              <a:rPr lang="nl-NL" baseline="30000"/>
              <a:t>e</a:t>
            </a:r>
            <a:r>
              <a:rPr lang="nl-NL"/>
              <a:t> testafname</a:t>
            </a:r>
          </a:p>
          <a:p>
            <a:pPr>
              <a:buNone/>
            </a:pPr>
            <a:r>
              <a:rPr lang="nl-NL"/>
              <a:t>- Telefonische bereikbaarheid contactpersoon </a:t>
            </a:r>
          </a:p>
          <a:p>
            <a:pPr>
              <a:buNone/>
            </a:pPr>
            <a:r>
              <a:rPr lang="nl-NL"/>
              <a:t>- Follow up verdere flow : zicht op risico analyses , vragen, stock </a:t>
            </a:r>
            <a:r>
              <a:rPr lang="nl-NL" err="1"/>
              <a:t>sneltesten</a:t>
            </a:r>
            <a:r>
              <a:rPr lang="nl-NL"/>
              <a:t>, … </a:t>
            </a:r>
          </a:p>
          <a:p>
            <a:pPr>
              <a:buNone/>
            </a:pPr>
            <a:r>
              <a:rPr lang="nl-NL"/>
              <a:t>- Communicatie medewerkers CLB , andere netten,...</a:t>
            </a:r>
          </a:p>
          <a:p>
            <a:pPr marL="114300" indent="0">
              <a:buNone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30B153-BA28-4645-972D-66E2829F32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35</a:t>
            </a:fld>
            <a:endParaRPr lang="nl-BE"/>
          </a:p>
        </p:txBody>
      </p:sp>
      <p:pic>
        <p:nvPicPr>
          <p:cNvPr id="5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BD93E35B-6E40-4BB6-A6A4-8E4E12468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137" y="1201394"/>
            <a:ext cx="2844800" cy="23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62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B054A-95A8-4C9A-96C7-59E50616C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Opdrachten omtrent supervisie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EDAB0B-2C07-476A-94B8-5ADBCC04B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Kennis algemeen draaiboek </a:t>
            </a:r>
            <a:r>
              <a:rPr lang="nl-NL" err="1"/>
              <a:t>sneltesten</a:t>
            </a:r>
            <a:r>
              <a:rPr lang="nl-NL"/>
              <a:t> dep. Onderwijs</a:t>
            </a:r>
            <a:endParaRPr lang="en-US"/>
          </a:p>
          <a:p>
            <a:r>
              <a:rPr lang="nl-NL"/>
              <a:t>Kennis </a:t>
            </a:r>
            <a:r>
              <a:rPr lang="nl-NL" err="1"/>
              <a:t>elearning</a:t>
            </a:r>
            <a:r>
              <a:rPr lang="nl-NL"/>
              <a:t> Rode Kruis</a:t>
            </a:r>
            <a:endParaRPr lang="en-US"/>
          </a:p>
          <a:p>
            <a:r>
              <a:rPr lang="nl-NL"/>
              <a:t>Praktijkopleiding vrijwilligers Rode Kruis </a:t>
            </a:r>
            <a:endParaRPr lang="en-US"/>
          </a:p>
          <a:p>
            <a:r>
              <a:rPr lang="nl-NL"/>
              <a:t>Communicatie met de contactpersoon </a:t>
            </a:r>
            <a:r>
              <a:rPr lang="nl-NL" err="1"/>
              <a:t>sneltesten</a:t>
            </a:r>
            <a:r>
              <a:rPr lang="nl-NL"/>
              <a:t>  </a:t>
            </a:r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688A26-5428-4637-93C4-1BE3ED6F57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0650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6D727-311A-4A6C-B5B0-3240BAEC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Opdrachten CLB omtrent contacttracing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E5AB36-2C58-4CFB-8F6B-582134DCA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/>
              <a:t>- Afspraak regelen voor testcentrum – activatiecode – </a:t>
            </a:r>
            <a:r>
              <a:rPr lang="nl-NL" err="1"/>
              <a:t>larsregistratie</a:t>
            </a:r>
            <a:endParaRPr lang="nl-NL"/>
          </a:p>
          <a:p>
            <a:pPr marL="114300" indent="0">
              <a:buNone/>
            </a:pPr>
            <a:r>
              <a:rPr lang="nl-NL"/>
              <a:t>- Resultaat registreren in Lars </a:t>
            </a:r>
          </a:p>
          <a:p>
            <a:pPr marL="114300" indent="0">
              <a:buNone/>
            </a:pPr>
            <a:r>
              <a:rPr lang="nl-NL"/>
              <a:t>- Verder </a:t>
            </a:r>
            <a:r>
              <a:rPr lang="nl-NL" err="1"/>
              <a:t>contacttracing</a:t>
            </a:r>
            <a:r>
              <a:rPr lang="nl-NL"/>
              <a:t> indien nodig </a:t>
            </a:r>
          </a:p>
          <a:p>
            <a:pPr marL="114300" indent="0">
              <a:buNone/>
            </a:pPr>
            <a:r>
              <a:rPr lang="nl-NL"/>
              <a:t>- Specifieke administratie voor de leerkracht (in de maak) </a:t>
            </a:r>
          </a:p>
          <a:p>
            <a:pPr marL="114300" indent="0">
              <a:buNone/>
            </a:pPr>
            <a:r>
              <a:rPr lang="nl-NL"/>
              <a:t>Larsinstructies volgen volgende week. </a:t>
            </a:r>
          </a:p>
          <a:p>
            <a:pPr>
              <a:buFont typeface="Wingdings"/>
              <a:buChar char="q"/>
            </a:pPr>
            <a:endParaRPr lang="nl-NL"/>
          </a:p>
          <a:p>
            <a:pPr marL="114300" indent="0">
              <a:buNone/>
            </a:pPr>
            <a:br>
              <a:rPr lang="nl-NL"/>
            </a:br>
            <a:endParaRPr lang="nl-NL"/>
          </a:p>
          <a:p>
            <a:pPr marL="114300" indent="0">
              <a:buNone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4EBF1F-CE7C-4290-B34B-1F501B15AC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5035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C28F23-0A66-42D6-B285-83CD702D1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Taken Rode Kruis</a:t>
            </a:r>
          </a:p>
        </p:txBody>
      </p:sp>
    </p:spTree>
    <p:extLst>
      <p:ext uri="{BB962C8B-B14F-4D97-AF65-F5344CB8AC3E}">
        <p14:creationId xmlns:p14="http://schemas.microsoft.com/office/powerpoint/2010/main" val="2379295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27EA9-1A97-4010-9735-9E0F7EB7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Algemene opdrachten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696F4C-594B-4EF8-8790-9A257AFE62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Contactpersoon Rode Kruis als partner </a:t>
            </a:r>
          </a:p>
          <a:p>
            <a:r>
              <a:rPr lang="nl-NL"/>
              <a:t>Zoeken naar geschikte vrijwilligers</a:t>
            </a:r>
          </a:p>
          <a:p>
            <a:r>
              <a:rPr lang="nl-NL"/>
              <a:t>Verzorgen de theoretische opleiding</a:t>
            </a:r>
          </a:p>
          <a:p>
            <a:r>
              <a:rPr lang="nl-NL"/>
              <a:t>Helpen zoeken naar een geschikte locatie</a:t>
            </a:r>
          </a:p>
          <a:p>
            <a:r>
              <a:rPr lang="nl-NL"/>
              <a:t>Zorgen voor materiaal (fiche beschikbaar) </a:t>
            </a:r>
          </a:p>
          <a:p>
            <a:pPr lvl="1">
              <a:buFont typeface="Courier New"/>
              <a:buChar char="o"/>
            </a:pPr>
            <a:r>
              <a:rPr lang="nl-NL"/>
              <a:t>Locatie:</a:t>
            </a:r>
          </a:p>
          <a:p>
            <a:pPr lvl="2">
              <a:buFont typeface="Courier New"/>
              <a:buChar char="o"/>
            </a:pPr>
            <a:r>
              <a:rPr lang="nl-NL" err="1"/>
              <a:t>Handgel</a:t>
            </a:r>
            <a:r>
              <a:rPr lang="nl-NL"/>
              <a:t> voor bezoekers </a:t>
            </a:r>
          </a:p>
          <a:p>
            <a:pPr lvl="2">
              <a:buFont typeface="Courier New"/>
              <a:buChar char="o"/>
            </a:pPr>
            <a:r>
              <a:rPr lang="nl-NL"/>
              <a:t>Indien nodig </a:t>
            </a:r>
            <a:r>
              <a:rPr lang="nl-NL" err="1"/>
              <a:t>plexiwanden</a:t>
            </a:r>
            <a:r>
              <a:rPr lang="nl-NL"/>
              <a:t> voor onthaal en verwerking testen</a:t>
            </a:r>
          </a:p>
          <a:p>
            <a:pPr lvl="2">
              <a:buFont typeface="Courier New"/>
              <a:buChar char="o"/>
            </a:pPr>
            <a:r>
              <a:rPr lang="nl-NL"/>
              <a:t>Indien nodig </a:t>
            </a:r>
            <a:r>
              <a:rPr lang="nl-NL" err="1"/>
              <a:t>PC's</a:t>
            </a:r>
            <a:r>
              <a:rPr lang="nl-NL"/>
              <a:t> </a:t>
            </a:r>
          </a:p>
          <a:p>
            <a:pPr lvl="2">
              <a:buFont typeface="Courier New"/>
              <a:buChar char="o"/>
            </a:pPr>
            <a:r>
              <a:rPr lang="nl-NL"/>
              <a:t>Indien niet ter plaatse vuilnisemmers ( liefst pedaalemmers)</a:t>
            </a:r>
          </a:p>
          <a:p>
            <a:pPr lvl="2">
              <a:buFont typeface="Courier New"/>
              <a:buChar char="o"/>
            </a:pPr>
            <a:r>
              <a:rPr lang="nl-NL"/>
              <a:t>Reinigings- en ontsmettingsmateriaal voor tussenin materiaal te reinigen en ontsmetten 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6674D1-3C07-4064-AB88-38D0D2BEB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642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>
            <a:extLst>
              <a:ext uri="{FF2B5EF4-FFF2-40B4-BE49-F238E27FC236}">
                <a16:creationId xmlns:a16="http://schemas.microsoft.com/office/drawing/2014/main" id="{1890CB33-ED3D-4861-BA43-D68393A9B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28" b="109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0150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67355-FA7D-4527-A382-AC61C7CA3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Algemene opdrachten : materiaal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1695A8-4451-4419-ADF1-8E4EF618C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Courier New,monospace"/>
              <a:buChar char="o"/>
            </a:pPr>
            <a:endParaRPr lang="nl-NL"/>
          </a:p>
          <a:p>
            <a:pPr lvl="1">
              <a:buFont typeface="Courier New,monospace"/>
              <a:buChar char="o"/>
            </a:pPr>
            <a:r>
              <a:rPr lang="nl-NL"/>
              <a:t>Vrijwilligers</a:t>
            </a:r>
          </a:p>
          <a:p>
            <a:pPr lvl="2">
              <a:buFont typeface="Courier New,monospace"/>
              <a:buChar char="o"/>
            </a:pPr>
            <a:r>
              <a:rPr lang="nl-NL"/>
              <a:t>Beschermingsmateriaal vrijwilligers: mondmaskers, schorten, </a:t>
            </a:r>
            <a:r>
              <a:rPr lang="nl-NL" err="1"/>
              <a:t>faceshields</a:t>
            </a:r>
            <a:r>
              <a:rPr lang="nl-NL"/>
              <a:t>, handschoenen</a:t>
            </a:r>
          </a:p>
          <a:p>
            <a:pPr lvl="2">
              <a:buFont typeface="Courier New,monospace"/>
              <a:buChar char="o"/>
            </a:pPr>
            <a:r>
              <a:rPr lang="nl-NL" err="1"/>
              <a:t>Handgel</a:t>
            </a:r>
            <a:r>
              <a:rPr lang="nl-NL"/>
              <a:t> </a:t>
            </a:r>
          </a:p>
          <a:p>
            <a:pPr lvl="1">
              <a:buFont typeface="Courier New,monospace"/>
              <a:buChar char="o"/>
            </a:pPr>
            <a:r>
              <a:rPr lang="nl-NL"/>
              <a:t>Afname </a:t>
            </a:r>
            <a:r>
              <a:rPr lang="nl-NL" err="1"/>
              <a:t>sneltest</a:t>
            </a:r>
            <a:endParaRPr lang="nl-NL"/>
          </a:p>
          <a:p>
            <a:pPr lvl="2">
              <a:buFont typeface="Courier New,monospace"/>
              <a:buChar char="o"/>
            </a:pPr>
            <a:r>
              <a:rPr lang="nl-NL"/>
              <a:t>Wekkertjes/timers</a:t>
            </a:r>
            <a:endParaRPr lang="en-US"/>
          </a:p>
          <a:p>
            <a:pPr lvl="2">
              <a:buFont typeface="Courier New,monospace"/>
              <a:buChar char="o"/>
            </a:pPr>
            <a:r>
              <a:rPr lang="nl-NL"/>
              <a:t>Tongspatels</a:t>
            </a:r>
          </a:p>
          <a:p>
            <a:pPr lvl="2">
              <a:buFont typeface="Courier New,monospace"/>
              <a:buChar char="o"/>
            </a:pPr>
            <a:r>
              <a:rPr lang="nl-NL"/>
              <a:t>Papieren zakdoekjes</a:t>
            </a:r>
          </a:p>
          <a:p>
            <a:pPr lvl="2">
              <a:buFont typeface="Courier New,monospace"/>
              <a:buChar char="o"/>
            </a:pPr>
            <a:r>
              <a:rPr lang="nl-NL"/>
              <a:t>Rode containers voor besmet materiaal</a:t>
            </a:r>
            <a:endParaRPr lang="en-US"/>
          </a:p>
          <a:p>
            <a:pPr lvl="2">
              <a:buFont typeface="Courier New,monospace"/>
              <a:buChar char="o"/>
            </a:pPr>
            <a:r>
              <a:rPr lang="nl-NL"/>
              <a:t>Afvalzakken voor mondmaskers, schorten, handschoenen </a:t>
            </a:r>
            <a:endParaRPr lang="en-US"/>
          </a:p>
          <a:p>
            <a:pPr lvl="1">
              <a:buFont typeface="Courier New,monospace"/>
              <a:buChar char="o"/>
            </a:pPr>
            <a:r>
              <a:rPr lang="nl-NL"/>
              <a:t>Afval </a:t>
            </a:r>
            <a:r>
              <a:rPr lang="nl-NL" err="1"/>
              <a:t>ophaling</a:t>
            </a:r>
            <a:r>
              <a:rPr lang="nl-NL"/>
              <a:t> op de locatie</a:t>
            </a:r>
          </a:p>
          <a:p>
            <a:pPr lvl="2">
              <a:buFont typeface="Courier New,monospace"/>
              <a:buChar char="o"/>
            </a:pPr>
            <a:endParaRPr lang="nl-NL"/>
          </a:p>
          <a:p>
            <a:pPr lvl="1">
              <a:buFont typeface="Courier New,monospace"/>
              <a:buChar char="o"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6D785D-4168-4735-A1AF-5A1177C0C3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9143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E343DD-FE32-474F-981D-9CDAAE73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Vrijwilliger Rode Kruis 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370645-EA47-4F1C-B5E4-44154CEBE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nl-NL"/>
              <a:t>- Onthaal : opvragen gegevens </a:t>
            </a:r>
            <a:endParaRPr lang="en-US"/>
          </a:p>
          <a:p>
            <a:pPr marL="114300" indent="0">
              <a:buNone/>
            </a:pPr>
            <a:r>
              <a:rPr lang="nl-NL"/>
              <a:t>- Testafname + testonderzoek</a:t>
            </a:r>
          </a:p>
          <a:p>
            <a:pPr marL="114300" indent="0">
              <a:buNone/>
            </a:pPr>
            <a:r>
              <a:rPr lang="nl-NL"/>
              <a:t>- Test registreren – infobrief - resultaat doorgeven aan CLB </a:t>
            </a:r>
          </a:p>
          <a:p>
            <a:pPr marL="114300" indent="0">
              <a:buNone/>
            </a:pPr>
            <a:r>
              <a:rPr lang="nl-NL"/>
              <a:t>- Dagelijkse risico analyse , stock </a:t>
            </a:r>
            <a:r>
              <a:rPr lang="nl-NL" err="1"/>
              <a:t>sneltesten</a:t>
            </a:r>
            <a:r>
              <a:rPr lang="nl-NL"/>
              <a:t> </a:t>
            </a:r>
          </a:p>
          <a:p>
            <a:pPr marL="114300" indent="0">
              <a:buNone/>
            </a:pPr>
            <a:r>
              <a:rPr lang="nl-NL"/>
              <a:t>Handig : verantwoordelijke Rode Kruis vrijwilliger (ervaring EHBO/ </a:t>
            </a:r>
            <a:r>
              <a:rPr lang="nl-NL" err="1"/>
              <a:t>PCvaardig</a:t>
            </a:r>
            <a:r>
              <a:rPr lang="nl-NL"/>
              <a:t>) :</a:t>
            </a:r>
            <a:br>
              <a:rPr lang="nl-NL"/>
            </a:br>
            <a:r>
              <a:rPr lang="nl-NL"/>
              <a:t>- Supervisie vrijwilligers – nieuwe vrijwilligers</a:t>
            </a:r>
          </a:p>
          <a:p>
            <a:pPr marL="114300" indent="0">
              <a:buNone/>
            </a:pPr>
            <a:r>
              <a:rPr lang="nl-NL"/>
              <a:t>- Controle stockbeheer , risico analyse, communicatie met contactpersoon </a:t>
            </a:r>
            <a:br>
              <a:rPr lang="nl-NL"/>
            </a:br>
            <a:r>
              <a:rPr lang="nl-NL"/>
              <a:t>  CLB, ….  </a:t>
            </a:r>
            <a:br>
              <a:rPr lang="nl-NL"/>
            </a:b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5B68EE-E4A8-442B-9E22-5F156FD4FB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61207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9506F-F38C-4609-9559-CFFD4FE5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Ondersteuning vanuit Netwerk doorheen hele proces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98A719-3B8A-42C0-91A6-8B9383E5C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1"/>
              <a:t>Aanpak : prioritering van groot belang ! </a:t>
            </a:r>
          </a:p>
          <a:p>
            <a:r>
              <a:rPr lang="nl-BE" b="1"/>
              <a:t>Vragenuurtjes</a:t>
            </a:r>
            <a:endParaRPr lang="nl-BE"/>
          </a:p>
          <a:p>
            <a:r>
              <a:rPr lang="nl-BE" b="1"/>
              <a:t>Coronawebsite </a:t>
            </a:r>
          </a:p>
          <a:p>
            <a:pPr>
              <a:buFont typeface="Wingdings"/>
              <a:buChar char="Ø"/>
            </a:pPr>
            <a:r>
              <a:rPr lang="nl-BE" sz="2800"/>
              <a:t>Onder luik Inhoudelijke </a:t>
            </a:r>
            <a:r>
              <a:rPr lang="nl-BE"/>
              <a:t>werking</a:t>
            </a:r>
          </a:p>
          <a:p>
            <a:pPr>
              <a:buFont typeface="Wingdings"/>
              <a:buChar char="Ø"/>
            </a:pPr>
            <a:r>
              <a:rPr lang="nl-BE"/>
              <a:t>Onder</a:t>
            </a:r>
            <a:r>
              <a:rPr lang="nl-BE" sz="2800"/>
              <a:t> FAQ, nieuwe categorie ‘</a:t>
            </a:r>
            <a:r>
              <a:rPr lang="nl-BE" sz="2800" err="1"/>
              <a:t>Sneltesten</a:t>
            </a:r>
            <a:r>
              <a:rPr lang="nl-BE" sz="2800"/>
              <a:t>’</a:t>
            </a:r>
            <a:endParaRPr lang="nl-BE"/>
          </a:p>
          <a:p>
            <a:r>
              <a:rPr lang="nl-BE" b="1"/>
              <a:t>Individuele vragen </a:t>
            </a:r>
            <a:r>
              <a:rPr lang="nl-BE"/>
              <a:t>via</a:t>
            </a:r>
            <a:r>
              <a:rPr lang="nl-NL">
                <a:hlinkClick r:id="rId2"/>
              </a:rPr>
              <a:t> contact.tracing@vrijclbnetwerk.be</a:t>
            </a:r>
            <a:endParaRPr lang="nl-NL"/>
          </a:p>
          <a:p>
            <a:r>
              <a:rPr lang="nl-BE" b="1"/>
              <a:t>Contact </a:t>
            </a:r>
            <a:r>
              <a:rPr lang="nl-BE" b="1" err="1"/>
              <a:t>Tracing</a:t>
            </a:r>
            <a:r>
              <a:rPr lang="nl-BE" b="1"/>
              <a:t> Forum: </a:t>
            </a:r>
          </a:p>
          <a:p>
            <a:pPr lvl="1">
              <a:buFont typeface="Wingdings"/>
              <a:buChar char="Ø"/>
            </a:pPr>
            <a:r>
              <a:rPr lang="nl-BE"/>
              <a:t>nieuw kanaal ‘</a:t>
            </a:r>
            <a:r>
              <a:rPr lang="nl-BE" err="1"/>
              <a:t>Sneltesten</a:t>
            </a:r>
            <a:r>
              <a:rPr lang="nl-BE"/>
              <a:t>’ – om elkaar te inspireren en verder te helpen</a:t>
            </a:r>
          </a:p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A4F02FA-8546-4057-9420-1DC81DD833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6622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A39873D9-7163-4A24-B460-1A435908F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506" y="245281"/>
            <a:ext cx="6389887" cy="6357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3226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kleurrijk, groep, staand&#10;&#10;Automatisch gegenereerde beschrijving">
            <a:extLst>
              <a:ext uri="{FF2B5EF4-FFF2-40B4-BE49-F238E27FC236}">
                <a16:creationId xmlns:a16="http://schemas.microsoft.com/office/drawing/2014/main" id="{A7AFA224-3963-4826-A8E9-3AA3A5A4F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4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213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ersoon, hand, vasthouden, klein&#10;&#10;Automatisch gegenereerde beschrijving">
            <a:extLst>
              <a:ext uri="{FF2B5EF4-FFF2-40B4-BE49-F238E27FC236}">
                <a16:creationId xmlns:a16="http://schemas.microsoft.com/office/drawing/2014/main" id="{ACE393B7-389C-4A16-87BB-12B624461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5CD4017-1AF4-434B-8C34-4B909F192421}"/>
              </a:ext>
            </a:extLst>
          </p:cNvPr>
          <p:cNvSpPr txBox="1"/>
          <p:nvPr/>
        </p:nvSpPr>
        <p:spPr>
          <a:xfrm>
            <a:off x="3083169" y="191477"/>
            <a:ext cx="72956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>
                <a:solidFill>
                  <a:srgbClr val="FFFFFF"/>
                </a:solidFill>
                <a:latin typeface="Calibri"/>
                <a:cs typeface="Calibri"/>
              </a:rPr>
              <a:t>Bedankt voor jullie aandacht </a:t>
            </a:r>
          </a:p>
        </p:txBody>
      </p:sp>
    </p:spTree>
    <p:extLst>
      <p:ext uri="{BB962C8B-B14F-4D97-AF65-F5344CB8AC3E}">
        <p14:creationId xmlns:p14="http://schemas.microsoft.com/office/powerpoint/2010/main" val="340295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88A5C6-248E-4BBB-9914-6F318171E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Waarom versnelde </a:t>
            </a:r>
            <a:r>
              <a:rPr lang="nl-BE" err="1"/>
              <a:t>sneltesten</a:t>
            </a:r>
            <a:r>
              <a:rPr lang="nl-BE"/>
              <a:t>? </a:t>
            </a:r>
            <a:br>
              <a:rPr lang="nl-BE"/>
            </a:br>
            <a:r>
              <a:rPr lang="nl-BE"/>
              <a:t>(Stefan)</a:t>
            </a:r>
          </a:p>
        </p:txBody>
      </p:sp>
    </p:spTree>
    <p:extLst>
      <p:ext uri="{BB962C8B-B14F-4D97-AF65-F5344CB8AC3E}">
        <p14:creationId xmlns:p14="http://schemas.microsoft.com/office/powerpoint/2010/main" val="116067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F921A-F8B3-4E39-B4E5-6480E9B55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Bijkomend element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BB89B1-2841-4BC6-9F1E-F3F8CF391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nl-NL" b="1"/>
          </a:p>
          <a:p>
            <a:pPr marL="114300" indent="0">
              <a:buNone/>
            </a:pPr>
            <a:endParaRPr lang="nl-NL" b="1"/>
          </a:p>
          <a:p>
            <a:pPr marL="114300" indent="0">
              <a:buNone/>
            </a:pPr>
            <a:endParaRPr lang="nl-NL" b="1"/>
          </a:p>
          <a:p>
            <a:pPr marL="114300" indent="0">
              <a:buNone/>
            </a:pPr>
            <a:endParaRPr lang="nl-NL" b="1"/>
          </a:p>
          <a:p>
            <a:pPr marL="114300" indent="0">
              <a:buNone/>
            </a:pPr>
            <a:endParaRPr lang="nl-NL" b="1"/>
          </a:p>
          <a:p>
            <a:pPr marL="114300" indent="0">
              <a:buNone/>
            </a:pPr>
            <a:endParaRPr lang="nl-NL" b="1"/>
          </a:p>
          <a:p>
            <a:r>
              <a:rPr lang="nl-NL" b="1"/>
              <a:t>Verhoogde besmettelijkheid </a:t>
            </a:r>
            <a:r>
              <a:rPr lang="nl-NL"/>
              <a:t>variant Covid19 met zeer grote bezorgdheid van de Belgische virologen </a:t>
            </a:r>
          </a:p>
          <a:p>
            <a:r>
              <a:rPr lang="nl-NL" b="1"/>
              <a:t>Versnelde uitrol </a:t>
            </a:r>
            <a:r>
              <a:rPr lang="nl-NL" err="1"/>
              <a:t>sneltesten</a:t>
            </a:r>
            <a:r>
              <a:rPr lang="nl-NL"/>
              <a:t> voor breed Vlaanderen en Brussel </a:t>
            </a:r>
          </a:p>
          <a:p>
            <a:pPr marL="114300" indent="0">
              <a:buNone/>
            </a:pPr>
            <a:endParaRPr lang="nl-NL"/>
          </a:p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EB7B1F-4567-45F9-87D2-0341924909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6</a:t>
            </a:fld>
            <a:endParaRPr lang="nl-BE"/>
          </a:p>
        </p:txBody>
      </p:sp>
      <p:pic>
        <p:nvPicPr>
          <p:cNvPr id="6" name="Afbeelding 5" descr="Afbeelding met taart, binnen, tafel, voedsel&#10;&#10;Automatisch gegenereerde beschrijving">
            <a:extLst>
              <a:ext uri="{FF2B5EF4-FFF2-40B4-BE49-F238E27FC236}">
                <a16:creationId xmlns:a16="http://schemas.microsoft.com/office/drawing/2014/main" id="{7154D8E9-AD03-4BF6-BFCC-60B6D8F4C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1668227"/>
            <a:ext cx="3999230" cy="276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3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EEB7B-FA77-4BD8-BE4F-3EBB1D182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Informatie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D54CA4-33BB-4A39-BB19-9DBB0BA416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7</a:t>
            </a:fld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8FFE368-5B68-47BC-8D3A-C9C7F0CF1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88" y="2547938"/>
            <a:ext cx="11323320" cy="3121026"/>
          </a:xfrm>
        </p:spPr>
        <p:txBody>
          <a:bodyPr/>
          <a:lstStyle/>
          <a:p>
            <a:pPr>
              <a:buFontTx/>
              <a:buChar char="-"/>
            </a:pPr>
            <a:r>
              <a:rPr lang="nl-NL"/>
              <a:t>Infomoment met alle directies 10 december 2020 + opname: </a:t>
            </a:r>
          </a:p>
          <a:p>
            <a:pPr marL="1028700" lvl="2" indent="0">
              <a:buNone/>
            </a:pPr>
            <a:r>
              <a:rPr lang="nl-NL" sz="2800"/>
              <a:t>(te vinden onder het luik ‘Inhoudelijke werking’ op de coronawebsite)</a:t>
            </a:r>
          </a:p>
          <a:p>
            <a:pPr>
              <a:buFontTx/>
              <a:buChar char="-"/>
            </a:pPr>
            <a:r>
              <a:rPr lang="nl-NL"/>
              <a:t>Draaiboek van Departement Onderwijs 12 december 2020: </a:t>
            </a:r>
          </a:p>
          <a:p>
            <a:pPr marL="1028700" lvl="2" indent="0">
              <a:buNone/>
            </a:pPr>
            <a:r>
              <a:rPr lang="nl-NL" sz="2800"/>
              <a:t>(zal te vinden zijn onder bestanden op de coronawebsite )   </a:t>
            </a:r>
          </a:p>
          <a:p>
            <a:pPr marL="114300" indent="0">
              <a:buNone/>
            </a:pPr>
            <a:r>
              <a:rPr lang="nl-NL"/>
              <a:t>-   Directienieuwsbrief Vrij CLB Netwerk van 14 december 2020</a:t>
            </a:r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9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FE9F6-9B96-4C20-964D-803B4ED9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Wat hebben we geleerd over de  pilootregio’s</a:t>
            </a:r>
          </a:p>
        </p:txBody>
      </p:sp>
    </p:spTree>
    <p:extLst>
      <p:ext uri="{BB962C8B-B14F-4D97-AF65-F5344CB8AC3E}">
        <p14:creationId xmlns:p14="http://schemas.microsoft.com/office/powerpoint/2010/main" val="42671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2364BF-690B-4858-B0FC-A327712F0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Sneltesten: eerste getuigenis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8208BB-230B-4A9A-BAC1-EE0E7FC478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9</a:t>
            </a:fld>
            <a:endParaRPr lang="nl-BE"/>
          </a:p>
        </p:txBody>
      </p:sp>
      <p:pic>
        <p:nvPicPr>
          <p:cNvPr id="5" name="Afbeelding 5" descr="Afbeelding met bord, voedsel, binnen, meloen&#10;&#10;Automatisch gegenereerde beschrijving">
            <a:extLst>
              <a:ext uri="{FF2B5EF4-FFF2-40B4-BE49-F238E27FC236}">
                <a16:creationId xmlns:a16="http://schemas.microsoft.com/office/drawing/2014/main" id="{0BEA0965-AE2E-45F3-9FD9-D2A59A103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554" y="1434327"/>
            <a:ext cx="7666892" cy="43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869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F84809D90E7478FF2AC337358CC86" ma:contentTypeVersion="9" ma:contentTypeDescription="Een nieuw document maken." ma:contentTypeScope="" ma:versionID="701d003b07d59dc2cbc9ad842f034c34">
  <xsd:schema xmlns:xsd="http://www.w3.org/2001/XMLSchema" xmlns:xs="http://www.w3.org/2001/XMLSchema" xmlns:p="http://schemas.microsoft.com/office/2006/metadata/properties" xmlns:ns2="07b2563e-2184-40ff-88c0-3b84ad9947a1" xmlns:ns3="559f7254-bd06-448f-ae2d-de73c930c837" targetNamespace="http://schemas.microsoft.com/office/2006/metadata/properties" ma:root="true" ma:fieldsID="e9fd47fe4f390117011d313394ce623d" ns2:_="" ns3:_="">
    <xsd:import namespace="07b2563e-2184-40ff-88c0-3b84ad9947a1"/>
    <xsd:import namespace="559f7254-bd06-448f-ae2d-de73c930c8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2563e-2184-40ff-88c0-3b84ad994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9f7254-bd06-448f-ae2d-de73c930c83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CAAD86-5440-4E43-A71A-03CE7BFB25F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DB7CEA-2084-4963-A403-F5B0B2AF6D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1BB117-A3D0-4E66-8078-603D62F22409}">
  <ds:schemaRefs>
    <ds:schemaRef ds:uri="07b2563e-2184-40ff-88c0-3b84ad9947a1"/>
    <ds:schemaRef ds:uri="559f7254-bd06-448f-ae2d-de73c930c8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45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Kantoorthema</vt:lpstr>
      <vt:lpstr>Sneltesten in onderwijs</vt:lpstr>
      <vt:lpstr>PowerPoint Presentation</vt:lpstr>
      <vt:lpstr>Agenda</vt:lpstr>
      <vt:lpstr>PowerPoint Presentation</vt:lpstr>
      <vt:lpstr>Waarom versnelde sneltesten?  (Stefan)</vt:lpstr>
      <vt:lpstr>Bijkomend element</vt:lpstr>
      <vt:lpstr>Informatie</vt:lpstr>
      <vt:lpstr>Wat hebben we geleerd over de  pilootregio’s</vt:lpstr>
      <vt:lpstr>Sneltesten: eerste getuigenis</vt:lpstr>
      <vt:lpstr>Sneltesten: Covid ondersteuner  </vt:lpstr>
      <vt:lpstr>Wat heb ik geleerd van de pilootregio’s </vt:lpstr>
      <vt:lpstr>Mijn ervaring bij opstart </vt:lpstr>
      <vt:lpstr>Hoe kunnen we dit verder in verschillende stappen aanpakken? </vt:lpstr>
      <vt:lpstr>Fundamenten van plan van aanpak </vt:lpstr>
      <vt:lpstr>PLAN VAN AANPAK</vt:lpstr>
      <vt:lpstr>PowerPoint Presentation</vt:lpstr>
      <vt:lpstr>Tijdslijn</vt:lpstr>
      <vt:lpstr>STAP 1:  Locatie  Afspraken partners  vóór 15/1</vt:lpstr>
      <vt:lpstr>Locatie </vt:lpstr>
      <vt:lpstr>Afspraken partners</vt:lpstr>
      <vt:lpstr>Afspraken</vt:lpstr>
      <vt:lpstr>Afspraken</vt:lpstr>
      <vt:lpstr>Voorbereiding webinar praktijkopleiding</vt:lpstr>
      <vt:lpstr>Overzicht sneltesten Vlaanderen breed</vt:lpstr>
      <vt:lpstr>  STAP 2:  Opleiding vrijwilligers  &amp; Bijkomende afspraken partners         vóór 22/1</vt:lpstr>
      <vt:lpstr>Opleiding vrijwilligers</vt:lpstr>
      <vt:lpstr>Bijkomende afspraken</vt:lpstr>
      <vt:lpstr>Bijkomende afspraken</vt:lpstr>
      <vt:lpstr>Bijkomende ondersteuning vanuit Netwerk</vt:lpstr>
      <vt:lpstr>Ondersteuning vanuit Netwerk doorheen hele proces</vt:lpstr>
      <vt:lpstr>STAP 3:  Sneltesten Uiterlijk vanaf 25/1</vt:lpstr>
      <vt:lpstr>Wie doet wat?</vt:lpstr>
      <vt:lpstr>Opdrachten CLB medewerker</vt:lpstr>
      <vt:lpstr>Wie kan deze opdracht opnemen ? </vt:lpstr>
      <vt:lpstr>Opdrachten omtrent contactpersoon</vt:lpstr>
      <vt:lpstr>Opdrachten omtrent supervisie</vt:lpstr>
      <vt:lpstr>Opdrachten CLB omtrent contacttracing </vt:lpstr>
      <vt:lpstr>Taken Rode Kruis</vt:lpstr>
      <vt:lpstr>Algemene opdrachten </vt:lpstr>
      <vt:lpstr>Algemene opdrachten : materiaal </vt:lpstr>
      <vt:lpstr>Vrijwilliger Rode Kruis </vt:lpstr>
      <vt:lpstr>Ondersteuning vanuit Netwerk doorheen hele proces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Sneltesten </dc:title>
  <cp:revision>1</cp:revision>
  <dcterms:modified xsi:type="dcterms:W3CDTF">2021-01-08T09:40:23Z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0x0101006DAF84809D90E7478FF2AC337358CC86</vt:lpwstr>
  </property>
</Properties>
</file>