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4"/>
  </p:sldMasterIdLst>
  <p:notesMasterIdLst>
    <p:notesMasterId r:id="rId73"/>
  </p:notesMasterIdLst>
  <p:sldIdLst>
    <p:sldId id="256" r:id="rId5"/>
    <p:sldId id="287" r:id="rId6"/>
    <p:sldId id="381" r:id="rId7"/>
    <p:sldId id="308" r:id="rId8"/>
    <p:sldId id="348" r:id="rId9"/>
    <p:sldId id="260" r:id="rId10"/>
    <p:sldId id="275" r:id="rId11"/>
    <p:sldId id="329" r:id="rId12"/>
    <p:sldId id="330" r:id="rId13"/>
    <p:sldId id="358" r:id="rId14"/>
    <p:sldId id="359" r:id="rId15"/>
    <p:sldId id="295" r:id="rId16"/>
    <p:sldId id="336" r:id="rId17"/>
    <p:sldId id="272" r:id="rId18"/>
    <p:sldId id="350" r:id="rId19"/>
    <p:sldId id="349" r:id="rId20"/>
    <p:sldId id="322" r:id="rId21"/>
    <p:sldId id="323" r:id="rId22"/>
    <p:sldId id="362" r:id="rId23"/>
    <p:sldId id="339" r:id="rId24"/>
    <p:sldId id="385" r:id="rId25"/>
    <p:sldId id="386" r:id="rId26"/>
    <p:sldId id="382" r:id="rId27"/>
    <p:sldId id="351" r:id="rId28"/>
    <p:sldId id="344" r:id="rId29"/>
    <p:sldId id="356" r:id="rId30"/>
    <p:sldId id="340" r:id="rId31"/>
    <p:sldId id="384" r:id="rId32"/>
    <p:sldId id="353" r:id="rId33"/>
    <p:sldId id="354" r:id="rId34"/>
    <p:sldId id="383" r:id="rId35"/>
    <p:sldId id="397" r:id="rId36"/>
    <p:sldId id="341" r:id="rId37"/>
    <p:sldId id="342" r:id="rId38"/>
    <p:sldId id="388" r:id="rId39"/>
    <p:sldId id="374" r:id="rId40"/>
    <p:sldId id="368" r:id="rId41"/>
    <p:sldId id="360" r:id="rId42"/>
    <p:sldId id="370" r:id="rId43"/>
    <p:sldId id="389" r:id="rId44"/>
    <p:sldId id="371" r:id="rId45"/>
    <p:sldId id="373" r:id="rId46"/>
    <p:sldId id="375" r:id="rId47"/>
    <p:sldId id="372" r:id="rId48"/>
    <p:sldId id="390" r:id="rId49"/>
    <p:sldId id="331" r:id="rId50"/>
    <p:sldId id="393" r:id="rId51"/>
    <p:sldId id="391" r:id="rId52"/>
    <p:sldId id="392" r:id="rId53"/>
    <p:sldId id="380" r:id="rId54"/>
    <p:sldId id="394" r:id="rId55"/>
    <p:sldId id="395" r:id="rId56"/>
    <p:sldId id="334" r:id="rId57"/>
    <p:sldId id="364" r:id="rId58"/>
    <p:sldId id="332" r:id="rId59"/>
    <p:sldId id="396" r:id="rId60"/>
    <p:sldId id="377" r:id="rId61"/>
    <p:sldId id="379" r:id="rId62"/>
    <p:sldId id="378" r:id="rId63"/>
    <p:sldId id="333" r:id="rId64"/>
    <p:sldId id="338" r:id="rId65"/>
    <p:sldId id="345" r:id="rId66"/>
    <p:sldId id="346" r:id="rId67"/>
    <p:sldId id="365" r:id="rId68"/>
    <p:sldId id="367" r:id="rId69"/>
    <p:sldId id="366" r:id="rId70"/>
    <p:sldId id="293" r:id="rId71"/>
    <p:sldId id="294" r:id="rId7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1D7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36A69-1FBD-4142-B309-02A39D0972FE}" v="368" dt="2021-01-12T20:52:42.537"/>
    <p1510:client id="{1579369E-426B-45E0-85B5-88AD8AA0D2D5}" v="2669" dt="2021-01-14T17:46:29.119"/>
    <p1510:client id="{1DD6FBF6-1E96-4D49-B91B-7C27D336020C}" v="573" dt="2021-01-12T19:42:31.091"/>
    <p1510:client id="{3AC5C59E-B352-4365-81CB-8062E740F88B}" v="857" dt="2021-01-14T14:19:02.411"/>
    <p1510:client id="{4D97E11A-89CF-4E34-A8BD-C9E0EB2A97CF}" v="28" dt="2021-01-14T18:04:08.420"/>
    <p1510:client id="{4EC0B7FE-8E05-43AF-855E-99F007AE4E55}" v="483" dt="2021-01-15T11:53:48.648"/>
    <p1510:client id="{5A358850-5342-45A6-B315-27BE82B91D8F}" v="1" dt="2021-01-15T11:11:41.661"/>
    <p1510:client id="{61D53086-F601-443F-BF72-3B1632CB9122}" v="269" dt="2021-01-12T18:31:18.822"/>
    <p1510:client id="{6A3DBC5F-CA13-4898-83CD-8FEF8D64BFC9}" v="1706" dt="2021-01-13T15:11:45.811"/>
    <p1510:client id="{7E16E9CF-D749-4EAC-94DE-921AE1C408BE}" v="32" dt="2021-01-14T14:39:02.856"/>
    <p1510:client id="{9119E588-7A77-4FEF-A60D-074DC54FC8B1}" v="354" dt="2021-01-14T20:57:28.546"/>
    <p1510:client id="{A2856F11-EE86-4EE1-A41D-C0ABA0EB2951}" v="2" dt="2021-01-11T21:05:25.988"/>
    <p1510:client id="{B5CAAC89-D100-4018-ADD6-1C43438FD3A7}" v="1713" dt="2021-01-13T21:40:46.926"/>
    <p1510:client id="{C3BBC486-C74B-49E3-A50E-E2CAB29B78BA}" v="210" dt="2021-01-13T19:31:54.278"/>
    <p1510:client id="{C63DA0E4-0F09-4ECD-981E-348EAC90EE38}" v="23" dt="2021-01-14T18:06:16.222"/>
    <p1510:client id="{DB613847-6D38-42B8-9A39-BAD8EE450598}" v="3" dt="2021-01-14T20:22:15.577"/>
    <p1510:client id="{FCA27D7E-2600-4CBB-9D18-997D73FEABDB}" v="82" dt="2021-01-14T20:16:16.0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Vercruysse" userId="S::christa.vercruysse@vrijclbnetwerk.be::4200ecb0-f1ab-4090-bbe4-209ba0ca2e7f" providerId="AD" clId="Web-{4D97E11A-89CF-4E34-A8BD-C9E0EB2A97CF}"/>
    <pc:docChg chg="modSld sldOrd">
      <pc:chgData name="Christa Vercruysse" userId="S::christa.vercruysse@vrijclbnetwerk.be::4200ecb0-f1ab-4090-bbe4-209ba0ca2e7f" providerId="AD" clId="Web-{4D97E11A-89CF-4E34-A8BD-C9E0EB2A97CF}" dt="2021-01-14T18:04:08.420" v="25"/>
      <pc:docMkLst>
        <pc:docMk/>
      </pc:docMkLst>
      <pc:sldChg chg="modSp">
        <pc:chgData name="Christa Vercruysse" userId="S::christa.vercruysse@vrijclbnetwerk.be::4200ecb0-f1ab-4090-bbe4-209ba0ca2e7f" providerId="AD" clId="Web-{4D97E11A-89CF-4E34-A8BD-C9E0EB2A97CF}" dt="2021-01-14T18:03:17.731" v="23" actId="20577"/>
        <pc:sldMkLst>
          <pc:docMk/>
          <pc:sldMk cId="3826932997" sldId="331"/>
        </pc:sldMkLst>
        <pc:spChg chg="mod">
          <ac:chgData name="Christa Vercruysse" userId="S::christa.vercruysse@vrijclbnetwerk.be::4200ecb0-f1ab-4090-bbe4-209ba0ca2e7f" providerId="AD" clId="Web-{4D97E11A-89CF-4E34-A8BD-C9E0EB2A97CF}" dt="2021-01-14T18:03:17.731" v="23" actId="20577"/>
          <ac:spMkLst>
            <pc:docMk/>
            <pc:sldMk cId="3826932997" sldId="331"/>
            <ac:spMk id="3" creationId="{8809DDEA-0A2E-44B9-A4A5-915FF322A25B}"/>
          </ac:spMkLst>
        </pc:spChg>
      </pc:sldChg>
      <pc:sldChg chg="modSp">
        <pc:chgData name="Christa Vercruysse" userId="S::christa.vercruysse@vrijclbnetwerk.be::4200ecb0-f1ab-4090-bbe4-209ba0ca2e7f" providerId="AD" clId="Web-{4D97E11A-89CF-4E34-A8BD-C9E0EB2A97CF}" dt="2021-01-14T18:01:03.619" v="3"/>
        <pc:sldMkLst>
          <pc:docMk/>
          <pc:sldMk cId="2165911412" sldId="358"/>
        </pc:sldMkLst>
        <pc:graphicFrameChg chg="mod modGraphic">
          <ac:chgData name="Christa Vercruysse" userId="S::christa.vercruysse@vrijclbnetwerk.be::4200ecb0-f1ab-4090-bbe4-209ba0ca2e7f" providerId="AD" clId="Web-{4D97E11A-89CF-4E34-A8BD-C9E0EB2A97CF}" dt="2021-01-14T18:01:03.619" v="3"/>
          <ac:graphicFrameMkLst>
            <pc:docMk/>
            <pc:sldMk cId="2165911412" sldId="358"/>
            <ac:graphicFrameMk id="6" creationId="{3DD37EDD-7226-4A6C-A6DE-2799C3A08F39}"/>
          </ac:graphicFrameMkLst>
        </pc:graphicFrameChg>
      </pc:sldChg>
      <pc:sldChg chg="modSp">
        <pc:chgData name="Christa Vercruysse" userId="S::christa.vercruysse@vrijclbnetwerk.be::4200ecb0-f1ab-4090-bbe4-209ba0ca2e7f" providerId="AD" clId="Web-{4D97E11A-89CF-4E34-A8BD-C9E0EB2A97CF}" dt="2021-01-14T18:01:23.073" v="5" actId="1076"/>
        <pc:sldMkLst>
          <pc:docMk/>
          <pc:sldMk cId="2829557379" sldId="359"/>
        </pc:sldMkLst>
        <pc:spChg chg="mod">
          <ac:chgData name="Christa Vercruysse" userId="S::christa.vercruysse@vrijclbnetwerk.be::4200ecb0-f1ab-4090-bbe4-209ba0ca2e7f" providerId="AD" clId="Web-{4D97E11A-89CF-4E34-A8BD-C9E0EB2A97CF}" dt="2021-01-14T18:01:23.073" v="5" actId="1076"/>
          <ac:spMkLst>
            <pc:docMk/>
            <pc:sldMk cId="2829557379" sldId="359"/>
            <ac:spMk id="3" creationId="{C7BEC66F-3131-4B69-9A54-F9B416B6DF1C}"/>
          </ac:spMkLst>
        </pc:spChg>
      </pc:sldChg>
      <pc:sldChg chg="ord">
        <pc:chgData name="Christa Vercruysse" userId="S::christa.vercruysse@vrijclbnetwerk.be::4200ecb0-f1ab-4090-bbe4-209ba0ca2e7f" providerId="AD" clId="Web-{4D97E11A-89CF-4E34-A8BD-C9E0EB2A97CF}" dt="2021-01-14T18:04:08.420" v="25"/>
        <pc:sldMkLst>
          <pc:docMk/>
          <pc:sldMk cId="1718455781" sldId="364"/>
        </pc:sldMkLst>
      </pc:sldChg>
      <pc:sldChg chg="modSp">
        <pc:chgData name="Christa Vercruysse" userId="S::christa.vercruysse@vrijclbnetwerk.be::4200ecb0-f1ab-4090-bbe4-209ba0ca2e7f" providerId="AD" clId="Web-{4D97E11A-89CF-4E34-A8BD-C9E0EB2A97CF}" dt="2021-01-14T18:00:35.619" v="0" actId="20577"/>
        <pc:sldMkLst>
          <pc:docMk/>
          <pc:sldMk cId="4243937147" sldId="381"/>
        </pc:sldMkLst>
        <pc:spChg chg="mod">
          <ac:chgData name="Christa Vercruysse" userId="S::christa.vercruysse@vrijclbnetwerk.be::4200ecb0-f1ab-4090-bbe4-209ba0ca2e7f" providerId="AD" clId="Web-{4D97E11A-89CF-4E34-A8BD-C9E0EB2A97CF}" dt="2021-01-14T18:00:35.619" v="0" actId="20577"/>
          <ac:spMkLst>
            <pc:docMk/>
            <pc:sldMk cId="4243937147" sldId="381"/>
            <ac:spMk id="2" creationId="{2E0C41ED-8FFF-46E3-994E-1B016D988925}"/>
          </ac:spMkLst>
        </pc:spChg>
      </pc:sldChg>
      <pc:sldChg chg="modSp">
        <pc:chgData name="Christa Vercruysse" userId="S::christa.vercruysse@vrijclbnetwerk.be::4200ecb0-f1ab-4090-bbe4-209ba0ca2e7f" providerId="AD" clId="Web-{4D97E11A-89CF-4E34-A8BD-C9E0EB2A97CF}" dt="2021-01-14T18:01:55.120" v="6" actId="1076"/>
        <pc:sldMkLst>
          <pc:docMk/>
          <pc:sldMk cId="2885224240" sldId="382"/>
        </pc:sldMkLst>
        <pc:spChg chg="mod">
          <ac:chgData name="Christa Vercruysse" userId="S::christa.vercruysse@vrijclbnetwerk.be::4200ecb0-f1ab-4090-bbe4-209ba0ca2e7f" providerId="AD" clId="Web-{4D97E11A-89CF-4E34-A8BD-C9E0EB2A97CF}" dt="2021-01-14T18:01:55.120" v="6" actId="1076"/>
          <ac:spMkLst>
            <pc:docMk/>
            <pc:sldMk cId="2885224240" sldId="382"/>
            <ac:spMk id="2" creationId="{07F3D6F8-1A5A-4829-9917-53D9962C66AC}"/>
          </ac:spMkLst>
        </pc:spChg>
      </pc:sldChg>
    </pc:docChg>
  </pc:docChgLst>
  <pc:docChgLst>
    <pc:chgData name="Greta Clarebout" userId="S::greta.clarebout@vrijclbnetwerk.be::0065a835-eb0b-4fe6-a3a5-145465db141b" providerId="AD" clId="Web-{1DD6FBF6-1E96-4D49-B91B-7C27D336020C}"/>
    <pc:docChg chg="addSld delSld modSld sldOrd">
      <pc:chgData name="Greta Clarebout" userId="S::greta.clarebout@vrijclbnetwerk.be::0065a835-eb0b-4fe6-a3a5-145465db141b" providerId="AD" clId="Web-{1DD6FBF6-1E96-4D49-B91B-7C27D336020C}" dt="2021-01-12T19:42:22.435" v="311"/>
      <pc:docMkLst>
        <pc:docMk/>
      </pc:docMkLst>
      <pc:sldChg chg="modSp">
        <pc:chgData name="Greta Clarebout" userId="S::greta.clarebout@vrijclbnetwerk.be::0065a835-eb0b-4fe6-a3a5-145465db141b" providerId="AD" clId="Web-{1DD6FBF6-1E96-4D49-B91B-7C27D336020C}" dt="2021-01-12T19:34:06.986" v="281" actId="20577"/>
        <pc:sldMkLst>
          <pc:docMk/>
          <pc:sldMk cId="3169043265" sldId="322"/>
        </pc:sldMkLst>
        <pc:spChg chg="mod">
          <ac:chgData name="Greta Clarebout" userId="S::greta.clarebout@vrijclbnetwerk.be::0065a835-eb0b-4fe6-a3a5-145465db141b" providerId="AD" clId="Web-{1DD6FBF6-1E96-4D49-B91B-7C27D336020C}" dt="2021-01-12T19:34:06.986" v="281" actId="20577"/>
          <ac:spMkLst>
            <pc:docMk/>
            <pc:sldMk cId="3169043265" sldId="322"/>
            <ac:spMk id="3" creationId="{0896EFB0-16E2-444E-8D84-D5A9A7DF3E59}"/>
          </ac:spMkLst>
        </pc:spChg>
      </pc:sldChg>
      <pc:sldChg chg="modSp">
        <pc:chgData name="Greta Clarebout" userId="S::greta.clarebout@vrijclbnetwerk.be::0065a835-eb0b-4fe6-a3a5-145465db141b" providerId="AD" clId="Web-{1DD6FBF6-1E96-4D49-B91B-7C27D336020C}" dt="2021-01-12T19:31:39.702" v="150" actId="20577"/>
        <pc:sldMkLst>
          <pc:docMk/>
          <pc:sldMk cId="2056641603" sldId="326"/>
        </pc:sldMkLst>
        <pc:spChg chg="mod">
          <ac:chgData name="Greta Clarebout" userId="S::greta.clarebout@vrijclbnetwerk.be::0065a835-eb0b-4fe6-a3a5-145465db141b" providerId="AD" clId="Web-{1DD6FBF6-1E96-4D49-B91B-7C27D336020C}" dt="2021-01-12T19:31:39.702" v="150" actId="20577"/>
          <ac:spMkLst>
            <pc:docMk/>
            <pc:sldMk cId="2056641603" sldId="326"/>
            <ac:spMk id="2" creationId="{AEA55EF8-7914-4F66-A107-E3AB02762033}"/>
          </ac:spMkLst>
        </pc:spChg>
      </pc:sldChg>
      <pc:sldChg chg="modSp">
        <pc:chgData name="Greta Clarebout" userId="S::greta.clarebout@vrijclbnetwerk.be::0065a835-eb0b-4fe6-a3a5-145465db141b" providerId="AD" clId="Web-{1DD6FBF6-1E96-4D49-B91B-7C27D336020C}" dt="2021-01-12T19:36:31.990" v="295" actId="20577"/>
        <pc:sldMkLst>
          <pc:docMk/>
          <pc:sldMk cId="3012917300" sldId="333"/>
        </pc:sldMkLst>
        <pc:spChg chg="mod">
          <ac:chgData name="Greta Clarebout" userId="S::greta.clarebout@vrijclbnetwerk.be::0065a835-eb0b-4fe6-a3a5-145465db141b" providerId="AD" clId="Web-{1DD6FBF6-1E96-4D49-B91B-7C27D336020C}" dt="2021-01-12T19:36:31.990" v="295" actId="20577"/>
          <ac:spMkLst>
            <pc:docMk/>
            <pc:sldMk cId="3012917300" sldId="333"/>
            <ac:spMk id="3" creationId="{D3988AB3-DE86-4D98-B7B2-919E88E166E5}"/>
          </ac:spMkLst>
        </pc:spChg>
      </pc:sldChg>
      <pc:sldChg chg="modSp">
        <pc:chgData name="Greta Clarebout" userId="S::greta.clarebout@vrijclbnetwerk.be::0065a835-eb0b-4fe6-a3a5-145465db141b" providerId="AD" clId="Web-{1DD6FBF6-1E96-4D49-B91B-7C27D336020C}" dt="2021-01-12T19:19:53.482" v="106" actId="20577"/>
        <pc:sldMkLst>
          <pc:docMk/>
          <pc:sldMk cId="1225977069" sldId="342"/>
        </pc:sldMkLst>
        <pc:spChg chg="mod">
          <ac:chgData name="Greta Clarebout" userId="S::greta.clarebout@vrijclbnetwerk.be::0065a835-eb0b-4fe6-a3a5-145465db141b" providerId="AD" clId="Web-{1DD6FBF6-1E96-4D49-B91B-7C27D336020C}" dt="2021-01-12T19:19:53.482" v="106" actId="20577"/>
          <ac:spMkLst>
            <pc:docMk/>
            <pc:sldMk cId="1225977069" sldId="342"/>
            <ac:spMk id="3" creationId="{A9E5D8FA-60DB-4889-9EDB-3E0AABC53435}"/>
          </ac:spMkLst>
        </pc:spChg>
      </pc:sldChg>
      <pc:sldChg chg="addSp delSp modSp add replId">
        <pc:chgData name="Greta Clarebout" userId="S::greta.clarebout@vrijclbnetwerk.be::0065a835-eb0b-4fe6-a3a5-145465db141b" providerId="AD" clId="Web-{1DD6FBF6-1E96-4D49-B91B-7C27D336020C}" dt="2021-01-12T19:10:27.466" v="66" actId="14100"/>
        <pc:sldMkLst>
          <pc:docMk/>
          <pc:sldMk cId="1259890242" sldId="351"/>
        </pc:sldMkLst>
        <pc:spChg chg="mod">
          <ac:chgData name="Greta Clarebout" userId="S::greta.clarebout@vrijclbnetwerk.be::0065a835-eb0b-4fe6-a3a5-145465db141b" providerId="AD" clId="Web-{1DD6FBF6-1E96-4D49-B91B-7C27D336020C}" dt="2021-01-12T19:09:17.902" v="59" actId="20577"/>
          <ac:spMkLst>
            <pc:docMk/>
            <pc:sldMk cId="1259890242" sldId="351"/>
            <ac:spMk id="2" creationId="{8BF8950F-5D0D-4034-9504-D5C775301614}"/>
          </ac:spMkLst>
        </pc:spChg>
        <pc:spChg chg="mod">
          <ac:chgData name="Greta Clarebout" userId="S::greta.clarebout@vrijclbnetwerk.be::0065a835-eb0b-4fe6-a3a5-145465db141b" providerId="AD" clId="Web-{1DD6FBF6-1E96-4D49-B91B-7C27D336020C}" dt="2021-01-12T19:03:24.690" v="20" actId="20577"/>
          <ac:spMkLst>
            <pc:docMk/>
            <pc:sldMk cId="1259890242" sldId="351"/>
            <ac:spMk id="3" creationId="{ED914362-00FD-47BA-9BE5-1C47906D455C}"/>
          </ac:spMkLst>
        </pc:spChg>
        <pc:picChg chg="add del mod">
          <ac:chgData name="Greta Clarebout" userId="S::greta.clarebout@vrijclbnetwerk.be::0065a835-eb0b-4fe6-a3a5-145465db141b" providerId="AD" clId="Web-{1DD6FBF6-1E96-4D49-B91B-7C27D336020C}" dt="2021-01-12T19:09:33.106" v="60"/>
          <ac:picMkLst>
            <pc:docMk/>
            <pc:sldMk cId="1259890242" sldId="351"/>
            <ac:picMk id="4" creationId="{6FB572DC-419C-4C5C-B337-7E738BDD5EA2}"/>
          </ac:picMkLst>
        </pc:picChg>
        <pc:picChg chg="add mod">
          <ac:chgData name="Greta Clarebout" userId="S::greta.clarebout@vrijclbnetwerk.be::0065a835-eb0b-4fe6-a3a5-145465db141b" providerId="AD" clId="Web-{1DD6FBF6-1E96-4D49-B91B-7C27D336020C}" dt="2021-01-12T19:10:27.466" v="66" actId="14100"/>
          <ac:picMkLst>
            <pc:docMk/>
            <pc:sldMk cId="1259890242" sldId="351"/>
            <ac:picMk id="5" creationId="{A2EB2A4E-851B-462D-A73B-51E7BF8571A0}"/>
          </ac:picMkLst>
        </pc:picChg>
      </pc:sldChg>
      <pc:sldChg chg="modSp add ord replId">
        <pc:chgData name="Greta Clarebout" userId="S::greta.clarebout@vrijclbnetwerk.be::0065a835-eb0b-4fe6-a3a5-145465db141b" providerId="AD" clId="Web-{1DD6FBF6-1E96-4D49-B91B-7C27D336020C}" dt="2021-01-12T19:10:19.997" v="65"/>
        <pc:sldMkLst>
          <pc:docMk/>
          <pc:sldMk cId="1846689887" sldId="352"/>
        </pc:sldMkLst>
        <pc:spChg chg="mod">
          <ac:chgData name="Greta Clarebout" userId="S::greta.clarebout@vrijclbnetwerk.be::0065a835-eb0b-4fe6-a3a5-145465db141b" providerId="AD" clId="Web-{1DD6FBF6-1E96-4D49-B91B-7C27D336020C}" dt="2021-01-12T19:08:34.103" v="48" actId="20577"/>
          <ac:spMkLst>
            <pc:docMk/>
            <pc:sldMk cId="1846689887" sldId="352"/>
            <ac:spMk id="2" creationId="{8BF8950F-5D0D-4034-9504-D5C775301614}"/>
          </ac:spMkLst>
        </pc:spChg>
      </pc:sldChg>
      <pc:sldChg chg="modSp add del replId">
        <pc:chgData name="Greta Clarebout" userId="S::greta.clarebout@vrijclbnetwerk.be::0065a835-eb0b-4fe6-a3a5-145465db141b" providerId="AD" clId="Web-{1DD6FBF6-1E96-4D49-B91B-7C27D336020C}" dt="2021-01-12T19:12:23.688" v="78"/>
        <pc:sldMkLst>
          <pc:docMk/>
          <pc:sldMk cId="784972356" sldId="353"/>
        </pc:sldMkLst>
        <pc:spChg chg="mod">
          <ac:chgData name="Greta Clarebout" userId="S::greta.clarebout@vrijclbnetwerk.be::0065a835-eb0b-4fe6-a3a5-145465db141b" providerId="AD" clId="Web-{1DD6FBF6-1E96-4D49-B91B-7C27D336020C}" dt="2021-01-12T19:12:20.937" v="77" actId="20577"/>
          <ac:spMkLst>
            <pc:docMk/>
            <pc:sldMk cId="784972356" sldId="353"/>
            <ac:spMk id="2" creationId="{3B7FD75F-6373-48B7-B382-111ADECAB343}"/>
          </ac:spMkLst>
        </pc:spChg>
      </pc:sldChg>
      <pc:sldChg chg="addSp delSp modSp add ord replId">
        <pc:chgData name="Greta Clarebout" userId="S::greta.clarebout@vrijclbnetwerk.be::0065a835-eb0b-4fe6-a3a5-145465db141b" providerId="AD" clId="Web-{1DD6FBF6-1E96-4D49-B91B-7C27D336020C}" dt="2021-01-12T19:13:57.396" v="102" actId="1076"/>
        <pc:sldMkLst>
          <pc:docMk/>
          <pc:sldMk cId="2048593770" sldId="353"/>
        </pc:sldMkLst>
        <pc:spChg chg="mod">
          <ac:chgData name="Greta Clarebout" userId="S::greta.clarebout@vrijclbnetwerk.be::0065a835-eb0b-4fe6-a3a5-145465db141b" providerId="AD" clId="Web-{1DD6FBF6-1E96-4D49-B91B-7C27D336020C}" dt="2021-01-12T19:13:36.330" v="98" actId="20577"/>
          <ac:spMkLst>
            <pc:docMk/>
            <pc:sldMk cId="2048593770" sldId="353"/>
            <ac:spMk id="2" creationId="{8BF8950F-5D0D-4034-9504-D5C775301614}"/>
          </ac:spMkLst>
        </pc:spChg>
        <pc:picChg chg="add mod">
          <ac:chgData name="Greta Clarebout" userId="S::greta.clarebout@vrijclbnetwerk.be::0065a835-eb0b-4fe6-a3a5-145465db141b" providerId="AD" clId="Web-{1DD6FBF6-1E96-4D49-B91B-7C27D336020C}" dt="2021-01-12T19:13:57.396" v="102" actId="1076"/>
          <ac:picMkLst>
            <pc:docMk/>
            <pc:sldMk cId="2048593770" sldId="353"/>
            <ac:picMk id="4" creationId="{7B731212-2B54-4F74-BC7F-4E90FF6B9C27}"/>
          </ac:picMkLst>
        </pc:picChg>
        <pc:picChg chg="del">
          <ac:chgData name="Greta Clarebout" userId="S::greta.clarebout@vrijclbnetwerk.be::0065a835-eb0b-4fe6-a3a5-145465db141b" providerId="AD" clId="Web-{1DD6FBF6-1E96-4D49-B91B-7C27D336020C}" dt="2021-01-12T19:12:42.344" v="81"/>
          <ac:picMkLst>
            <pc:docMk/>
            <pc:sldMk cId="2048593770" sldId="353"/>
            <ac:picMk id="5" creationId="{A2EB2A4E-851B-462D-A73B-51E7BF8571A0}"/>
          </ac:picMkLst>
        </pc:picChg>
      </pc:sldChg>
      <pc:sldChg chg="addSp delSp modSp add ord replId">
        <pc:chgData name="Greta Clarebout" userId="S::greta.clarebout@vrijclbnetwerk.be::0065a835-eb0b-4fe6-a3a5-145465db141b" providerId="AD" clId="Web-{1DD6FBF6-1E96-4D49-B91B-7C27D336020C}" dt="2021-01-12T19:26:41.945" v="138" actId="20577"/>
        <pc:sldMkLst>
          <pc:docMk/>
          <pc:sldMk cId="1935930891" sldId="354"/>
        </pc:sldMkLst>
        <pc:spChg chg="mod">
          <ac:chgData name="Greta Clarebout" userId="S::greta.clarebout@vrijclbnetwerk.be::0065a835-eb0b-4fe6-a3a5-145465db141b" providerId="AD" clId="Web-{1DD6FBF6-1E96-4D49-B91B-7C27D336020C}" dt="2021-01-12T19:26:41.945" v="138" actId="20577"/>
          <ac:spMkLst>
            <pc:docMk/>
            <pc:sldMk cId="1935930891" sldId="354"/>
            <ac:spMk id="2" creationId="{8BF8950F-5D0D-4034-9504-D5C775301614}"/>
          </ac:spMkLst>
        </pc:spChg>
        <pc:picChg chg="del">
          <ac:chgData name="Greta Clarebout" userId="S::greta.clarebout@vrijclbnetwerk.be::0065a835-eb0b-4fe6-a3a5-145465db141b" providerId="AD" clId="Web-{1DD6FBF6-1E96-4D49-B91B-7C27D336020C}" dt="2021-01-12T19:20:03.811" v="109"/>
          <ac:picMkLst>
            <pc:docMk/>
            <pc:sldMk cId="1935930891" sldId="354"/>
            <ac:picMk id="4" creationId="{7B731212-2B54-4F74-BC7F-4E90FF6B9C27}"/>
          </ac:picMkLst>
        </pc:picChg>
        <pc:picChg chg="add del mod">
          <ac:chgData name="Greta Clarebout" userId="S::greta.clarebout@vrijclbnetwerk.be::0065a835-eb0b-4fe6-a3a5-145465db141b" providerId="AD" clId="Web-{1DD6FBF6-1E96-4D49-B91B-7C27D336020C}" dt="2021-01-12T19:26:31.304" v="134"/>
          <ac:picMkLst>
            <pc:docMk/>
            <pc:sldMk cId="1935930891" sldId="354"/>
            <ac:picMk id="5" creationId="{53924EB7-1CD5-4E27-B727-B5016DC19177}"/>
          </ac:picMkLst>
        </pc:picChg>
      </pc:sldChg>
      <pc:sldChg chg="add replId">
        <pc:chgData name="Greta Clarebout" userId="S::greta.clarebout@vrijclbnetwerk.be::0065a835-eb0b-4fe6-a3a5-145465db141b" providerId="AD" clId="Web-{1DD6FBF6-1E96-4D49-B91B-7C27D336020C}" dt="2021-01-12T19:26:23.976" v="132"/>
        <pc:sldMkLst>
          <pc:docMk/>
          <pc:sldMk cId="908747604" sldId="355"/>
        </pc:sldMkLst>
      </pc:sldChg>
      <pc:sldChg chg="delSp modSp add ord replId">
        <pc:chgData name="Greta Clarebout" userId="S::greta.clarebout@vrijclbnetwerk.be::0065a835-eb0b-4fe6-a3a5-145465db141b" providerId="AD" clId="Web-{1DD6FBF6-1E96-4D49-B91B-7C27D336020C}" dt="2021-01-12T19:27:04.961" v="145" actId="20577"/>
        <pc:sldMkLst>
          <pc:docMk/>
          <pc:sldMk cId="3969674642" sldId="356"/>
        </pc:sldMkLst>
        <pc:spChg chg="mod">
          <ac:chgData name="Greta Clarebout" userId="S::greta.clarebout@vrijclbnetwerk.be::0065a835-eb0b-4fe6-a3a5-145465db141b" providerId="AD" clId="Web-{1DD6FBF6-1E96-4D49-B91B-7C27D336020C}" dt="2021-01-12T19:27:04.961" v="145" actId="20577"/>
          <ac:spMkLst>
            <pc:docMk/>
            <pc:sldMk cId="3969674642" sldId="356"/>
            <ac:spMk id="2" creationId="{8BF8950F-5D0D-4034-9504-D5C775301614}"/>
          </ac:spMkLst>
        </pc:spChg>
        <pc:picChg chg="del">
          <ac:chgData name="Greta Clarebout" userId="S::greta.clarebout@vrijclbnetwerk.be::0065a835-eb0b-4fe6-a3a5-145465db141b" providerId="AD" clId="Web-{1DD6FBF6-1E96-4D49-B91B-7C27D336020C}" dt="2021-01-12T19:26:56.149" v="141"/>
          <ac:picMkLst>
            <pc:docMk/>
            <pc:sldMk cId="3969674642" sldId="356"/>
            <ac:picMk id="5" creationId="{53924EB7-1CD5-4E27-B727-B5016DC19177}"/>
          </ac:picMkLst>
        </pc:picChg>
      </pc:sldChg>
      <pc:sldChg chg="addSp modSp add replId">
        <pc:chgData name="Greta Clarebout" userId="S::greta.clarebout@vrijclbnetwerk.be::0065a835-eb0b-4fe6-a3a5-145465db141b" providerId="AD" clId="Web-{1DD6FBF6-1E96-4D49-B91B-7C27D336020C}" dt="2021-01-12T19:42:22.435" v="311"/>
        <pc:sldMkLst>
          <pc:docMk/>
          <pc:sldMk cId="1223252438" sldId="357"/>
        </pc:sldMkLst>
        <pc:spChg chg="mod">
          <ac:chgData name="Greta Clarebout" userId="S::greta.clarebout@vrijclbnetwerk.be::0065a835-eb0b-4fe6-a3a5-145465db141b" providerId="AD" clId="Web-{1DD6FBF6-1E96-4D49-B91B-7C27D336020C}" dt="2021-01-12T19:41:12.715" v="300" actId="20577"/>
          <ac:spMkLst>
            <pc:docMk/>
            <pc:sldMk cId="1223252438" sldId="357"/>
            <ac:spMk id="2" creationId="{2EBC1128-3EFE-4DD9-9BB8-C60E2BA55728}"/>
          </ac:spMkLst>
        </pc:spChg>
        <pc:spChg chg="mod">
          <ac:chgData name="Greta Clarebout" userId="S::greta.clarebout@vrijclbnetwerk.be::0065a835-eb0b-4fe6-a3a5-145465db141b" providerId="AD" clId="Web-{1DD6FBF6-1E96-4D49-B91B-7C27D336020C}" dt="2021-01-12T19:41:16.527" v="301" actId="20577"/>
          <ac:spMkLst>
            <pc:docMk/>
            <pc:sldMk cId="1223252438" sldId="357"/>
            <ac:spMk id="3" creationId="{C7BEC66F-3131-4B69-9A54-F9B416B6DF1C}"/>
          </ac:spMkLst>
        </pc:spChg>
        <pc:graphicFrameChg chg="add mod modGraphic">
          <ac:chgData name="Greta Clarebout" userId="S::greta.clarebout@vrijclbnetwerk.be::0065a835-eb0b-4fe6-a3a5-145465db141b" providerId="AD" clId="Web-{1DD6FBF6-1E96-4D49-B91B-7C27D336020C}" dt="2021-01-12T19:42:22.435" v="311"/>
          <ac:graphicFrameMkLst>
            <pc:docMk/>
            <pc:sldMk cId="1223252438" sldId="357"/>
            <ac:graphicFrameMk id="5" creationId="{1EFBF3E2-C736-42D2-87A6-FEE3355EA9F2}"/>
          </ac:graphicFrameMkLst>
        </pc:graphicFrameChg>
      </pc:sldChg>
    </pc:docChg>
  </pc:docChgLst>
  <pc:docChgLst>
    <pc:chgData name="Christa Vercruysse" userId="S::christa.vercruysse@vrijclbnetwerk.be::4200ecb0-f1ab-4090-bbe4-209ba0ca2e7f" providerId="AD" clId="Web-{C63DA0E4-0F09-4ECD-981E-348EAC90EE38}"/>
    <pc:docChg chg="modSld">
      <pc:chgData name="Christa Vercruysse" userId="S::christa.vercruysse@vrijclbnetwerk.be::4200ecb0-f1ab-4090-bbe4-209ba0ca2e7f" providerId="AD" clId="Web-{C63DA0E4-0F09-4ECD-981E-348EAC90EE38}" dt="2021-01-14T18:06:16.222" v="21" actId="1076"/>
      <pc:docMkLst>
        <pc:docMk/>
      </pc:docMkLst>
      <pc:sldChg chg="modSp">
        <pc:chgData name="Christa Vercruysse" userId="S::christa.vercruysse@vrijclbnetwerk.be::4200ecb0-f1ab-4090-bbe4-209ba0ca2e7f" providerId="AD" clId="Web-{C63DA0E4-0F09-4ECD-981E-348EAC90EE38}" dt="2021-01-14T18:06:16.222" v="21" actId="1076"/>
        <pc:sldMkLst>
          <pc:docMk/>
          <pc:sldMk cId="3529021102" sldId="366"/>
        </pc:sldMkLst>
        <pc:spChg chg="mod">
          <ac:chgData name="Christa Vercruysse" userId="S::christa.vercruysse@vrijclbnetwerk.be::4200ecb0-f1ab-4090-bbe4-209ba0ca2e7f" providerId="AD" clId="Web-{C63DA0E4-0F09-4ECD-981E-348EAC90EE38}" dt="2021-01-14T18:05:35.597" v="3" actId="20577"/>
          <ac:spMkLst>
            <pc:docMk/>
            <pc:sldMk cId="3529021102" sldId="366"/>
            <ac:spMk id="2" creationId="{9C3DC194-0BAF-4061-B9DE-DF972D7C9FE9}"/>
          </ac:spMkLst>
        </pc:spChg>
        <pc:spChg chg="mod">
          <ac:chgData name="Christa Vercruysse" userId="S::christa.vercruysse@vrijclbnetwerk.be::4200ecb0-f1ab-4090-bbe4-209ba0ca2e7f" providerId="AD" clId="Web-{C63DA0E4-0F09-4ECD-981E-348EAC90EE38}" dt="2021-01-14T18:06:16.222" v="21" actId="1076"/>
          <ac:spMkLst>
            <pc:docMk/>
            <pc:sldMk cId="3529021102" sldId="366"/>
            <ac:spMk id="3" creationId="{09B52DD7-338F-48E3-9654-8B216E2BE967}"/>
          </ac:spMkLst>
        </pc:spChg>
      </pc:sldChg>
    </pc:docChg>
  </pc:docChgLst>
  <pc:docChgLst>
    <pc:chgData name="Greta Clarebout" userId="S::greta.clarebout@vrijclbnetwerk.be::0065a835-eb0b-4fe6-a3a5-145465db141b" providerId="AD" clId="Web-{7E16E9CF-D749-4EAC-94DE-921AE1C408BE}"/>
    <pc:docChg chg="delSld modSld">
      <pc:chgData name="Greta Clarebout" userId="S::greta.clarebout@vrijclbnetwerk.be::0065a835-eb0b-4fe6-a3a5-145465db141b" providerId="AD" clId="Web-{7E16E9CF-D749-4EAC-94DE-921AE1C408BE}" dt="2021-01-14T14:39:02.856" v="28" actId="14100"/>
      <pc:docMkLst>
        <pc:docMk/>
      </pc:docMkLst>
      <pc:sldChg chg="addSp delSp modSp">
        <pc:chgData name="Greta Clarebout" userId="S::greta.clarebout@vrijclbnetwerk.be::0065a835-eb0b-4fe6-a3a5-145465db141b" providerId="AD" clId="Web-{7E16E9CF-D749-4EAC-94DE-921AE1C408BE}" dt="2021-01-14T14:39:02.856" v="28" actId="14100"/>
        <pc:sldMkLst>
          <pc:docMk/>
          <pc:sldMk cId="1259890242" sldId="351"/>
        </pc:sldMkLst>
        <pc:spChg chg="mod">
          <ac:chgData name="Greta Clarebout" userId="S::greta.clarebout@vrijclbnetwerk.be::0065a835-eb0b-4fe6-a3a5-145465db141b" providerId="AD" clId="Web-{7E16E9CF-D749-4EAC-94DE-921AE1C408BE}" dt="2021-01-14T14:38:37.558" v="22" actId="20577"/>
          <ac:spMkLst>
            <pc:docMk/>
            <pc:sldMk cId="1259890242" sldId="351"/>
            <ac:spMk id="2" creationId="{8BF8950F-5D0D-4034-9504-D5C775301614}"/>
          </ac:spMkLst>
        </pc:spChg>
        <pc:picChg chg="add mod">
          <ac:chgData name="Greta Clarebout" userId="S::greta.clarebout@vrijclbnetwerk.be::0065a835-eb0b-4fe6-a3a5-145465db141b" providerId="AD" clId="Web-{7E16E9CF-D749-4EAC-94DE-921AE1C408BE}" dt="2021-01-14T14:39:02.856" v="28" actId="14100"/>
          <ac:picMkLst>
            <pc:docMk/>
            <pc:sldMk cId="1259890242" sldId="351"/>
            <ac:picMk id="3" creationId="{2F22AEDB-F7FD-452A-9B44-E1B3E298D69F}"/>
          </ac:picMkLst>
        </pc:picChg>
        <pc:picChg chg="del">
          <ac:chgData name="Greta Clarebout" userId="S::greta.clarebout@vrijclbnetwerk.be::0065a835-eb0b-4fe6-a3a5-145465db141b" providerId="AD" clId="Web-{7E16E9CF-D749-4EAC-94DE-921AE1C408BE}" dt="2021-01-14T14:38:30.871" v="18"/>
          <ac:picMkLst>
            <pc:docMk/>
            <pc:sldMk cId="1259890242" sldId="351"/>
            <ac:picMk id="4" creationId="{08FC9850-D9A0-4C63-B943-B52CFCE75BE0}"/>
          </ac:picMkLst>
        </pc:picChg>
        <pc:picChg chg="del">
          <ac:chgData name="Greta Clarebout" userId="S::greta.clarebout@vrijclbnetwerk.be::0065a835-eb0b-4fe6-a3a5-145465db141b" providerId="AD" clId="Web-{7E16E9CF-D749-4EAC-94DE-921AE1C408BE}" dt="2021-01-14T14:38:31.715" v="19"/>
          <ac:picMkLst>
            <pc:docMk/>
            <pc:sldMk cId="1259890242" sldId="351"/>
            <ac:picMk id="5" creationId="{288FF9F3-E352-4737-B46F-C023601408A7}"/>
          </ac:picMkLst>
        </pc:picChg>
        <pc:picChg chg="del">
          <ac:chgData name="Greta Clarebout" userId="S::greta.clarebout@vrijclbnetwerk.be::0065a835-eb0b-4fe6-a3a5-145465db141b" providerId="AD" clId="Web-{7E16E9CF-D749-4EAC-94DE-921AE1C408BE}" dt="2021-01-14T14:38:32.761" v="20"/>
          <ac:picMkLst>
            <pc:docMk/>
            <pc:sldMk cId="1259890242" sldId="351"/>
            <ac:picMk id="6" creationId="{5B00EAEA-B0DD-4DCB-9B82-E11249653194}"/>
          </ac:picMkLst>
        </pc:picChg>
      </pc:sldChg>
      <pc:sldChg chg="del">
        <pc:chgData name="Greta Clarebout" userId="S::greta.clarebout@vrijclbnetwerk.be::0065a835-eb0b-4fe6-a3a5-145465db141b" providerId="AD" clId="Web-{7E16E9CF-D749-4EAC-94DE-921AE1C408BE}" dt="2021-01-14T14:37:39.229" v="12"/>
        <pc:sldMkLst>
          <pc:docMk/>
          <pc:sldMk cId="1846689887" sldId="352"/>
        </pc:sldMkLst>
      </pc:sldChg>
      <pc:sldChg chg="addSp delSp modSp">
        <pc:chgData name="Greta Clarebout" userId="S::greta.clarebout@vrijclbnetwerk.be::0065a835-eb0b-4fe6-a3a5-145465db141b" providerId="AD" clId="Web-{7E16E9CF-D749-4EAC-94DE-921AE1C408BE}" dt="2021-01-14T14:37:06.416" v="11" actId="14100"/>
        <pc:sldMkLst>
          <pc:docMk/>
          <pc:sldMk cId="2048593770" sldId="353"/>
        </pc:sldMkLst>
        <pc:spChg chg="mod">
          <ac:chgData name="Greta Clarebout" userId="S::greta.clarebout@vrijclbnetwerk.be::0065a835-eb0b-4fe6-a3a5-145465db141b" providerId="AD" clId="Web-{7E16E9CF-D749-4EAC-94DE-921AE1C408BE}" dt="2021-01-14T14:36:52.603" v="7" actId="20577"/>
          <ac:spMkLst>
            <pc:docMk/>
            <pc:sldMk cId="2048593770" sldId="353"/>
            <ac:spMk id="2" creationId="{8BF8950F-5D0D-4034-9504-D5C775301614}"/>
          </ac:spMkLst>
        </pc:spChg>
        <pc:picChg chg="del">
          <ac:chgData name="Greta Clarebout" userId="S::greta.clarebout@vrijclbnetwerk.be::0065a835-eb0b-4fe6-a3a5-145465db141b" providerId="AD" clId="Web-{7E16E9CF-D749-4EAC-94DE-921AE1C408BE}" dt="2021-01-14T14:36:26.274" v="0"/>
          <ac:picMkLst>
            <pc:docMk/>
            <pc:sldMk cId="2048593770" sldId="353"/>
            <ac:picMk id="4" creationId="{D79DBEA4-B541-4356-98DE-CC3D9C00D24D}"/>
          </ac:picMkLst>
        </pc:picChg>
        <pc:picChg chg="add mod">
          <ac:chgData name="Greta Clarebout" userId="S::greta.clarebout@vrijclbnetwerk.be::0065a835-eb0b-4fe6-a3a5-145465db141b" providerId="AD" clId="Web-{7E16E9CF-D749-4EAC-94DE-921AE1C408BE}" dt="2021-01-14T14:37:06.416" v="11" actId="14100"/>
          <ac:picMkLst>
            <pc:docMk/>
            <pc:sldMk cId="2048593770" sldId="353"/>
            <ac:picMk id="5" creationId="{E60B0A9A-01A2-4E14-A924-5DD89E122DE5}"/>
          </ac:picMkLst>
        </pc:picChg>
        <pc:picChg chg="del">
          <ac:chgData name="Greta Clarebout" userId="S::greta.clarebout@vrijclbnetwerk.be::0065a835-eb0b-4fe6-a3a5-145465db141b" providerId="AD" clId="Web-{7E16E9CF-D749-4EAC-94DE-921AE1C408BE}" dt="2021-01-14T14:36:29.634" v="3"/>
          <ac:picMkLst>
            <pc:docMk/>
            <pc:sldMk cId="2048593770" sldId="353"/>
            <ac:picMk id="6" creationId="{055EDB1B-1D07-4A73-968C-F6E2606D06C1}"/>
          </ac:picMkLst>
        </pc:picChg>
        <pc:picChg chg="del">
          <ac:chgData name="Greta Clarebout" userId="S::greta.clarebout@vrijclbnetwerk.be::0065a835-eb0b-4fe6-a3a5-145465db141b" providerId="AD" clId="Web-{7E16E9CF-D749-4EAC-94DE-921AE1C408BE}" dt="2021-01-14T14:36:27.415" v="1"/>
          <ac:picMkLst>
            <pc:docMk/>
            <pc:sldMk cId="2048593770" sldId="353"/>
            <ac:picMk id="7" creationId="{29917212-F9DE-4E86-89BC-385A7F13CB38}"/>
          </ac:picMkLst>
        </pc:picChg>
        <pc:picChg chg="del">
          <ac:chgData name="Greta Clarebout" userId="S::greta.clarebout@vrijclbnetwerk.be::0065a835-eb0b-4fe6-a3a5-145465db141b" providerId="AD" clId="Web-{7E16E9CF-D749-4EAC-94DE-921AE1C408BE}" dt="2021-01-14T14:36:28.727" v="2"/>
          <ac:picMkLst>
            <pc:docMk/>
            <pc:sldMk cId="2048593770" sldId="353"/>
            <ac:picMk id="8" creationId="{F497D49F-AD5A-4014-B8DF-B4514652EAE9}"/>
          </ac:picMkLst>
        </pc:picChg>
        <pc:picChg chg="del">
          <ac:chgData name="Greta Clarebout" userId="S::greta.clarebout@vrijclbnetwerk.be::0065a835-eb0b-4fe6-a3a5-145465db141b" providerId="AD" clId="Web-{7E16E9CF-D749-4EAC-94DE-921AE1C408BE}" dt="2021-01-14T14:36:30.602" v="4"/>
          <ac:picMkLst>
            <pc:docMk/>
            <pc:sldMk cId="2048593770" sldId="353"/>
            <ac:picMk id="10" creationId="{B449DACF-DDE7-4084-888A-503C7A80098C}"/>
          </ac:picMkLst>
        </pc:picChg>
      </pc:sldChg>
      <pc:sldChg chg="addSp modSp">
        <pc:chgData name="Greta Clarebout" userId="S::greta.clarebout@vrijclbnetwerk.be::0065a835-eb0b-4fe6-a3a5-145465db141b" providerId="AD" clId="Web-{7E16E9CF-D749-4EAC-94DE-921AE1C408BE}" dt="2021-01-14T14:38:06.667" v="16" actId="14100"/>
        <pc:sldMkLst>
          <pc:docMk/>
          <pc:sldMk cId="2885224240" sldId="382"/>
        </pc:sldMkLst>
        <pc:picChg chg="add mod">
          <ac:chgData name="Greta Clarebout" userId="S::greta.clarebout@vrijclbnetwerk.be::0065a835-eb0b-4fe6-a3a5-145465db141b" providerId="AD" clId="Web-{7E16E9CF-D749-4EAC-94DE-921AE1C408BE}" dt="2021-01-14T14:38:06.667" v="16" actId="14100"/>
          <ac:picMkLst>
            <pc:docMk/>
            <pc:sldMk cId="2885224240" sldId="382"/>
            <ac:picMk id="5" creationId="{4A764C93-72B1-46AA-8F76-393DDD0849D8}"/>
          </ac:picMkLst>
        </pc:picChg>
      </pc:sldChg>
    </pc:docChg>
  </pc:docChgLst>
  <pc:docChgLst>
    <pc:chgData name="Christa Vercruysse" userId="S::christa.vercruysse@vrijclbnetwerk.be::4200ecb0-f1ab-4090-bbe4-209ba0ca2e7f" providerId="AD" clId="Web-{3AC5C59E-B352-4365-81CB-8062E740F88B}"/>
    <pc:docChg chg="addSld delSld modSld sldOrd">
      <pc:chgData name="Christa Vercruysse" userId="S::christa.vercruysse@vrijclbnetwerk.be::4200ecb0-f1ab-4090-bbe4-209ba0ca2e7f" providerId="AD" clId="Web-{3AC5C59E-B352-4365-81CB-8062E740F88B}" dt="2021-01-14T14:19:02.411" v="555" actId="1076"/>
      <pc:docMkLst>
        <pc:docMk/>
      </pc:docMkLst>
      <pc:sldChg chg="modSp">
        <pc:chgData name="Christa Vercruysse" userId="S::christa.vercruysse@vrijclbnetwerk.be::4200ecb0-f1ab-4090-bbe4-209ba0ca2e7f" providerId="AD" clId="Web-{3AC5C59E-B352-4365-81CB-8062E740F88B}" dt="2021-01-14T13:27:32.678" v="133" actId="20577"/>
        <pc:sldMkLst>
          <pc:docMk/>
          <pc:sldMk cId="3994835955" sldId="275"/>
        </pc:sldMkLst>
        <pc:spChg chg="mod">
          <ac:chgData name="Christa Vercruysse" userId="S::christa.vercruysse@vrijclbnetwerk.be::4200ecb0-f1ab-4090-bbe4-209ba0ca2e7f" providerId="AD" clId="Web-{3AC5C59E-B352-4365-81CB-8062E740F88B}" dt="2021-01-14T13:27:32.678" v="133" actId="20577"/>
          <ac:spMkLst>
            <pc:docMk/>
            <pc:sldMk cId="3994835955" sldId="275"/>
            <ac:spMk id="3" creationId="{15BB89B1-2841-4BC6-9F1E-F3F8CF391AAC}"/>
          </ac:spMkLst>
        </pc:spChg>
      </pc:sldChg>
      <pc:sldChg chg="delSp modSp ord">
        <pc:chgData name="Christa Vercruysse" userId="S::christa.vercruysse@vrijclbnetwerk.be::4200ecb0-f1ab-4090-bbe4-209ba0ca2e7f" providerId="AD" clId="Web-{3AC5C59E-B352-4365-81CB-8062E740F88B}" dt="2021-01-14T13:26:26.536" v="120" actId="1076"/>
        <pc:sldMkLst>
          <pc:docMk/>
          <pc:sldMk cId="3511037473" sldId="308"/>
        </pc:sldMkLst>
        <pc:spChg chg="del mod">
          <ac:chgData name="Christa Vercruysse" userId="S::christa.vercruysse@vrijclbnetwerk.be::4200ecb0-f1ab-4090-bbe4-209ba0ca2e7f" providerId="AD" clId="Web-{3AC5C59E-B352-4365-81CB-8062E740F88B}" dt="2021-01-14T13:25:37.332" v="103"/>
          <ac:spMkLst>
            <pc:docMk/>
            <pc:sldMk cId="3511037473" sldId="308"/>
            <ac:spMk id="2" creationId="{D9066A9D-5CBD-4008-8D44-82D50DB629AD}"/>
          </ac:spMkLst>
        </pc:spChg>
        <pc:spChg chg="mod">
          <ac:chgData name="Christa Vercruysse" userId="S::christa.vercruysse@vrijclbnetwerk.be::4200ecb0-f1ab-4090-bbe4-209ba0ca2e7f" providerId="AD" clId="Web-{3AC5C59E-B352-4365-81CB-8062E740F88B}" dt="2021-01-14T13:26:26.536" v="120" actId="1076"/>
          <ac:spMkLst>
            <pc:docMk/>
            <pc:sldMk cId="3511037473" sldId="308"/>
            <ac:spMk id="3" creationId="{2BDD58EE-CBDC-4AD1-BD74-EEE0BD311DD7}"/>
          </ac:spMkLst>
        </pc:spChg>
      </pc:sldChg>
      <pc:sldChg chg="modSp">
        <pc:chgData name="Christa Vercruysse" userId="S::christa.vercruysse@vrijclbnetwerk.be::4200ecb0-f1ab-4090-bbe4-209ba0ca2e7f" providerId="AD" clId="Web-{3AC5C59E-B352-4365-81CB-8062E740F88B}" dt="2021-01-14T13:29:18.759" v="141" actId="20577"/>
        <pc:sldMkLst>
          <pc:docMk/>
          <pc:sldMk cId="3169043265" sldId="322"/>
        </pc:sldMkLst>
        <pc:spChg chg="mod">
          <ac:chgData name="Christa Vercruysse" userId="S::christa.vercruysse@vrijclbnetwerk.be::4200ecb0-f1ab-4090-bbe4-209ba0ca2e7f" providerId="AD" clId="Web-{3AC5C59E-B352-4365-81CB-8062E740F88B}" dt="2021-01-14T13:29:18.759" v="141" actId="20577"/>
          <ac:spMkLst>
            <pc:docMk/>
            <pc:sldMk cId="3169043265" sldId="322"/>
            <ac:spMk id="3" creationId="{0896EFB0-16E2-444E-8D84-D5A9A7DF3E59}"/>
          </ac:spMkLst>
        </pc:spChg>
      </pc:sldChg>
      <pc:sldChg chg="modSp">
        <pc:chgData name="Christa Vercruysse" userId="S::christa.vercruysse@vrijclbnetwerk.be::4200ecb0-f1ab-4090-bbe4-209ba0ca2e7f" providerId="AD" clId="Web-{3AC5C59E-B352-4365-81CB-8062E740F88B}" dt="2021-01-14T13:30:23.370" v="167" actId="20577"/>
        <pc:sldMkLst>
          <pc:docMk/>
          <pc:sldMk cId="1570712139" sldId="323"/>
        </pc:sldMkLst>
        <pc:spChg chg="mod">
          <ac:chgData name="Christa Vercruysse" userId="S::christa.vercruysse@vrijclbnetwerk.be::4200ecb0-f1ab-4090-bbe4-209ba0ca2e7f" providerId="AD" clId="Web-{3AC5C59E-B352-4365-81CB-8062E740F88B}" dt="2021-01-14T13:30:23.370" v="167" actId="20577"/>
          <ac:spMkLst>
            <pc:docMk/>
            <pc:sldMk cId="1570712139" sldId="323"/>
            <ac:spMk id="3" creationId="{E5EC1DE0-6880-4252-BE94-971253D5FF9A}"/>
          </ac:spMkLst>
        </pc:spChg>
      </pc:sldChg>
      <pc:sldChg chg="modSp">
        <pc:chgData name="Christa Vercruysse" userId="S::christa.vercruysse@vrijclbnetwerk.be::4200ecb0-f1ab-4090-bbe4-209ba0ca2e7f" providerId="AD" clId="Web-{3AC5C59E-B352-4365-81CB-8062E740F88B}" dt="2021-01-14T13:27:52.023" v="136" actId="20577"/>
        <pc:sldMkLst>
          <pc:docMk/>
          <pc:sldMk cId="743754423" sldId="330"/>
        </pc:sldMkLst>
        <pc:spChg chg="mod">
          <ac:chgData name="Christa Vercruysse" userId="S::christa.vercruysse@vrijclbnetwerk.be::4200ecb0-f1ab-4090-bbe4-209ba0ca2e7f" providerId="AD" clId="Web-{3AC5C59E-B352-4365-81CB-8062E740F88B}" dt="2021-01-14T13:27:52.023" v="136" actId="20577"/>
          <ac:spMkLst>
            <pc:docMk/>
            <pc:sldMk cId="743754423" sldId="330"/>
            <ac:spMk id="3" creationId="{C7BEC66F-3131-4B69-9A54-F9B416B6DF1C}"/>
          </ac:spMkLst>
        </pc:spChg>
      </pc:sldChg>
      <pc:sldChg chg="modSp">
        <pc:chgData name="Christa Vercruysse" userId="S::christa.vercruysse@vrijclbnetwerk.be::4200ecb0-f1ab-4090-bbe4-209ba0ca2e7f" providerId="AD" clId="Web-{3AC5C59E-B352-4365-81CB-8062E740F88B}" dt="2021-01-14T13:30:41.261" v="170" actId="14100"/>
        <pc:sldMkLst>
          <pc:docMk/>
          <pc:sldMk cId="559791842" sldId="339"/>
        </pc:sldMkLst>
        <pc:spChg chg="mod">
          <ac:chgData name="Christa Vercruysse" userId="S::christa.vercruysse@vrijclbnetwerk.be::4200ecb0-f1ab-4090-bbe4-209ba0ca2e7f" providerId="AD" clId="Web-{3AC5C59E-B352-4365-81CB-8062E740F88B}" dt="2021-01-14T13:30:41.261" v="170" actId="14100"/>
          <ac:spMkLst>
            <pc:docMk/>
            <pc:sldMk cId="559791842" sldId="339"/>
            <ac:spMk id="3" creationId="{ED914362-00FD-47BA-9BE5-1C47906D455C}"/>
          </ac:spMkLst>
        </pc:spChg>
      </pc:sldChg>
      <pc:sldChg chg="modSp">
        <pc:chgData name="Christa Vercruysse" userId="S::christa.vercruysse@vrijclbnetwerk.be::4200ecb0-f1ab-4090-bbe4-209ba0ca2e7f" providerId="AD" clId="Web-{3AC5C59E-B352-4365-81CB-8062E740F88B}" dt="2021-01-14T13:53:56.921" v="300" actId="20577"/>
        <pc:sldMkLst>
          <pc:docMk/>
          <pc:sldMk cId="2748348418" sldId="340"/>
        </pc:sldMkLst>
        <pc:spChg chg="mod">
          <ac:chgData name="Christa Vercruysse" userId="S::christa.vercruysse@vrijclbnetwerk.be::4200ecb0-f1ab-4090-bbe4-209ba0ca2e7f" providerId="AD" clId="Web-{3AC5C59E-B352-4365-81CB-8062E740F88B}" dt="2021-01-14T13:53:33.561" v="297" actId="1076"/>
          <ac:spMkLst>
            <pc:docMk/>
            <pc:sldMk cId="2748348418" sldId="340"/>
            <ac:spMk id="2" creationId="{3B7FD75F-6373-48B7-B382-111ADECAB343}"/>
          </ac:spMkLst>
        </pc:spChg>
        <pc:spChg chg="mod">
          <ac:chgData name="Christa Vercruysse" userId="S::christa.vercruysse@vrijclbnetwerk.be::4200ecb0-f1ab-4090-bbe4-209ba0ca2e7f" providerId="AD" clId="Web-{3AC5C59E-B352-4365-81CB-8062E740F88B}" dt="2021-01-14T13:53:56.921" v="300" actId="20577"/>
          <ac:spMkLst>
            <pc:docMk/>
            <pc:sldMk cId="2748348418" sldId="340"/>
            <ac:spMk id="3" creationId="{F0B678DB-8248-4F3E-AC58-87075B41FB2F}"/>
          </ac:spMkLst>
        </pc:spChg>
      </pc:sldChg>
      <pc:sldChg chg="addSp delSp modSp mod modClrScheme chgLayout">
        <pc:chgData name="Christa Vercruysse" userId="S::christa.vercruysse@vrijclbnetwerk.be::4200ecb0-f1ab-4090-bbe4-209ba0ca2e7f" providerId="AD" clId="Web-{3AC5C59E-B352-4365-81CB-8062E740F88B}" dt="2021-01-14T14:02:31.308" v="417"/>
        <pc:sldMkLst>
          <pc:docMk/>
          <pc:sldMk cId="2421292522" sldId="341"/>
        </pc:sldMkLst>
        <pc:spChg chg="mod">
          <ac:chgData name="Christa Vercruysse" userId="S::christa.vercruysse@vrijclbnetwerk.be::4200ecb0-f1ab-4090-bbe4-209ba0ca2e7f" providerId="AD" clId="Web-{3AC5C59E-B352-4365-81CB-8062E740F88B}" dt="2021-01-14T14:02:10.011" v="411" actId="14100"/>
          <ac:spMkLst>
            <pc:docMk/>
            <pc:sldMk cId="2421292522" sldId="341"/>
            <ac:spMk id="2" creationId="{5E02F678-0D43-476F-B1C3-68C182AAB9A9}"/>
          </ac:spMkLst>
        </pc:spChg>
        <pc:spChg chg="mod">
          <ac:chgData name="Christa Vercruysse" userId="S::christa.vercruysse@vrijclbnetwerk.be::4200ecb0-f1ab-4090-bbe4-209ba0ca2e7f" providerId="AD" clId="Web-{3AC5C59E-B352-4365-81CB-8062E740F88B}" dt="2021-01-14T14:00:47.634" v="399" actId="20577"/>
          <ac:spMkLst>
            <pc:docMk/>
            <pc:sldMk cId="2421292522" sldId="341"/>
            <ac:spMk id="3" creationId="{4E1A34A7-83F7-4307-B9DF-8E2C70A8E339}"/>
          </ac:spMkLst>
        </pc:spChg>
        <pc:spChg chg="add del mod">
          <ac:chgData name="Christa Vercruysse" userId="S::christa.vercruysse@vrijclbnetwerk.be::4200ecb0-f1ab-4090-bbe4-209ba0ca2e7f" providerId="AD" clId="Web-{3AC5C59E-B352-4365-81CB-8062E740F88B}" dt="2021-01-14T14:00:30.743" v="393"/>
          <ac:spMkLst>
            <pc:docMk/>
            <pc:sldMk cId="2421292522" sldId="341"/>
            <ac:spMk id="8" creationId="{A3EFC6AE-1E24-4758-A1BD-69A45E3039CC}"/>
          </ac:spMkLst>
        </pc:spChg>
        <pc:spChg chg="add del mod">
          <ac:chgData name="Christa Vercruysse" userId="S::christa.vercruysse@vrijclbnetwerk.be::4200ecb0-f1ab-4090-bbe4-209ba0ca2e7f" providerId="AD" clId="Web-{3AC5C59E-B352-4365-81CB-8062E740F88B}" dt="2021-01-14T14:01:18.275" v="403"/>
          <ac:spMkLst>
            <pc:docMk/>
            <pc:sldMk cId="2421292522" sldId="341"/>
            <ac:spMk id="13" creationId="{EF57184E-8F0B-472C-9BA4-CEC3064E7768}"/>
          </ac:spMkLst>
        </pc:spChg>
        <pc:picChg chg="add mod ord">
          <ac:chgData name="Christa Vercruysse" userId="S::christa.vercruysse@vrijclbnetwerk.be::4200ecb0-f1ab-4090-bbe4-209ba0ca2e7f" providerId="AD" clId="Web-{3AC5C59E-B352-4365-81CB-8062E740F88B}" dt="2021-01-14T14:02:31.308" v="417"/>
          <ac:picMkLst>
            <pc:docMk/>
            <pc:sldMk cId="2421292522" sldId="341"/>
            <ac:picMk id="4" creationId="{1806D00D-AC29-43CA-9050-6C767058E5A5}"/>
          </ac:picMkLst>
        </pc:picChg>
        <pc:picChg chg="add mod">
          <ac:chgData name="Christa Vercruysse" userId="S::christa.vercruysse@vrijclbnetwerk.be::4200ecb0-f1ab-4090-bbe4-209ba0ca2e7f" providerId="AD" clId="Web-{3AC5C59E-B352-4365-81CB-8062E740F88B}" dt="2021-01-14T14:02:21.886" v="416" actId="1076"/>
          <ac:picMkLst>
            <pc:docMk/>
            <pc:sldMk cId="2421292522" sldId="341"/>
            <ac:picMk id="5" creationId="{F1DD35DA-B0F0-4FD6-955D-E3A19ECFF484}"/>
          </ac:picMkLst>
        </pc:picChg>
      </pc:sldChg>
      <pc:sldChg chg="addSp delSp modSp mod modClrScheme chgLayout">
        <pc:chgData name="Christa Vercruysse" userId="S::christa.vercruysse@vrijclbnetwerk.be::4200ecb0-f1ab-4090-bbe4-209ba0ca2e7f" providerId="AD" clId="Web-{3AC5C59E-B352-4365-81CB-8062E740F88B}" dt="2021-01-14T14:04:41.077" v="433" actId="1076"/>
        <pc:sldMkLst>
          <pc:docMk/>
          <pc:sldMk cId="1225977069" sldId="342"/>
        </pc:sldMkLst>
        <pc:spChg chg="mod">
          <ac:chgData name="Christa Vercruysse" userId="S::christa.vercruysse@vrijclbnetwerk.be::4200ecb0-f1ab-4090-bbe4-209ba0ca2e7f" providerId="AD" clId="Web-{3AC5C59E-B352-4365-81CB-8062E740F88B}" dt="2021-01-14T14:04:41.077" v="433" actId="1076"/>
          <ac:spMkLst>
            <pc:docMk/>
            <pc:sldMk cId="1225977069" sldId="342"/>
            <ac:spMk id="2" creationId="{F5282AEA-5671-4678-A5F7-F27B653C8A42}"/>
          </ac:spMkLst>
        </pc:spChg>
        <pc:spChg chg="mod">
          <ac:chgData name="Christa Vercruysse" userId="S::christa.vercruysse@vrijclbnetwerk.be::4200ecb0-f1ab-4090-bbe4-209ba0ca2e7f" providerId="AD" clId="Web-{3AC5C59E-B352-4365-81CB-8062E740F88B}" dt="2021-01-14T13:59:57.445" v="384" actId="14100"/>
          <ac:spMkLst>
            <pc:docMk/>
            <pc:sldMk cId="1225977069" sldId="342"/>
            <ac:spMk id="3" creationId="{A9E5D8FA-60DB-4889-9EDB-3E0AABC53435}"/>
          </ac:spMkLst>
        </pc:spChg>
        <pc:spChg chg="add del mod">
          <ac:chgData name="Christa Vercruysse" userId="S::christa.vercruysse@vrijclbnetwerk.be::4200ecb0-f1ab-4090-bbe4-209ba0ca2e7f" providerId="AD" clId="Web-{3AC5C59E-B352-4365-81CB-8062E740F88B}" dt="2021-01-14T14:03:12.684" v="419"/>
          <ac:spMkLst>
            <pc:docMk/>
            <pc:sldMk cId="1225977069" sldId="342"/>
            <ac:spMk id="8" creationId="{7A68F3AB-24BC-4016-8823-1083918F643B}"/>
          </ac:spMkLst>
        </pc:spChg>
        <pc:picChg chg="add del mod">
          <ac:chgData name="Christa Vercruysse" userId="S::christa.vercruysse@vrijclbnetwerk.be::4200ecb0-f1ab-4090-bbe4-209ba0ca2e7f" providerId="AD" clId="Web-{3AC5C59E-B352-4365-81CB-8062E740F88B}" dt="2021-01-14T14:03:37.982" v="425"/>
          <ac:picMkLst>
            <pc:docMk/>
            <pc:sldMk cId="1225977069" sldId="342"/>
            <ac:picMk id="4" creationId="{C2228D57-7E9E-4B73-9D17-7EC3F6CB2DA6}"/>
          </ac:picMkLst>
        </pc:picChg>
        <pc:picChg chg="add mod ord">
          <ac:chgData name="Christa Vercruysse" userId="S::christa.vercruysse@vrijclbnetwerk.be::4200ecb0-f1ab-4090-bbe4-209ba0ca2e7f" providerId="AD" clId="Web-{3AC5C59E-B352-4365-81CB-8062E740F88B}" dt="2021-01-14T14:04:32.639" v="432"/>
          <ac:picMkLst>
            <pc:docMk/>
            <pc:sldMk cId="1225977069" sldId="342"/>
            <ac:picMk id="5" creationId="{C7F33B77-13C0-4A55-BC33-C4790D8648F4}"/>
          </ac:picMkLst>
        </pc:picChg>
      </pc:sldChg>
      <pc:sldChg chg="addSp delSp modSp">
        <pc:chgData name="Christa Vercruysse" userId="S::christa.vercruysse@vrijclbnetwerk.be::4200ecb0-f1ab-4090-bbe4-209ba0ca2e7f" providerId="AD" clId="Web-{3AC5C59E-B352-4365-81CB-8062E740F88B}" dt="2021-01-14T14:10:39.836" v="484" actId="20577"/>
        <pc:sldMkLst>
          <pc:docMk/>
          <pc:sldMk cId="3877291059" sldId="343"/>
        </pc:sldMkLst>
        <pc:spChg chg="mod">
          <ac:chgData name="Christa Vercruysse" userId="S::christa.vercruysse@vrijclbnetwerk.be::4200ecb0-f1ab-4090-bbe4-209ba0ca2e7f" providerId="AD" clId="Web-{3AC5C59E-B352-4365-81CB-8062E740F88B}" dt="2021-01-14T14:07:57.816" v="450" actId="20577"/>
          <ac:spMkLst>
            <pc:docMk/>
            <pc:sldMk cId="3877291059" sldId="343"/>
            <ac:spMk id="2" creationId="{A5C422EC-C144-45BC-B3F0-3CF049589CCF}"/>
          </ac:spMkLst>
        </pc:spChg>
        <pc:spChg chg="mod">
          <ac:chgData name="Christa Vercruysse" userId="S::christa.vercruysse@vrijclbnetwerk.be::4200ecb0-f1ab-4090-bbe4-209ba0ca2e7f" providerId="AD" clId="Web-{3AC5C59E-B352-4365-81CB-8062E740F88B}" dt="2021-01-14T14:10:39.836" v="484" actId="20577"/>
          <ac:spMkLst>
            <pc:docMk/>
            <pc:sldMk cId="3877291059" sldId="343"/>
            <ac:spMk id="3" creationId="{A886BDFE-C394-4CC9-9A6E-ADFFBCE51CEF}"/>
          </ac:spMkLst>
        </pc:spChg>
        <pc:picChg chg="add del mod">
          <ac:chgData name="Christa Vercruysse" userId="S::christa.vercruysse@vrijclbnetwerk.be::4200ecb0-f1ab-4090-bbe4-209ba0ca2e7f" providerId="AD" clId="Web-{3AC5C59E-B352-4365-81CB-8062E740F88B}" dt="2021-01-14T14:09:21.724" v="476"/>
          <ac:picMkLst>
            <pc:docMk/>
            <pc:sldMk cId="3877291059" sldId="343"/>
            <ac:picMk id="4" creationId="{17C28863-B58E-44DC-B686-9CB8EFB8CCB0}"/>
          </ac:picMkLst>
        </pc:picChg>
      </pc:sldChg>
      <pc:sldChg chg="modSp">
        <pc:chgData name="Christa Vercruysse" userId="S::christa.vercruysse@vrijclbnetwerk.be::4200ecb0-f1ab-4090-bbe4-209ba0ca2e7f" providerId="AD" clId="Web-{3AC5C59E-B352-4365-81CB-8062E740F88B}" dt="2021-01-14T13:28:52.196" v="138" actId="20577"/>
        <pc:sldMkLst>
          <pc:docMk/>
          <pc:sldMk cId="3160715238" sldId="349"/>
        </pc:sldMkLst>
        <pc:spChg chg="mod">
          <ac:chgData name="Christa Vercruysse" userId="S::christa.vercruysse@vrijclbnetwerk.be::4200ecb0-f1ab-4090-bbe4-209ba0ca2e7f" providerId="AD" clId="Web-{3AC5C59E-B352-4365-81CB-8062E740F88B}" dt="2021-01-14T13:28:52.196" v="138" actId="20577"/>
          <ac:spMkLst>
            <pc:docMk/>
            <pc:sldMk cId="3160715238" sldId="349"/>
            <ac:spMk id="3" creationId="{E9D3866E-E6DC-4043-B0C7-7366B638B6E3}"/>
          </ac:spMkLst>
        </pc:spChg>
      </pc:sldChg>
      <pc:sldChg chg="modSp">
        <pc:chgData name="Christa Vercruysse" userId="S::christa.vercruysse@vrijclbnetwerk.be::4200ecb0-f1ab-4090-bbe4-209ba0ca2e7f" providerId="AD" clId="Web-{3AC5C59E-B352-4365-81CB-8062E740F88B}" dt="2021-01-14T13:28:58.087" v="139" actId="20577"/>
        <pc:sldMkLst>
          <pc:docMk/>
          <pc:sldMk cId="2526316382" sldId="350"/>
        </pc:sldMkLst>
        <pc:spChg chg="mod">
          <ac:chgData name="Christa Vercruysse" userId="S::christa.vercruysse@vrijclbnetwerk.be::4200ecb0-f1ab-4090-bbe4-209ba0ca2e7f" providerId="AD" clId="Web-{3AC5C59E-B352-4365-81CB-8062E740F88B}" dt="2021-01-14T13:28:58.087" v="139" actId="20577"/>
          <ac:spMkLst>
            <pc:docMk/>
            <pc:sldMk cId="2526316382" sldId="350"/>
            <ac:spMk id="3" creationId="{E9D3866E-E6DC-4043-B0C7-7366B638B6E3}"/>
          </ac:spMkLst>
        </pc:spChg>
      </pc:sldChg>
      <pc:sldChg chg="addSp delSp modSp">
        <pc:chgData name="Christa Vercruysse" userId="S::christa.vercruysse@vrijclbnetwerk.be::4200ecb0-f1ab-4090-bbe4-209ba0ca2e7f" providerId="AD" clId="Web-{3AC5C59E-B352-4365-81CB-8062E740F88B}" dt="2021-01-14T13:47:26.598" v="240" actId="1076"/>
        <pc:sldMkLst>
          <pc:docMk/>
          <pc:sldMk cId="1259890242" sldId="351"/>
        </pc:sldMkLst>
        <pc:spChg chg="mod">
          <ac:chgData name="Christa Vercruysse" userId="S::christa.vercruysse@vrijclbnetwerk.be::4200ecb0-f1ab-4090-bbe4-209ba0ca2e7f" providerId="AD" clId="Web-{3AC5C59E-B352-4365-81CB-8062E740F88B}" dt="2021-01-14T13:46:27.284" v="233" actId="1076"/>
          <ac:spMkLst>
            <pc:docMk/>
            <pc:sldMk cId="1259890242" sldId="351"/>
            <ac:spMk id="2" creationId="{8BF8950F-5D0D-4034-9504-D5C775301614}"/>
          </ac:spMkLst>
        </pc:spChg>
        <pc:spChg chg="del mod">
          <ac:chgData name="Christa Vercruysse" userId="S::christa.vercruysse@vrijclbnetwerk.be::4200ecb0-f1ab-4090-bbe4-209ba0ca2e7f" providerId="AD" clId="Web-{3AC5C59E-B352-4365-81CB-8062E740F88B}" dt="2021-01-14T13:47:08.301" v="235"/>
          <ac:spMkLst>
            <pc:docMk/>
            <pc:sldMk cId="1259890242" sldId="351"/>
            <ac:spMk id="3" creationId="{ED914362-00FD-47BA-9BE5-1C47906D455C}"/>
          </ac:spMkLst>
        </pc:spChg>
        <pc:picChg chg="add mod">
          <ac:chgData name="Christa Vercruysse" userId="S::christa.vercruysse@vrijclbnetwerk.be::4200ecb0-f1ab-4090-bbe4-209ba0ca2e7f" providerId="AD" clId="Web-{3AC5C59E-B352-4365-81CB-8062E740F88B}" dt="2021-01-14T13:47:21.130" v="238" actId="1076"/>
          <ac:picMkLst>
            <pc:docMk/>
            <pc:sldMk cId="1259890242" sldId="351"/>
            <ac:picMk id="4" creationId="{08FC9850-D9A0-4C63-B943-B52CFCE75BE0}"/>
          </ac:picMkLst>
        </pc:picChg>
        <pc:picChg chg="add mod">
          <ac:chgData name="Christa Vercruysse" userId="S::christa.vercruysse@vrijclbnetwerk.be::4200ecb0-f1ab-4090-bbe4-209ba0ca2e7f" providerId="AD" clId="Web-{3AC5C59E-B352-4365-81CB-8062E740F88B}" dt="2021-01-14T13:47:23.083" v="239" actId="1076"/>
          <ac:picMkLst>
            <pc:docMk/>
            <pc:sldMk cId="1259890242" sldId="351"/>
            <ac:picMk id="5" creationId="{288FF9F3-E352-4737-B46F-C023601408A7}"/>
          </ac:picMkLst>
        </pc:picChg>
        <pc:picChg chg="add mod">
          <ac:chgData name="Christa Vercruysse" userId="S::christa.vercruysse@vrijclbnetwerk.be::4200ecb0-f1ab-4090-bbe4-209ba0ca2e7f" providerId="AD" clId="Web-{3AC5C59E-B352-4365-81CB-8062E740F88B}" dt="2021-01-14T13:47:26.598" v="240" actId="1076"/>
          <ac:picMkLst>
            <pc:docMk/>
            <pc:sldMk cId="1259890242" sldId="351"/>
            <ac:picMk id="6" creationId="{5B00EAEA-B0DD-4DCB-9B82-E11249653194}"/>
          </ac:picMkLst>
        </pc:picChg>
      </pc:sldChg>
      <pc:sldChg chg="addSp delSp modSp">
        <pc:chgData name="Christa Vercruysse" userId="S::christa.vercruysse@vrijclbnetwerk.be::4200ecb0-f1ab-4090-bbe4-209ba0ca2e7f" providerId="AD" clId="Web-{3AC5C59E-B352-4365-81CB-8062E740F88B}" dt="2021-01-14T13:44:33.407" v="219" actId="1076"/>
        <pc:sldMkLst>
          <pc:docMk/>
          <pc:sldMk cId="1846689887" sldId="352"/>
        </pc:sldMkLst>
        <pc:spChg chg="mod">
          <ac:chgData name="Christa Vercruysse" userId="S::christa.vercruysse@vrijclbnetwerk.be::4200ecb0-f1ab-4090-bbe4-209ba0ca2e7f" providerId="AD" clId="Web-{3AC5C59E-B352-4365-81CB-8062E740F88B}" dt="2021-01-14T13:44:33.407" v="219" actId="1076"/>
          <ac:spMkLst>
            <pc:docMk/>
            <pc:sldMk cId="1846689887" sldId="352"/>
            <ac:spMk id="2" creationId="{8BF8950F-5D0D-4034-9504-D5C775301614}"/>
          </ac:spMkLst>
        </pc:spChg>
        <pc:picChg chg="add del mod">
          <ac:chgData name="Christa Vercruysse" userId="S::christa.vercruysse@vrijclbnetwerk.be::4200ecb0-f1ab-4090-bbe4-209ba0ca2e7f" providerId="AD" clId="Web-{3AC5C59E-B352-4365-81CB-8062E740F88B}" dt="2021-01-14T13:37:12.255" v="177"/>
          <ac:picMkLst>
            <pc:docMk/>
            <pc:sldMk cId="1846689887" sldId="352"/>
            <ac:picMk id="4" creationId="{0F79F076-3B54-4B02-9DBE-9B66B682D6C4}"/>
          </ac:picMkLst>
        </pc:picChg>
        <pc:picChg chg="add del mod">
          <ac:chgData name="Christa Vercruysse" userId="S::christa.vercruysse@vrijclbnetwerk.be::4200ecb0-f1ab-4090-bbe4-209ba0ca2e7f" providerId="AD" clId="Web-{3AC5C59E-B352-4365-81CB-8062E740F88B}" dt="2021-01-14T13:39:15.368" v="184"/>
          <ac:picMkLst>
            <pc:docMk/>
            <pc:sldMk cId="1846689887" sldId="352"/>
            <ac:picMk id="5" creationId="{9FCC1A33-B110-4537-87F0-730A9B68B811}"/>
          </ac:picMkLst>
        </pc:picChg>
        <pc:picChg chg="add mod ord">
          <ac:chgData name="Christa Vercruysse" userId="S::christa.vercruysse@vrijclbnetwerk.be::4200ecb0-f1ab-4090-bbe4-209ba0ca2e7f" providerId="AD" clId="Web-{3AC5C59E-B352-4365-81CB-8062E740F88B}" dt="2021-01-14T13:43:11.764" v="212" actId="14100"/>
          <ac:picMkLst>
            <pc:docMk/>
            <pc:sldMk cId="1846689887" sldId="352"/>
            <ac:picMk id="6" creationId="{F12AD489-BE7D-4CF9-BE40-F97DE751075A}"/>
          </ac:picMkLst>
        </pc:picChg>
        <pc:picChg chg="add mod">
          <ac:chgData name="Christa Vercruysse" userId="S::christa.vercruysse@vrijclbnetwerk.be::4200ecb0-f1ab-4090-bbe4-209ba0ca2e7f" providerId="AD" clId="Web-{3AC5C59E-B352-4365-81CB-8062E740F88B}" dt="2021-01-14T13:43:07.795" v="211" actId="14100"/>
          <ac:picMkLst>
            <pc:docMk/>
            <pc:sldMk cId="1846689887" sldId="352"/>
            <ac:picMk id="7" creationId="{C9CD4230-859D-4896-ABFC-9BB381E6271F}"/>
          </ac:picMkLst>
        </pc:picChg>
        <pc:picChg chg="add mod">
          <ac:chgData name="Christa Vercruysse" userId="S::christa.vercruysse@vrijclbnetwerk.be::4200ecb0-f1ab-4090-bbe4-209ba0ca2e7f" providerId="AD" clId="Web-{3AC5C59E-B352-4365-81CB-8062E740F88B}" dt="2021-01-14T13:43:00.404" v="210" actId="1076"/>
          <ac:picMkLst>
            <pc:docMk/>
            <pc:sldMk cId="1846689887" sldId="352"/>
            <ac:picMk id="8" creationId="{82E9F460-743B-4CBF-ACD4-164E64BBF98D}"/>
          </ac:picMkLst>
        </pc:picChg>
      </pc:sldChg>
      <pc:sldChg chg="addSp delSp modSp">
        <pc:chgData name="Christa Vercruysse" userId="S::christa.vercruysse@vrijclbnetwerk.be::4200ecb0-f1ab-4090-bbe4-209ba0ca2e7f" providerId="AD" clId="Web-{3AC5C59E-B352-4365-81CB-8062E740F88B}" dt="2021-01-14T13:57:55.848" v="351" actId="1076"/>
        <pc:sldMkLst>
          <pc:docMk/>
          <pc:sldMk cId="2048593770" sldId="353"/>
        </pc:sldMkLst>
        <pc:spChg chg="mod">
          <ac:chgData name="Christa Vercruysse" userId="S::christa.vercruysse@vrijclbnetwerk.be::4200ecb0-f1ab-4090-bbe4-209ba0ca2e7f" providerId="AD" clId="Web-{3AC5C59E-B352-4365-81CB-8062E740F88B}" dt="2021-01-14T13:52:59.513" v="285" actId="20577"/>
          <ac:spMkLst>
            <pc:docMk/>
            <pc:sldMk cId="2048593770" sldId="353"/>
            <ac:spMk id="2" creationId="{8BF8950F-5D0D-4034-9504-D5C775301614}"/>
          </ac:spMkLst>
        </pc:spChg>
        <pc:picChg chg="add mod">
          <ac:chgData name="Christa Vercruysse" userId="S::christa.vercruysse@vrijclbnetwerk.be::4200ecb0-f1ab-4090-bbe4-209ba0ca2e7f" providerId="AD" clId="Web-{3AC5C59E-B352-4365-81CB-8062E740F88B}" dt="2021-01-14T13:50:23.462" v="262" actId="1076"/>
          <ac:picMkLst>
            <pc:docMk/>
            <pc:sldMk cId="2048593770" sldId="353"/>
            <ac:picMk id="4" creationId="{D79DBEA4-B541-4356-98DE-CC3D9C00D24D}"/>
          </ac:picMkLst>
        </pc:picChg>
        <pc:picChg chg="add del mod">
          <ac:chgData name="Christa Vercruysse" userId="S::christa.vercruysse@vrijclbnetwerk.be::4200ecb0-f1ab-4090-bbe4-209ba0ca2e7f" providerId="AD" clId="Web-{3AC5C59E-B352-4365-81CB-8062E740F88B}" dt="2021-01-14T13:50:44.994" v="264"/>
          <ac:picMkLst>
            <pc:docMk/>
            <pc:sldMk cId="2048593770" sldId="353"/>
            <ac:picMk id="5" creationId="{53ADABD0-9E9E-43CE-8C64-06D220AB0CBF}"/>
          </ac:picMkLst>
        </pc:picChg>
        <pc:picChg chg="add mod">
          <ac:chgData name="Christa Vercruysse" userId="S::christa.vercruysse@vrijclbnetwerk.be::4200ecb0-f1ab-4090-bbe4-209ba0ca2e7f" providerId="AD" clId="Web-{3AC5C59E-B352-4365-81CB-8062E740F88B}" dt="2021-01-14T13:51:17.854" v="268" actId="1076"/>
          <ac:picMkLst>
            <pc:docMk/>
            <pc:sldMk cId="2048593770" sldId="353"/>
            <ac:picMk id="6" creationId="{055EDB1B-1D07-4A73-968C-F6E2606D06C1}"/>
          </ac:picMkLst>
        </pc:picChg>
        <pc:picChg chg="add mod">
          <ac:chgData name="Christa Vercruysse" userId="S::christa.vercruysse@vrijclbnetwerk.be::4200ecb0-f1ab-4090-bbe4-209ba0ca2e7f" providerId="AD" clId="Web-{3AC5C59E-B352-4365-81CB-8062E740F88B}" dt="2021-01-14T13:51:44.324" v="271" actId="14100"/>
          <ac:picMkLst>
            <pc:docMk/>
            <pc:sldMk cId="2048593770" sldId="353"/>
            <ac:picMk id="7" creationId="{29917212-F9DE-4E86-89BC-385A7F13CB38}"/>
          </ac:picMkLst>
        </pc:picChg>
        <pc:picChg chg="add mod">
          <ac:chgData name="Christa Vercruysse" userId="S::christa.vercruysse@vrijclbnetwerk.be::4200ecb0-f1ab-4090-bbe4-209ba0ca2e7f" providerId="AD" clId="Web-{3AC5C59E-B352-4365-81CB-8062E740F88B}" dt="2021-01-14T13:52:27.512" v="276" actId="14100"/>
          <ac:picMkLst>
            <pc:docMk/>
            <pc:sldMk cId="2048593770" sldId="353"/>
            <ac:picMk id="8" creationId="{F497D49F-AD5A-4014-B8DF-B4514652EAE9}"/>
          </ac:picMkLst>
        </pc:picChg>
        <pc:picChg chg="add mod">
          <ac:chgData name="Christa Vercruysse" userId="S::christa.vercruysse@vrijclbnetwerk.be::4200ecb0-f1ab-4090-bbe4-209ba0ca2e7f" providerId="AD" clId="Web-{3AC5C59E-B352-4365-81CB-8062E740F88B}" dt="2021-01-14T13:57:55.848" v="351" actId="1076"/>
          <ac:picMkLst>
            <pc:docMk/>
            <pc:sldMk cId="2048593770" sldId="353"/>
            <ac:picMk id="10" creationId="{B449DACF-DDE7-4084-888A-503C7A80098C}"/>
          </ac:picMkLst>
        </pc:picChg>
      </pc:sldChg>
      <pc:sldChg chg="addSp delSp modSp mod setBg modClrScheme chgLayout">
        <pc:chgData name="Christa Vercruysse" userId="S::christa.vercruysse@vrijclbnetwerk.be::4200ecb0-f1ab-4090-bbe4-209ba0ca2e7f" providerId="AD" clId="Web-{3AC5C59E-B352-4365-81CB-8062E740F88B}" dt="2021-01-14T14:19:02.411" v="555" actId="1076"/>
        <pc:sldMkLst>
          <pc:docMk/>
          <pc:sldMk cId="1935930891" sldId="354"/>
        </pc:sldMkLst>
        <pc:spChg chg="mod">
          <ac:chgData name="Christa Vercruysse" userId="S::christa.vercruysse@vrijclbnetwerk.be::4200ecb0-f1ab-4090-bbe4-209ba0ca2e7f" providerId="AD" clId="Web-{3AC5C59E-B352-4365-81CB-8062E740F88B}" dt="2021-01-14T14:18:20.910" v="544" actId="20577"/>
          <ac:spMkLst>
            <pc:docMk/>
            <pc:sldMk cId="1935930891" sldId="354"/>
            <ac:spMk id="2" creationId="{8BF8950F-5D0D-4034-9504-D5C775301614}"/>
          </ac:spMkLst>
        </pc:spChg>
        <pc:spChg chg="mod">
          <ac:chgData name="Christa Vercruysse" userId="S::christa.vercruysse@vrijclbnetwerk.be::4200ecb0-f1ab-4090-bbe4-209ba0ca2e7f" providerId="AD" clId="Web-{3AC5C59E-B352-4365-81CB-8062E740F88B}" dt="2021-01-14T14:07:40.347" v="443"/>
          <ac:spMkLst>
            <pc:docMk/>
            <pc:sldMk cId="1935930891" sldId="354"/>
            <ac:spMk id="3" creationId="{ED914362-00FD-47BA-9BE5-1C47906D455C}"/>
          </ac:spMkLst>
        </pc:spChg>
        <pc:spChg chg="add mod">
          <ac:chgData name="Christa Vercruysse" userId="S::christa.vercruysse@vrijclbnetwerk.be::4200ecb0-f1ab-4090-bbe4-209ba0ca2e7f" providerId="AD" clId="Web-{3AC5C59E-B352-4365-81CB-8062E740F88B}" dt="2021-01-14T14:19:02.411" v="555" actId="1076"/>
          <ac:spMkLst>
            <pc:docMk/>
            <pc:sldMk cId="1935930891" sldId="354"/>
            <ac:spMk id="4" creationId="{08D4E35C-3718-4647-92F1-A2109023C110}"/>
          </ac:spMkLst>
        </pc:spChg>
        <pc:spChg chg="add mod">
          <ac:chgData name="Christa Vercruysse" userId="S::christa.vercruysse@vrijclbnetwerk.be::4200ecb0-f1ab-4090-bbe4-209ba0ca2e7f" providerId="AD" clId="Web-{3AC5C59E-B352-4365-81CB-8062E740F88B}" dt="2021-01-14T14:11:46.697" v="499" actId="20577"/>
          <ac:spMkLst>
            <pc:docMk/>
            <pc:sldMk cId="1935930891" sldId="354"/>
            <ac:spMk id="6" creationId="{156CC0C0-7360-4884-A375-D247D9BB3690}"/>
          </ac:spMkLst>
        </pc:spChg>
        <pc:spChg chg="add del">
          <ac:chgData name="Christa Vercruysse" userId="S::christa.vercruysse@vrijclbnetwerk.be::4200ecb0-f1ab-4090-bbe4-209ba0ca2e7f" providerId="AD" clId="Web-{3AC5C59E-B352-4365-81CB-8062E740F88B}" dt="2021-01-14T14:16:30.079" v="511"/>
          <ac:spMkLst>
            <pc:docMk/>
            <pc:sldMk cId="1935930891" sldId="354"/>
            <ac:spMk id="8" creationId="{8818F772-DBF7-481B-9F6D-5BF27CC6D395}"/>
          </ac:spMkLst>
        </pc:spChg>
        <pc:spChg chg="add mod">
          <ac:chgData name="Christa Vercruysse" userId="S::christa.vercruysse@vrijclbnetwerk.be::4200ecb0-f1ab-4090-bbe4-209ba0ca2e7f" providerId="AD" clId="Web-{3AC5C59E-B352-4365-81CB-8062E740F88B}" dt="2021-01-14T14:18:27.675" v="545" actId="1076"/>
          <ac:spMkLst>
            <pc:docMk/>
            <pc:sldMk cId="1935930891" sldId="354"/>
            <ac:spMk id="9" creationId="{3D61EA8A-62F0-4A35-8A5B-BA32E3667B05}"/>
          </ac:spMkLst>
        </pc:spChg>
        <pc:graphicFrameChg chg="add del mod modGraphic">
          <ac:chgData name="Christa Vercruysse" userId="S::christa.vercruysse@vrijclbnetwerk.be::4200ecb0-f1ab-4090-bbe4-209ba0ca2e7f" providerId="AD" clId="Web-{3AC5C59E-B352-4365-81CB-8062E740F88B}" dt="2021-01-14T14:16:52.345" v="518"/>
          <ac:graphicFrameMkLst>
            <pc:docMk/>
            <pc:sldMk cId="1935930891" sldId="354"/>
            <ac:graphicFrameMk id="7" creationId="{B02F8066-E5BF-4D66-B160-05C3057301A6}"/>
          </ac:graphicFrameMkLst>
        </pc:graphicFrameChg>
        <pc:picChg chg="add del mod">
          <ac:chgData name="Christa Vercruysse" userId="S::christa.vercruysse@vrijclbnetwerk.be::4200ecb0-f1ab-4090-bbe4-209ba0ca2e7f" providerId="AD" clId="Web-{3AC5C59E-B352-4365-81CB-8062E740F88B}" dt="2021-01-14T14:09:46.928" v="483"/>
          <ac:picMkLst>
            <pc:docMk/>
            <pc:sldMk cId="1935930891" sldId="354"/>
            <ac:picMk id="5" creationId="{6934096F-D923-412A-9803-C31D52B1AA64}"/>
          </ac:picMkLst>
        </pc:picChg>
      </pc:sldChg>
      <pc:sldChg chg="del">
        <pc:chgData name="Christa Vercruysse" userId="S::christa.vercruysse@vrijclbnetwerk.be::4200ecb0-f1ab-4090-bbe4-209ba0ca2e7f" providerId="AD" clId="Web-{3AC5C59E-B352-4365-81CB-8062E740F88B}" dt="2021-01-14T14:04:53.359" v="434"/>
        <pc:sldMkLst>
          <pc:docMk/>
          <pc:sldMk cId="908747604" sldId="355"/>
        </pc:sldMkLst>
      </pc:sldChg>
      <pc:sldChg chg="addSp delSp modSp">
        <pc:chgData name="Christa Vercruysse" userId="S::christa.vercruysse@vrijclbnetwerk.be::4200ecb0-f1ab-4090-bbe4-209ba0ca2e7f" providerId="AD" clId="Web-{3AC5C59E-B352-4365-81CB-8062E740F88B}" dt="2021-01-14T13:21:41.060" v="61" actId="20577"/>
        <pc:sldMkLst>
          <pc:docMk/>
          <pc:sldMk cId="2165911412" sldId="358"/>
        </pc:sldMkLst>
        <pc:spChg chg="mod">
          <ac:chgData name="Christa Vercruysse" userId="S::christa.vercruysse@vrijclbnetwerk.be::4200ecb0-f1ab-4090-bbe4-209ba0ca2e7f" providerId="AD" clId="Web-{3AC5C59E-B352-4365-81CB-8062E740F88B}" dt="2021-01-14T13:18:38.540" v="7" actId="20577"/>
          <ac:spMkLst>
            <pc:docMk/>
            <pc:sldMk cId="2165911412" sldId="358"/>
            <ac:spMk id="2" creationId="{2EBC1128-3EFE-4DD9-9BB8-C60E2BA55728}"/>
          </ac:spMkLst>
        </pc:spChg>
        <pc:spChg chg="mod">
          <ac:chgData name="Christa Vercruysse" userId="S::christa.vercruysse@vrijclbnetwerk.be::4200ecb0-f1ab-4090-bbe4-209ba0ca2e7f" providerId="AD" clId="Web-{3AC5C59E-B352-4365-81CB-8062E740F88B}" dt="2021-01-14T13:21:41.060" v="61" actId="20577"/>
          <ac:spMkLst>
            <pc:docMk/>
            <pc:sldMk cId="2165911412" sldId="358"/>
            <ac:spMk id="3" creationId="{C7BEC66F-3131-4B69-9A54-F9B416B6DF1C}"/>
          </ac:spMkLst>
        </pc:spChg>
        <pc:graphicFrameChg chg="del mod modGraphic">
          <ac:chgData name="Christa Vercruysse" userId="S::christa.vercruysse@vrijclbnetwerk.be::4200ecb0-f1ab-4090-bbe4-209ba0ca2e7f" providerId="AD" clId="Web-{3AC5C59E-B352-4365-81CB-8062E740F88B}" dt="2021-01-14T13:18:34.572" v="6"/>
          <ac:graphicFrameMkLst>
            <pc:docMk/>
            <pc:sldMk cId="2165911412" sldId="358"/>
            <ac:graphicFrameMk id="5" creationId="{0C527512-DE9A-4020-8120-7ABD52D3F765}"/>
          </ac:graphicFrameMkLst>
        </pc:graphicFrameChg>
        <pc:graphicFrameChg chg="add mod modGraphic">
          <ac:chgData name="Christa Vercruysse" userId="S::christa.vercruysse@vrijclbnetwerk.be::4200ecb0-f1ab-4090-bbe4-209ba0ca2e7f" providerId="AD" clId="Web-{3AC5C59E-B352-4365-81CB-8062E740F88B}" dt="2021-01-14T13:21:24.701" v="39" actId="1076"/>
          <ac:graphicFrameMkLst>
            <pc:docMk/>
            <pc:sldMk cId="2165911412" sldId="358"/>
            <ac:graphicFrameMk id="6" creationId="{3DD37EDD-7226-4A6C-A6DE-2799C3A08F39}"/>
          </ac:graphicFrameMkLst>
        </pc:graphicFrameChg>
      </pc:sldChg>
      <pc:sldChg chg="modSp">
        <pc:chgData name="Christa Vercruysse" userId="S::christa.vercruysse@vrijclbnetwerk.be::4200ecb0-f1ab-4090-bbe4-209ba0ca2e7f" providerId="AD" clId="Web-{3AC5C59E-B352-4365-81CB-8062E740F88B}" dt="2021-01-14T13:28:06.179" v="137" actId="20577"/>
        <pc:sldMkLst>
          <pc:docMk/>
          <pc:sldMk cId="2829557379" sldId="359"/>
        </pc:sldMkLst>
        <pc:spChg chg="mod">
          <ac:chgData name="Christa Vercruysse" userId="S::christa.vercruysse@vrijclbnetwerk.be::4200ecb0-f1ab-4090-bbe4-209ba0ca2e7f" providerId="AD" clId="Web-{3AC5C59E-B352-4365-81CB-8062E740F88B}" dt="2021-01-14T13:28:06.179" v="137" actId="20577"/>
          <ac:spMkLst>
            <pc:docMk/>
            <pc:sldMk cId="2829557379" sldId="359"/>
            <ac:spMk id="3" creationId="{C7BEC66F-3131-4B69-9A54-F9B416B6DF1C}"/>
          </ac:spMkLst>
        </pc:spChg>
      </pc:sldChg>
      <pc:sldChg chg="modSp new">
        <pc:chgData name="Christa Vercruysse" userId="S::christa.vercruysse@vrijclbnetwerk.be::4200ecb0-f1ab-4090-bbe4-209ba0ca2e7f" providerId="AD" clId="Web-{3AC5C59E-B352-4365-81CB-8062E740F88B}" dt="2021-01-14T13:25:28.238" v="101" actId="20577"/>
        <pc:sldMkLst>
          <pc:docMk/>
          <pc:sldMk cId="4243937147" sldId="381"/>
        </pc:sldMkLst>
        <pc:spChg chg="mod">
          <ac:chgData name="Christa Vercruysse" userId="S::christa.vercruysse@vrijclbnetwerk.be::4200ecb0-f1ab-4090-bbe4-209ba0ca2e7f" providerId="AD" clId="Web-{3AC5C59E-B352-4365-81CB-8062E740F88B}" dt="2021-01-14T13:25:28.238" v="101" actId="20577"/>
          <ac:spMkLst>
            <pc:docMk/>
            <pc:sldMk cId="4243937147" sldId="381"/>
            <ac:spMk id="2" creationId="{2E0C41ED-8FFF-46E3-994E-1B016D988925}"/>
          </ac:spMkLst>
        </pc:spChg>
      </pc:sldChg>
      <pc:sldChg chg="new">
        <pc:chgData name="Christa Vercruysse" userId="S::christa.vercruysse@vrijclbnetwerk.be::4200ecb0-f1ab-4090-bbe4-209ba0ca2e7f" providerId="AD" clId="Web-{3AC5C59E-B352-4365-81CB-8062E740F88B}" dt="2021-01-14T13:30:55.074" v="171"/>
        <pc:sldMkLst>
          <pc:docMk/>
          <pc:sldMk cId="2885224240" sldId="382"/>
        </pc:sldMkLst>
      </pc:sldChg>
      <pc:sldChg chg="add replId">
        <pc:chgData name="Christa Vercruysse" userId="S::christa.vercruysse@vrijclbnetwerk.be::4200ecb0-f1ab-4090-bbe4-209ba0ca2e7f" providerId="AD" clId="Web-{3AC5C59E-B352-4365-81CB-8062E740F88B}" dt="2021-01-14T14:08:29.504" v="454"/>
        <pc:sldMkLst>
          <pc:docMk/>
          <pc:sldMk cId="525048508" sldId="383"/>
        </pc:sldMkLst>
      </pc:sldChg>
      <pc:sldChg chg="addSp modSp new del">
        <pc:chgData name="Christa Vercruysse" userId="S::christa.vercruysse@vrijclbnetwerk.be::4200ecb0-f1ab-4090-bbe4-209ba0ca2e7f" providerId="AD" clId="Web-{3AC5C59E-B352-4365-81CB-8062E740F88B}" dt="2021-01-14T14:01:58.120" v="409"/>
        <pc:sldMkLst>
          <pc:docMk/>
          <pc:sldMk cId="570891740" sldId="383"/>
        </pc:sldMkLst>
        <pc:spChg chg="mod">
          <ac:chgData name="Christa Vercruysse" userId="S::christa.vercruysse@vrijclbnetwerk.be::4200ecb0-f1ab-4090-bbe4-209ba0ca2e7f" providerId="AD" clId="Web-{3AC5C59E-B352-4365-81CB-8062E740F88B}" dt="2021-01-14T13:57:16.691" v="341" actId="1076"/>
          <ac:spMkLst>
            <pc:docMk/>
            <pc:sldMk cId="570891740" sldId="383"/>
            <ac:spMk id="2" creationId="{0ED110A7-7304-4ED0-8C4C-349F4E7DCA87}"/>
          </ac:spMkLst>
        </pc:spChg>
        <pc:picChg chg="add mod">
          <ac:chgData name="Christa Vercruysse" userId="S::christa.vercruysse@vrijclbnetwerk.be::4200ecb0-f1ab-4090-bbe4-209ba0ca2e7f" providerId="AD" clId="Web-{3AC5C59E-B352-4365-81CB-8062E740F88B}" dt="2021-01-14T13:57:26.707" v="345" actId="1076"/>
          <ac:picMkLst>
            <pc:docMk/>
            <pc:sldMk cId="570891740" sldId="383"/>
            <ac:picMk id="3" creationId="{B633A4B6-572A-42FC-84CD-D67EDCB60823}"/>
          </ac:picMkLst>
        </pc:picChg>
        <pc:picChg chg="add mod">
          <ac:chgData name="Christa Vercruysse" userId="S::christa.vercruysse@vrijclbnetwerk.be::4200ecb0-f1ab-4090-bbe4-209ba0ca2e7f" providerId="AD" clId="Web-{3AC5C59E-B352-4365-81CB-8062E740F88B}" dt="2021-01-14T13:57:40.754" v="347" actId="1076"/>
          <ac:picMkLst>
            <pc:docMk/>
            <pc:sldMk cId="570891740" sldId="383"/>
            <ac:picMk id="5" creationId="{093C5EA5-86A3-412B-B803-0DAB71D34DB2}"/>
          </ac:picMkLst>
        </pc:picChg>
      </pc:sldChg>
    </pc:docChg>
  </pc:docChgLst>
  <pc:docChgLst>
    <pc:chgData name="Greta Clarebout" userId="S::greta.clarebout@vrijclbnetwerk.be::0065a835-eb0b-4fe6-a3a5-145465db141b" providerId="AD" clId="Web-{FCA27D7E-2600-4CBB-9D18-997D73FEABDB}"/>
    <pc:docChg chg="addSld modSld sldOrd">
      <pc:chgData name="Greta Clarebout" userId="S::greta.clarebout@vrijclbnetwerk.be::0065a835-eb0b-4fe6-a3a5-145465db141b" providerId="AD" clId="Web-{FCA27D7E-2600-4CBB-9D18-997D73FEABDB}" dt="2021-01-14T20:16:16.008" v="76"/>
      <pc:docMkLst>
        <pc:docMk/>
      </pc:docMkLst>
      <pc:sldChg chg="ord">
        <pc:chgData name="Greta Clarebout" userId="S::greta.clarebout@vrijclbnetwerk.be::0065a835-eb0b-4fe6-a3a5-145465db141b" providerId="AD" clId="Web-{FCA27D7E-2600-4CBB-9D18-997D73FEABDB}" dt="2021-01-14T19:58:17.129" v="25"/>
        <pc:sldMkLst>
          <pc:docMk/>
          <pc:sldMk cId="559791842" sldId="339"/>
        </pc:sldMkLst>
      </pc:sldChg>
      <pc:sldChg chg="modSp ord">
        <pc:chgData name="Greta Clarebout" userId="S::greta.clarebout@vrijclbnetwerk.be::0065a835-eb0b-4fe6-a3a5-145465db141b" providerId="AD" clId="Web-{FCA27D7E-2600-4CBB-9D18-997D73FEABDB}" dt="2021-01-14T20:02:56.806" v="60" actId="20577"/>
        <pc:sldMkLst>
          <pc:docMk/>
          <pc:sldMk cId="2748348418" sldId="340"/>
        </pc:sldMkLst>
        <pc:spChg chg="mod">
          <ac:chgData name="Greta Clarebout" userId="S::greta.clarebout@vrijclbnetwerk.be::0065a835-eb0b-4fe6-a3a5-145465db141b" providerId="AD" clId="Web-{FCA27D7E-2600-4CBB-9D18-997D73FEABDB}" dt="2021-01-14T20:02:56.806" v="60" actId="20577"/>
          <ac:spMkLst>
            <pc:docMk/>
            <pc:sldMk cId="2748348418" sldId="340"/>
            <ac:spMk id="3" creationId="{F0B678DB-8248-4F3E-AC58-87075B41FB2F}"/>
          </ac:spMkLst>
        </pc:spChg>
      </pc:sldChg>
      <pc:sldChg chg="ord">
        <pc:chgData name="Greta Clarebout" userId="S::greta.clarebout@vrijclbnetwerk.be::0065a835-eb0b-4fe6-a3a5-145465db141b" providerId="AD" clId="Web-{FCA27D7E-2600-4CBB-9D18-997D73FEABDB}" dt="2021-01-14T20:10:56.721" v="67"/>
        <pc:sldMkLst>
          <pc:docMk/>
          <pc:sldMk cId="3253299781" sldId="344"/>
        </pc:sldMkLst>
      </pc:sldChg>
      <pc:sldChg chg="ord">
        <pc:chgData name="Greta Clarebout" userId="S::greta.clarebout@vrijclbnetwerk.be::0065a835-eb0b-4fe6-a3a5-145465db141b" providerId="AD" clId="Web-{FCA27D7E-2600-4CBB-9D18-997D73FEABDB}" dt="2021-01-14T20:03:36.807" v="62"/>
        <pc:sldMkLst>
          <pc:docMk/>
          <pc:sldMk cId="1259890242" sldId="351"/>
        </pc:sldMkLst>
      </pc:sldChg>
      <pc:sldChg chg="ord">
        <pc:chgData name="Greta Clarebout" userId="S::greta.clarebout@vrijclbnetwerk.be::0065a835-eb0b-4fe6-a3a5-145465db141b" providerId="AD" clId="Web-{FCA27D7E-2600-4CBB-9D18-997D73FEABDB}" dt="2021-01-14T19:55:05.969" v="6"/>
        <pc:sldMkLst>
          <pc:docMk/>
          <pc:sldMk cId="2048593770" sldId="353"/>
        </pc:sldMkLst>
      </pc:sldChg>
      <pc:sldChg chg="ord">
        <pc:chgData name="Greta Clarebout" userId="S::greta.clarebout@vrijclbnetwerk.be::0065a835-eb0b-4fe6-a3a5-145465db141b" providerId="AD" clId="Web-{FCA27D7E-2600-4CBB-9D18-997D73FEABDB}" dt="2021-01-14T20:12:28.066" v="69"/>
        <pc:sldMkLst>
          <pc:docMk/>
          <pc:sldMk cId="1935930891" sldId="354"/>
        </pc:sldMkLst>
      </pc:sldChg>
      <pc:sldChg chg="ord">
        <pc:chgData name="Greta Clarebout" userId="S::greta.clarebout@vrijclbnetwerk.be::0065a835-eb0b-4fe6-a3a5-145465db141b" providerId="AD" clId="Web-{FCA27D7E-2600-4CBB-9D18-997D73FEABDB}" dt="2021-01-14T20:11:11.799" v="68"/>
        <pc:sldMkLst>
          <pc:docMk/>
          <pc:sldMk cId="3969674642" sldId="356"/>
        </pc:sldMkLst>
      </pc:sldChg>
      <pc:sldChg chg="modSp">
        <pc:chgData name="Greta Clarebout" userId="S::greta.clarebout@vrijclbnetwerk.be::0065a835-eb0b-4fe6-a3a5-145465db141b" providerId="AD" clId="Web-{FCA27D7E-2600-4CBB-9D18-997D73FEABDB}" dt="2021-01-14T19:47:10.914" v="1" actId="20577"/>
        <pc:sldMkLst>
          <pc:docMk/>
          <pc:sldMk cId="2165911412" sldId="358"/>
        </pc:sldMkLst>
        <pc:spChg chg="mod">
          <ac:chgData name="Greta Clarebout" userId="S::greta.clarebout@vrijclbnetwerk.be::0065a835-eb0b-4fe6-a3a5-145465db141b" providerId="AD" clId="Web-{FCA27D7E-2600-4CBB-9D18-997D73FEABDB}" dt="2021-01-14T19:47:10.914" v="1" actId="20577"/>
          <ac:spMkLst>
            <pc:docMk/>
            <pc:sldMk cId="2165911412" sldId="358"/>
            <ac:spMk id="3" creationId="{C7BEC66F-3131-4B69-9A54-F9B416B6DF1C}"/>
          </ac:spMkLst>
        </pc:spChg>
      </pc:sldChg>
      <pc:sldChg chg="ord">
        <pc:chgData name="Greta Clarebout" userId="S::greta.clarebout@vrijclbnetwerk.be::0065a835-eb0b-4fe6-a3a5-145465db141b" providerId="AD" clId="Web-{FCA27D7E-2600-4CBB-9D18-997D73FEABDB}" dt="2021-01-14T20:03:31.603" v="61"/>
        <pc:sldMkLst>
          <pc:docMk/>
          <pc:sldMk cId="2885224240" sldId="382"/>
        </pc:sldMkLst>
      </pc:sldChg>
      <pc:sldChg chg="ord">
        <pc:chgData name="Greta Clarebout" userId="S::greta.clarebout@vrijclbnetwerk.be::0065a835-eb0b-4fe6-a3a5-145465db141b" providerId="AD" clId="Web-{FCA27D7E-2600-4CBB-9D18-997D73FEABDB}" dt="2021-01-14T20:12:36.941" v="70"/>
        <pc:sldMkLst>
          <pc:docMk/>
          <pc:sldMk cId="525048508" sldId="383"/>
        </pc:sldMkLst>
      </pc:sldChg>
      <pc:sldChg chg="ord">
        <pc:chgData name="Greta Clarebout" userId="S::greta.clarebout@vrijclbnetwerk.be::0065a835-eb0b-4fe6-a3a5-145465db141b" providerId="AD" clId="Web-{FCA27D7E-2600-4CBB-9D18-997D73FEABDB}" dt="2021-01-14T19:54:58.297" v="5"/>
        <pc:sldMkLst>
          <pc:docMk/>
          <pc:sldMk cId="1350958187" sldId="384"/>
        </pc:sldMkLst>
      </pc:sldChg>
      <pc:sldChg chg="modSp ord">
        <pc:chgData name="Greta Clarebout" userId="S::greta.clarebout@vrijclbnetwerk.be::0065a835-eb0b-4fe6-a3a5-145465db141b" providerId="AD" clId="Web-{FCA27D7E-2600-4CBB-9D18-997D73FEABDB}" dt="2021-01-14T20:01:12.445" v="35" actId="20577"/>
        <pc:sldMkLst>
          <pc:docMk/>
          <pc:sldMk cId="2083939357" sldId="385"/>
        </pc:sldMkLst>
        <pc:spChg chg="mod">
          <ac:chgData name="Greta Clarebout" userId="S::greta.clarebout@vrijclbnetwerk.be::0065a835-eb0b-4fe6-a3a5-145465db141b" providerId="AD" clId="Web-{FCA27D7E-2600-4CBB-9D18-997D73FEABDB}" dt="2021-01-14T20:01:12.445" v="35" actId="20577"/>
          <ac:spMkLst>
            <pc:docMk/>
            <pc:sldMk cId="2083939357" sldId="385"/>
            <ac:spMk id="3" creationId="{E2B4B9A2-71B0-49F1-8D62-FFB799A07D64}"/>
          </ac:spMkLst>
        </pc:spChg>
      </pc:sldChg>
      <pc:sldChg chg="delSp modSp ord">
        <pc:chgData name="Greta Clarebout" userId="S::greta.clarebout@vrijclbnetwerk.be::0065a835-eb0b-4fe6-a3a5-145465db141b" providerId="AD" clId="Web-{FCA27D7E-2600-4CBB-9D18-997D73FEABDB}" dt="2021-01-14T20:10:24.205" v="66"/>
        <pc:sldMkLst>
          <pc:docMk/>
          <pc:sldMk cId="501689953" sldId="386"/>
        </pc:sldMkLst>
        <pc:spChg chg="del mod">
          <ac:chgData name="Greta Clarebout" userId="S::greta.clarebout@vrijclbnetwerk.be::0065a835-eb0b-4fe6-a3a5-145465db141b" providerId="AD" clId="Web-{FCA27D7E-2600-4CBB-9D18-997D73FEABDB}" dt="2021-01-14T20:10:24.205" v="66"/>
          <ac:spMkLst>
            <pc:docMk/>
            <pc:sldMk cId="501689953" sldId="386"/>
            <ac:spMk id="6" creationId="{99FB978C-BD1E-4EC0-B089-2159B575BF9C}"/>
          </ac:spMkLst>
        </pc:spChg>
      </pc:sldChg>
      <pc:sldChg chg="delSp modSp">
        <pc:chgData name="Greta Clarebout" userId="S::greta.clarebout@vrijclbnetwerk.be::0065a835-eb0b-4fe6-a3a5-145465db141b" providerId="AD" clId="Web-{FCA27D7E-2600-4CBB-9D18-997D73FEABDB}" dt="2021-01-14T20:16:16.008" v="76"/>
        <pc:sldMkLst>
          <pc:docMk/>
          <pc:sldMk cId="2020972524" sldId="387"/>
        </pc:sldMkLst>
        <pc:spChg chg="del mod">
          <ac:chgData name="Greta Clarebout" userId="S::greta.clarebout@vrijclbnetwerk.be::0065a835-eb0b-4fe6-a3a5-145465db141b" providerId="AD" clId="Web-{FCA27D7E-2600-4CBB-9D18-997D73FEABDB}" dt="2021-01-14T20:16:16.008" v="76"/>
          <ac:spMkLst>
            <pc:docMk/>
            <pc:sldMk cId="2020972524" sldId="387"/>
            <ac:spMk id="5" creationId="{F22BE104-690B-485C-89F9-D955CEF51CED}"/>
          </ac:spMkLst>
        </pc:spChg>
      </pc:sldChg>
      <pc:sldChg chg="modSp add ord replId">
        <pc:chgData name="Greta Clarebout" userId="S::greta.clarebout@vrijclbnetwerk.be::0065a835-eb0b-4fe6-a3a5-145465db141b" providerId="AD" clId="Web-{FCA27D7E-2600-4CBB-9D18-997D73FEABDB}" dt="2021-01-14T20:02:38.118" v="56" actId="20577"/>
        <pc:sldMkLst>
          <pc:docMk/>
          <pc:sldMk cId="2251182106" sldId="397"/>
        </pc:sldMkLst>
        <pc:spChg chg="mod">
          <ac:chgData name="Greta Clarebout" userId="S::greta.clarebout@vrijclbnetwerk.be::0065a835-eb0b-4fe6-a3a5-145465db141b" providerId="AD" clId="Web-{FCA27D7E-2600-4CBB-9D18-997D73FEABDB}" dt="2021-01-14T20:00:46.163" v="32" actId="20577"/>
          <ac:spMkLst>
            <pc:docMk/>
            <pc:sldMk cId="2251182106" sldId="397"/>
            <ac:spMk id="2" creationId="{3B7FD75F-6373-48B7-B382-111ADECAB343}"/>
          </ac:spMkLst>
        </pc:spChg>
        <pc:spChg chg="mod">
          <ac:chgData name="Greta Clarebout" userId="S::greta.clarebout@vrijclbnetwerk.be::0065a835-eb0b-4fe6-a3a5-145465db141b" providerId="AD" clId="Web-{FCA27D7E-2600-4CBB-9D18-997D73FEABDB}" dt="2021-01-14T20:02:38.118" v="56" actId="20577"/>
          <ac:spMkLst>
            <pc:docMk/>
            <pc:sldMk cId="2251182106" sldId="397"/>
            <ac:spMk id="3" creationId="{F0B678DB-8248-4F3E-AC58-87075B41FB2F}"/>
          </ac:spMkLst>
        </pc:spChg>
      </pc:sldChg>
    </pc:docChg>
  </pc:docChgLst>
  <pc:docChgLst>
    <pc:chgData name="Greta Clarebout" userId="S::greta.clarebout@vrijclbnetwerk.be::0065a835-eb0b-4fe6-a3a5-145465db141b" providerId="AD" clId="Web-{B5CAAC89-D100-4018-ADD6-1C43438FD3A7}"/>
    <pc:docChg chg="addSld delSld modSld sldOrd">
      <pc:chgData name="Greta Clarebout" userId="S::greta.clarebout@vrijclbnetwerk.be::0065a835-eb0b-4fe6-a3a5-145465db141b" providerId="AD" clId="Web-{B5CAAC89-D100-4018-ADD6-1C43438FD3A7}" dt="2021-01-13T21:40:46.926" v="1687" actId="20577"/>
      <pc:docMkLst>
        <pc:docMk/>
      </pc:docMkLst>
      <pc:sldChg chg="modSp">
        <pc:chgData name="Greta Clarebout" userId="S::greta.clarebout@vrijclbnetwerk.be::0065a835-eb0b-4fe6-a3a5-145465db141b" providerId="AD" clId="Web-{B5CAAC89-D100-4018-ADD6-1C43438FD3A7}" dt="2021-01-13T21:38:01.124" v="1684" actId="20577"/>
        <pc:sldMkLst>
          <pc:docMk/>
          <pc:sldMk cId="0" sldId="256"/>
        </pc:sldMkLst>
        <pc:spChg chg="mod">
          <ac:chgData name="Greta Clarebout" userId="S::greta.clarebout@vrijclbnetwerk.be::0065a835-eb0b-4fe6-a3a5-145465db141b" providerId="AD" clId="Web-{B5CAAC89-D100-4018-ADD6-1C43438FD3A7}" dt="2021-01-13T21:38:01.124" v="1684" actId="20577"/>
          <ac:spMkLst>
            <pc:docMk/>
            <pc:sldMk cId="0" sldId="256"/>
            <ac:spMk id="77" creationId="{00000000-0000-0000-0000-000000000000}"/>
          </ac:spMkLst>
        </pc:spChg>
      </pc:sldChg>
      <pc:sldChg chg="modSp">
        <pc:chgData name="Greta Clarebout" userId="S::greta.clarebout@vrijclbnetwerk.be::0065a835-eb0b-4fe6-a3a5-145465db141b" providerId="AD" clId="Web-{B5CAAC89-D100-4018-ADD6-1C43438FD3A7}" dt="2021-01-13T21:25:30.388" v="1467" actId="20577"/>
        <pc:sldMkLst>
          <pc:docMk/>
          <pc:sldMk cId="3511037473" sldId="308"/>
        </pc:sldMkLst>
        <pc:spChg chg="mod">
          <ac:chgData name="Greta Clarebout" userId="S::greta.clarebout@vrijclbnetwerk.be::0065a835-eb0b-4fe6-a3a5-145465db141b" providerId="AD" clId="Web-{B5CAAC89-D100-4018-ADD6-1C43438FD3A7}" dt="2021-01-13T21:25:30.388" v="1467" actId="20577"/>
          <ac:spMkLst>
            <pc:docMk/>
            <pc:sldMk cId="3511037473" sldId="308"/>
            <ac:spMk id="3" creationId="{2BDD58EE-CBDC-4AD1-BD74-EEE0BD311DD7}"/>
          </ac:spMkLst>
        </pc:spChg>
      </pc:sldChg>
      <pc:sldChg chg="modSp del">
        <pc:chgData name="Greta Clarebout" userId="S::greta.clarebout@vrijclbnetwerk.be::0065a835-eb0b-4fe6-a3a5-145465db141b" providerId="AD" clId="Web-{B5CAAC89-D100-4018-ADD6-1C43438FD3A7}" dt="2021-01-13T20:16:21.057" v="313"/>
        <pc:sldMkLst>
          <pc:docMk/>
          <pc:sldMk cId="3870318227" sldId="325"/>
        </pc:sldMkLst>
        <pc:spChg chg="mod">
          <ac:chgData name="Greta Clarebout" userId="S::greta.clarebout@vrijclbnetwerk.be::0065a835-eb0b-4fe6-a3a5-145465db141b" providerId="AD" clId="Web-{B5CAAC89-D100-4018-ADD6-1C43438FD3A7}" dt="2021-01-13T20:15:23.197" v="311" actId="20577"/>
          <ac:spMkLst>
            <pc:docMk/>
            <pc:sldMk cId="3870318227" sldId="325"/>
            <ac:spMk id="3" creationId="{305608DE-FB13-4363-8E23-D80A3C81D8AF}"/>
          </ac:spMkLst>
        </pc:spChg>
      </pc:sldChg>
      <pc:sldChg chg="modSp del">
        <pc:chgData name="Greta Clarebout" userId="S::greta.clarebout@vrijclbnetwerk.be::0065a835-eb0b-4fe6-a3a5-145465db141b" providerId="AD" clId="Web-{B5CAAC89-D100-4018-ADD6-1C43438FD3A7}" dt="2021-01-13T20:28:27.433" v="388"/>
        <pc:sldMkLst>
          <pc:docMk/>
          <pc:sldMk cId="2056641603" sldId="326"/>
        </pc:sldMkLst>
        <pc:spChg chg="mod">
          <ac:chgData name="Greta Clarebout" userId="S::greta.clarebout@vrijclbnetwerk.be::0065a835-eb0b-4fe6-a3a5-145465db141b" providerId="AD" clId="Web-{B5CAAC89-D100-4018-ADD6-1C43438FD3A7}" dt="2021-01-13T20:05:09.214" v="212" actId="20577"/>
          <ac:spMkLst>
            <pc:docMk/>
            <pc:sldMk cId="2056641603" sldId="326"/>
            <ac:spMk id="3" creationId="{8809DDEA-0A2E-44B9-A4A5-915FF322A25B}"/>
          </ac:spMkLst>
        </pc:spChg>
      </pc:sldChg>
      <pc:sldChg chg="modSp del">
        <pc:chgData name="Greta Clarebout" userId="S::greta.clarebout@vrijclbnetwerk.be::0065a835-eb0b-4fe6-a3a5-145465db141b" providerId="AD" clId="Web-{B5CAAC89-D100-4018-ADD6-1C43438FD3A7}" dt="2021-01-13T20:46:20.223" v="628"/>
        <pc:sldMkLst>
          <pc:docMk/>
          <pc:sldMk cId="2193517978" sldId="328"/>
        </pc:sldMkLst>
        <pc:spChg chg="mod">
          <ac:chgData name="Greta Clarebout" userId="S::greta.clarebout@vrijclbnetwerk.be::0065a835-eb0b-4fe6-a3a5-145465db141b" providerId="AD" clId="Web-{B5CAAC89-D100-4018-ADD6-1C43438FD3A7}" dt="2021-01-13T20:16:56.480" v="317" actId="20577"/>
          <ac:spMkLst>
            <pc:docMk/>
            <pc:sldMk cId="2193517978" sldId="328"/>
            <ac:spMk id="3" creationId="{D3988AB3-DE86-4D98-B7B2-919E88E166E5}"/>
          </ac:spMkLst>
        </pc:spChg>
      </pc:sldChg>
      <pc:sldChg chg="modSp">
        <pc:chgData name="Greta Clarebout" userId="S::greta.clarebout@vrijclbnetwerk.be::0065a835-eb0b-4fe6-a3a5-145465db141b" providerId="AD" clId="Web-{B5CAAC89-D100-4018-ADD6-1C43438FD3A7}" dt="2021-01-13T21:29:22.846" v="1574" actId="20577"/>
        <pc:sldMkLst>
          <pc:docMk/>
          <pc:sldMk cId="743754423" sldId="330"/>
        </pc:sldMkLst>
        <pc:spChg chg="mod">
          <ac:chgData name="Greta Clarebout" userId="S::greta.clarebout@vrijclbnetwerk.be::0065a835-eb0b-4fe6-a3a5-145465db141b" providerId="AD" clId="Web-{B5CAAC89-D100-4018-ADD6-1C43438FD3A7}" dt="2021-01-13T21:29:22.846" v="1574" actId="20577"/>
          <ac:spMkLst>
            <pc:docMk/>
            <pc:sldMk cId="743754423" sldId="330"/>
            <ac:spMk id="2" creationId="{2EBC1128-3EFE-4DD9-9BB8-C60E2BA55728}"/>
          </ac:spMkLst>
        </pc:spChg>
      </pc:sldChg>
      <pc:sldChg chg="modSp">
        <pc:chgData name="Greta Clarebout" userId="S::greta.clarebout@vrijclbnetwerk.be::0065a835-eb0b-4fe6-a3a5-145465db141b" providerId="AD" clId="Web-{B5CAAC89-D100-4018-ADD6-1C43438FD3A7}" dt="2021-01-13T21:05:08.780" v="926" actId="20577"/>
        <pc:sldMkLst>
          <pc:docMk/>
          <pc:sldMk cId="3826932997" sldId="331"/>
        </pc:sldMkLst>
        <pc:spChg chg="mod">
          <ac:chgData name="Greta Clarebout" userId="S::greta.clarebout@vrijclbnetwerk.be::0065a835-eb0b-4fe6-a3a5-145465db141b" providerId="AD" clId="Web-{B5CAAC89-D100-4018-ADD6-1C43438FD3A7}" dt="2021-01-13T20:32:40.485" v="463" actId="20577"/>
          <ac:spMkLst>
            <pc:docMk/>
            <pc:sldMk cId="3826932997" sldId="331"/>
            <ac:spMk id="2" creationId="{AEA55EF8-7914-4F66-A107-E3AB02762033}"/>
          </ac:spMkLst>
        </pc:spChg>
        <pc:spChg chg="mod">
          <ac:chgData name="Greta Clarebout" userId="S::greta.clarebout@vrijclbnetwerk.be::0065a835-eb0b-4fe6-a3a5-145465db141b" providerId="AD" clId="Web-{B5CAAC89-D100-4018-ADD6-1C43438FD3A7}" dt="2021-01-13T21:05:08.780" v="926" actId="20577"/>
          <ac:spMkLst>
            <pc:docMk/>
            <pc:sldMk cId="3826932997" sldId="331"/>
            <ac:spMk id="3" creationId="{8809DDEA-0A2E-44B9-A4A5-915FF322A25B}"/>
          </ac:spMkLst>
        </pc:spChg>
      </pc:sldChg>
      <pc:sldChg chg="modSp ord">
        <pc:chgData name="Greta Clarebout" userId="S::greta.clarebout@vrijclbnetwerk.be::0065a835-eb0b-4fe6-a3a5-145465db141b" providerId="AD" clId="Web-{B5CAAC89-D100-4018-ADD6-1C43438FD3A7}" dt="2021-01-13T21:15:20.513" v="1406" actId="20577"/>
        <pc:sldMkLst>
          <pc:docMk/>
          <pc:sldMk cId="297443728" sldId="332"/>
        </pc:sldMkLst>
        <pc:spChg chg="mod">
          <ac:chgData name="Greta Clarebout" userId="S::greta.clarebout@vrijclbnetwerk.be::0065a835-eb0b-4fe6-a3a5-145465db141b" providerId="AD" clId="Web-{B5CAAC89-D100-4018-ADD6-1C43438FD3A7}" dt="2021-01-13T20:52:35.529" v="736" actId="20577"/>
          <ac:spMkLst>
            <pc:docMk/>
            <pc:sldMk cId="297443728" sldId="332"/>
            <ac:spMk id="2" creationId="{AEA55EF8-7914-4F66-A107-E3AB02762033}"/>
          </ac:spMkLst>
        </pc:spChg>
        <pc:spChg chg="mod">
          <ac:chgData name="Greta Clarebout" userId="S::greta.clarebout@vrijclbnetwerk.be::0065a835-eb0b-4fe6-a3a5-145465db141b" providerId="AD" clId="Web-{B5CAAC89-D100-4018-ADD6-1C43438FD3A7}" dt="2021-01-13T21:15:20.513" v="1406" actId="20577"/>
          <ac:spMkLst>
            <pc:docMk/>
            <pc:sldMk cId="297443728" sldId="332"/>
            <ac:spMk id="3" creationId="{8809DDEA-0A2E-44B9-A4A5-915FF322A25B}"/>
          </ac:spMkLst>
        </pc:spChg>
      </pc:sldChg>
      <pc:sldChg chg="modSp ord">
        <pc:chgData name="Greta Clarebout" userId="S::greta.clarebout@vrijclbnetwerk.be::0065a835-eb0b-4fe6-a3a5-145465db141b" providerId="AD" clId="Web-{B5CAAC89-D100-4018-ADD6-1C43438FD3A7}" dt="2021-01-13T21:01:31.744" v="878" actId="20577"/>
        <pc:sldMkLst>
          <pc:docMk/>
          <pc:sldMk cId="3012917300" sldId="333"/>
        </pc:sldMkLst>
        <pc:spChg chg="mod">
          <ac:chgData name="Greta Clarebout" userId="S::greta.clarebout@vrijclbnetwerk.be::0065a835-eb0b-4fe6-a3a5-145465db141b" providerId="AD" clId="Web-{B5CAAC89-D100-4018-ADD6-1C43438FD3A7}" dt="2021-01-13T20:49:23.321" v="657" actId="20577"/>
          <ac:spMkLst>
            <pc:docMk/>
            <pc:sldMk cId="3012917300" sldId="333"/>
            <ac:spMk id="2" creationId="{2545177E-E135-42D5-B760-F1B28A470AA2}"/>
          </ac:spMkLst>
        </pc:spChg>
        <pc:spChg chg="mod">
          <ac:chgData name="Greta Clarebout" userId="S::greta.clarebout@vrijclbnetwerk.be::0065a835-eb0b-4fe6-a3a5-145465db141b" providerId="AD" clId="Web-{B5CAAC89-D100-4018-ADD6-1C43438FD3A7}" dt="2021-01-13T21:01:31.744" v="878" actId="20577"/>
          <ac:spMkLst>
            <pc:docMk/>
            <pc:sldMk cId="3012917300" sldId="333"/>
            <ac:spMk id="3" creationId="{D3988AB3-DE86-4D98-B7B2-919E88E166E5}"/>
          </ac:spMkLst>
        </pc:spChg>
      </pc:sldChg>
      <pc:sldChg chg="addSp delSp modSp">
        <pc:chgData name="Greta Clarebout" userId="S::greta.clarebout@vrijclbnetwerk.be::0065a835-eb0b-4fe6-a3a5-145465db141b" providerId="AD" clId="Web-{B5CAAC89-D100-4018-ADD6-1C43438FD3A7}" dt="2021-01-13T21:28:03.860" v="1566" actId="20577"/>
        <pc:sldMkLst>
          <pc:docMk/>
          <pc:sldMk cId="2844112733" sldId="337"/>
        </pc:sldMkLst>
        <pc:spChg chg="add del mod">
          <ac:chgData name="Greta Clarebout" userId="S::greta.clarebout@vrijclbnetwerk.be::0065a835-eb0b-4fe6-a3a5-145465db141b" providerId="AD" clId="Web-{B5CAAC89-D100-4018-ADD6-1C43438FD3A7}" dt="2021-01-13T21:28:03.860" v="1566" actId="20577"/>
          <ac:spMkLst>
            <pc:docMk/>
            <pc:sldMk cId="2844112733" sldId="337"/>
            <ac:spMk id="2" creationId="{7638D5FE-AB05-487C-897B-E6C6DE7999CB}"/>
          </ac:spMkLst>
        </pc:spChg>
        <pc:spChg chg="add del mod">
          <ac:chgData name="Greta Clarebout" userId="S::greta.clarebout@vrijclbnetwerk.be::0065a835-eb0b-4fe6-a3a5-145465db141b" providerId="AD" clId="Web-{B5CAAC89-D100-4018-ADD6-1C43438FD3A7}" dt="2021-01-13T21:27:43.500" v="1560"/>
          <ac:spMkLst>
            <pc:docMk/>
            <pc:sldMk cId="2844112733" sldId="337"/>
            <ac:spMk id="4" creationId="{0A408EC7-F715-4870-BE63-B0478451279C}"/>
          </ac:spMkLst>
        </pc:spChg>
      </pc:sldChg>
      <pc:sldChg chg="modSp">
        <pc:chgData name="Greta Clarebout" userId="S::greta.clarebout@vrijclbnetwerk.be::0065a835-eb0b-4fe6-a3a5-145465db141b" providerId="AD" clId="Web-{B5CAAC89-D100-4018-ADD6-1C43438FD3A7}" dt="2021-01-13T21:02:47.996" v="899" actId="20577"/>
        <pc:sldMkLst>
          <pc:docMk/>
          <pc:sldMk cId="2022756378" sldId="346"/>
        </pc:sldMkLst>
        <pc:spChg chg="mod">
          <ac:chgData name="Greta Clarebout" userId="S::greta.clarebout@vrijclbnetwerk.be::0065a835-eb0b-4fe6-a3a5-145465db141b" providerId="AD" clId="Web-{B5CAAC89-D100-4018-ADD6-1C43438FD3A7}" dt="2021-01-13T21:02:47.996" v="899" actId="20577"/>
          <ac:spMkLst>
            <pc:docMk/>
            <pc:sldMk cId="2022756378" sldId="346"/>
            <ac:spMk id="3" creationId="{61458B48-EC03-4B46-9A87-2F1A564ED40D}"/>
          </ac:spMkLst>
        </pc:spChg>
      </pc:sldChg>
      <pc:sldChg chg="modSp del">
        <pc:chgData name="Greta Clarebout" userId="S::greta.clarebout@vrijclbnetwerk.be::0065a835-eb0b-4fe6-a3a5-145465db141b" providerId="AD" clId="Web-{B5CAAC89-D100-4018-ADD6-1C43438FD3A7}" dt="2021-01-13T21:01:32.697" v="879"/>
        <pc:sldMkLst>
          <pc:docMk/>
          <pc:sldMk cId="3083541613" sldId="347"/>
        </pc:sldMkLst>
        <pc:spChg chg="mod">
          <ac:chgData name="Greta Clarebout" userId="S::greta.clarebout@vrijclbnetwerk.be::0065a835-eb0b-4fe6-a3a5-145465db141b" providerId="AD" clId="Web-{B5CAAC89-D100-4018-ADD6-1C43438FD3A7}" dt="2021-01-13T20:59:15.678" v="832" actId="20577"/>
          <ac:spMkLst>
            <pc:docMk/>
            <pc:sldMk cId="3083541613" sldId="347"/>
            <ac:spMk id="3" creationId="{5A982A27-FA1B-4AB2-BD56-B14443971E74}"/>
          </ac:spMkLst>
        </pc:spChg>
      </pc:sldChg>
      <pc:sldChg chg="delSp modSp">
        <pc:chgData name="Greta Clarebout" userId="S::greta.clarebout@vrijclbnetwerk.be::0065a835-eb0b-4fe6-a3a5-145465db141b" providerId="AD" clId="Web-{B5CAAC89-D100-4018-ADD6-1C43438FD3A7}" dt="2021-01-13T19:48:12.519" v="86" actId="20577"/>
        <pc:sldMkLst>
          <pc:docMk/>
          <pc:sldMk cId="1259890242" sldId="351"/>
        </pc:sldMkLst>
        <pc:spChg chg="mod">
          <ac:chgData name="Greta Clarebout" userId="S::greta.clarebout@vrijclbnetwerk.be::0065a835-eb0b-4fe6-a3a5-145465db141b" providerId="AD" clId="Web-{B5CAAC89-D100-4018-ADD6-1C43438FD3A7}" dt="2021-01-13T19:48:12.519" v="86" actId="20577"/>
          <ac:spMkLst>
            <pc:docMk/>
            <pc:sldMk cId="1259890242" sldId="351"/>
            <ac:spMk id="2" creationId="{8BF8950F-5D0D-4034-9504-D5C775301614}"/>
          </ac:spMkLst>
        </pc:spChg>
        <pc:picChg chg="del">
          <ac:chgData name="Greta Clarebout" userId="S::greta.clarebout@vrijclbnetwerk.be::0065a835-eb0b-4fe6-a3a5-145465db141b" providerId="AD" clId="Web-{B5CAAC89-D100-4018-ADD6-1C43438FD3A7}" dt="2021-01-13T19:48:07.894" v="85"/>
          <ac:picMkLst>
            <pc:docMk/>
            <pc:sldMk cId="1259890242" sldId="351"/>
            <ac:picMk id="5" creationId="{A2EB2A4E-851B-462D-A73B-51E7BF8571A0}"/>
          </ac:picMkLst>
        </pc:picChg>
      </pc:sldChg>
      <pc:sldChg chg="delSp modSp">
        <pc:chgData name="Greta Clarebout" userId="S::greta.clarebout@vrijclbnetwerk.be::0065a835-eb0b-4fe6-a3a5-145465db141b" providerId="AD" clId="Web-{B5CAAC89-D100-4018-ADD6-1C43438FD3A7}" dt="2021-01-13T19:47:41.862" v="79" actId="20577"/>
        <pc:sldMkLst>
          <pc:docMk/>
          <pc:sldMk cId="1846689887" sldId="352"/>
        </pc:sldMkLst>
        <pc:spChg chg="mod">
          <ac:chgData name="Greta Clarebout" userId="S::greta.clarebout@vrijclbnetwerk.be::0065a835-eb0b-4fe6-a3a5-145465db141b" providerId="AD" clId="Web-{B5CAAC89-D100-4018-ADD6-1C43438FD3A7}" dt="2021-01-13T19:47:41.862" v="79" actId="20577"/>
          <ac:spMkLst>
            <pc:docMk/>
            <pc:sldMk cId="1846689887" sldId="352"/>
            <ac:spMk id="2" creationId="{8BF8950F-5D0D-4034-9504-D5C775301614}"/>
          </ac:spMkLst>
        </pc:spChg>
        <pc:picChg chg="del">
          <ac:chgData name="Greta Clarebout" userId="S::greta.clarebout@vrijclbnetwerk.be::0065a835-eb0b-4fe6-a3a5-145465db141b" providerId="AD" clId="Web-{B5CAAC89-D100-4018-ADD6-1C43438FD3A7}" dt="2021-01-13T19:47:37.565" v="78"/>
          <ac:picMkLst>
            <pc:docMk/>
            <pc:sldMk cId="1846689887" sldId="352"/>
            <ac:picMk id="4" creationId="{6FB572DC-419C-4C5C-B337-7E738BDD5EA2}"/>
          </ac:picMkLst>
        </pc:picChg>
      </pc:sldChg>
      <pc:sldChg chg="delSp modSp">
        <pc:chgData name="Greta Clarebout" userId="S::greta.clarebout@vrijclbnetwerk.be::0065a835-eb0b-4fe6-a3a5-145465db141b" providerId="AD" clId="Web-{B5CAAC89-D100-4018-ADD6-1C43438FD3A7}" dt="2021-01-13T19:48:02.925" v="84"/>
        <pc:sldMkLst>
          <pc:docMk/>
          <pc:sldMk cId="2048593770" sldId="353"/>
        </pc:sldMkLst>
        <pc:spChg chg="mod">
          <ac:chgData name="Greta Clarebout" userId="S::greta.clarebout@vrijclbnetwerk.be::0065a835-eb0b-4fe6-a3a5-145465db141b" providerId="AD" clId="Web-{B5CAAC89-D100-4018-ADD6-1C43438FD3A7}" dt="2021-01-13T19:48:00.628" v="83" actId="20577"/>
          <ac:spMkLst>
            <pc:docMk/>
            <pc:sldMk cId="2048593770" sldId="353"/>
            <ac:spMk id="2" creationId="{8BF8950F-5D0D-4034-9504-D5C775301614}"/>
          </ac:spMkLst>
        </pc:spChg>
        <pc:picChg chg="del">
          <ac:chgData name="Greta Clarebout" userId="S::greta.clarebout@vrijclbnetwerk.be::0065a835-eb0b-4fe6-a3a5-145465db141b" providerId="AD" clId="Web-{B5CAAC89-D100-4018-ADD6-1C43438FD3A7}" dt="2021-01-13T19:48:02.925" v="84"/>
          <ac:picMkLst>
            <pc:docMk/>
            <pc:sldMk cId="2048593770" sldId="353"/>
            <ac:picMk id="4" creationId="{7B731212-2B54-4F74-BC7F-4E90FF6B9C27}"/>
          </ac:picMkLst>
        </pc:picChg>
      </pc:sldChg>
      <pc:sldChg chg="delSp modSp">
        <pc:chgData name="Greta Clarebout" userId="S::greta.clarebout@vrijclbnetwerk.be::0065a835-eb0b-4fe6-a3a5-145465db141b" providerId="AD" clId="Web-{B5CAAC89-D100-4018-ADD6-1C43438FD3A7}" dt="2021-01-13T19:47:52.815" v="81"/>
        <pc:sldMkLst>
          <pc:docMk/>
          <pc:sldMk cId="908747604" sldId="355"/>
        </pc:sldMkLst>
        <pc:spChg chg="mod">
          <ac:chgData name="Greta Clarebout" userId="S::greta.clarebout@vrijclbnetwerk.be::0065a835-eb0b-4fe6-a3a5-145465db141b" providerId="AD" clId="Web-{B5CAAC89-D100-4018-ADD6-1C43438FD3A7}" dt="2021-01-13T19:47:51.909" v="80" actId="20577"/>
          <ac:spMkLst>
            <pc:docMk/>
            <pc:sldMk cId="908747604" sldId="355"/>
            <ac:spMk id="2" creationId="{8BF8950F-5D0D-4034-9504-D5C775301614}"/>
          </ac:spMkLst>
        </pc:spChg>
        <pc:picChg chg="del">
          <ac:chgData name="Greta Clarebout" userId="S::greta.clarebout@vrijclbnetwerk.be::0065a835-eb0b-4fe6-a3a5-145465db141b" providerId="AD" clId="Web-{B5CAAC89-D100-4018-ADD6-1C43438FD3A7}" dt="2021-01-13T19:47:52.815" v="81"/>
          <ac:picMkLst>
            <pc:docMk/>
            <pc:sldMk cId="908747604" sldId="355"/>
            <ac:picMk id="5" creationId="{53924EB7-1CD5-4E27-B727-B5016DC19177}"/>
          </ac:picMkLst>
        </pc:picChg>
      </pc:sldChg>
      <pc:sldChg chg="ord">
        <pc:chgData name="Greta Clarebout" userId="S::greta.clarebout@vrijclbnetwerk.be::0065a835-eb0b-4fe6-a3a5-145465db141b" providerId="AD" clId="Web-{B5CAAC89-D100-4018-ADD6-1C43438FD3A7}" dt="2021-01-13T20:04:45.463" v="211"/>
        <pc:sldMkLst>
          <pc:docMk/>
          <pc:sldMk cId="894879737" sldId="360"/>
        </pc:sldMkLst>
      </pc:sldChg>
      <pc:sldChg chg="ord">
        <pc:chgData name="Greta Clarebout" userId="S::greta.clarebout@vrijclbnetwerk.be::0065a835-eb0b-4fe6-a3a5-145465db141b" providerId="AD" clId="Web-{B5CAAC89-D100-4018-ADD6-1C43438FD3A7}" dt="2021-01-13T20:20:27.094" v="336"/>
        <pc:sldMkLst>
          <pc:docMk/>
          <pc:sldMk cId="2637159052" sldId="361"/>
        </pc:sldMkLst>
      </pc:sldChg>
      <pc:sldChg chg="modSp ord">
        <pc:chgData name="Greta Clarebout" userId="S::greta.clarebout@vrijclbnetwerk.be::0065a835-eb0b-4fe6-a3a5-145465db141b" providerId="AD" clId="Web-{B5CAAC89-D100-4018-ADD6-1C43438FD3A7}" dt="2021-01-13T21:40:46.926" v="1687" actId="20577"/>
        <pc:sldMkLst>
          <pc:docMk/>
          <pc:sldMk cId="1718455781" sldId="364"/>
        </pc:sldMkLst>
        <pc:spChg chg="mod">
          <ac:chgData name="Greta Clarebout" userId="S::greta.clarebout@vrijclbnetwerk.be::0065a835-eb0b-4fe6-a3a5-145465db141b" providerId="AD" clId="Web-{B5CAAC89-D100-4018-ADD6-1C43438FD3A7}" dt="2021-01-13T20:34:28.878" v="508" actId="20577"/>
          <ac:spMkLst>
            <pc:docMk/>
            <pc:sldMk cId="1718455781" sldId="364"/>
            <ac:spMk id="2" creationId="{A6636165-17EF-4E6D-AD68-ACFACE07AD5C}"/>
          </ac:spMkLst>
        </pc:spChg>
        <pc:spChg chg="mod">
          <ac:chgData name="Greta Clarebout" userId="S::greta.clarebout@vrijclbnetwerk.be::0065a835-eb0b-4fe6-a3a5-145465db141b" providerId="AD" clId="Web-{B5CAAC89-D100-4018-ADD6-1C43438FD3A7}" dt="2021-01-13T21:40:46.926" v="1687" actId="20577"/>
          <ac:spMkLst>
            <pc:docMk/>
            <pc:sldMk cId="1718455781" sldId="364"/>
            <ac:spMk id="3" creationId="{26C6AF17-227B-4433-A0C2-8C9142D457D3}"/>
          </ac:spMkLst>
        </pc:spChg>
      </pc:sldChg>
      <pc:sldChg chg="addSp modSp new">
        <pc:chgData name="Greta Clarebout" userId="S::greta.clarebout@vrijclbnetwerk.be::0065a835-eb0b-4fe6-a3a5-145465db141b" providerId="AD" clId="Web-{B5CAAC89-D100-4018-ADD6-1C43438FD3A7}" dt="2021-01-13T19:34:02.494" v="6" actId="14100"/>
        <pc:sldMkLst>
          <pc:docMk/>
          <pc:sldMk cId="486578189" sldId="365"/>
        </pc:sldMkLst>
        <pc:picChg chg="add mod">
          <ac:chgData name="Greta Clarebout" userId="S::greta.clarebout@vrijclbnetwerk.be::0065a835-eb0b-4fe6-a3a5-145465db141b" providerId="AD" clId="Web-{B5CAAC89-D100-4018-ADD6-1C43438FD3A7}" dt="2021-01-13T19:34:02.494" v="6" actId="14100"/>
          <ac:picMkLst>
            <pc:docMk/>
            <pc:sldMk cId="486578189" sldId="365"/>
            <ac:picMk id="5" creationId="{D4462E1B-6DB2-443C-961E-9DA4DE0D5823}"/>
          </ac:picMkLst>
        </pc:picChg>
      </pc:sldChg>
      <pc:sldChg chg="new">
        <pc:chgData name="Greta Clarebout" userId="S::greta.clarebout@vrijclbnetwerk.be::0065a835-eb0b-4fe6-a3a5-145465db141b" providerId="AD" clId="Web-{B5CAAC89-D100-4018-ADD6-1C43438FD3A7}" dt="2021-01-13T19:35:50.861" v="35"/>
        <pc:sldMkLst>
          <pc:docMk/>
          <pc:sldMk cId="3529021102" sldId="366"/>
        </pc:sldMkLst>
      </pc:sldChg>
      <pc:sldChg chg="modSp add ord replId">
        <pc:chgData name="Greta Clarebout" userId="S::greta.clarebout@vrijclbnetwerk.be::0065a835-eb0b-4fe6-a3a5-145465db141b" providerId="AD" clId="Web-{B5CAAC89-D100-4018-ADD6-1C43438FD3A7}" dt="2021-01-13T19:45:40.797" v="77" actId="20577"/>
        <pc:sldMkLst>
          <pc:docMk/>
          <pc:sldMk cId="2085166535" sldId="367"/>
        </pc:sldMkLst>
        <pc:spChg chg="mod">
          <ac:chgData name="Greta Clarebout" userId="S::greta.clarebout@vrijclbnetwerk.be::0065a835-eb0b-4fe6-a3a5-145465db141b" providerId="AD" clId="Web-{B5CAAC89-D100-4018-ADD6-1C43438FD3A7}" dt="2021-01-13T19:45:40.797" v="77" actId="20577"/>
          <ac:spMkLst>
            <pc:docMk/>
            <pc:sldMk cId="2085166535" sldId="367"/>
            <ac:spMk id="2" creationId="{7B4FE9F6-9B96-4C20-964D-803B4ED9A4B8}"/>
          </ac:spMkLst>
        </pc:spChg>
      </pc:sldChg>
      <pc:sldChg chg="modSp new">
        <pc:chgData name="Greta Clarebout" userId="S::greta.clarebout@vrijclbnetwerk.be::0065a835-eb0b-4fe6-a3a5-145465db141b" providerId="AD" clId="Web-{B5CAAC89-D100-4018-ADD6-1C43438FD3A7}" dt="2021-01-13T21:25:47.545" v="1476" actId="20577"/>
        <pc:sldMkLst>
          <pc:docMk/>
          <pc:sldMk cId="1155193650" sldId="368"/>
        </pc:sldMkLst>
        <pc:spChg chg="mod">
          <ac:chgData name="Greta Clarebout" userId="S::greta.clarebout@vrijclbnetwerk.be::0065a835-eb0b-4fe6-a3a5-145465db141b" providerId="AD" clId="Web-{B5CAAC89-D100-4018-ADD6-1C43438FD3A7}" dt="2021-01-13T21:25:47.545" v="1476" actId="20577"/>
          <ac:spMkLst>
            <pc:docMk/>
            <pc:sldMk cId="1155193650" sldId="368"/>
            <ac:spMk id="2" creationId="{6A34F00F-6CDF-4FDD-9DEA-EAB02E9EBECF}"/>
          </ac:spMkLst>
        </pc:spChg>
        <pc:spChg chg="mod">
          <ac:chgData name="Greta Clarebout" userId="S::greta.clarebout@vrijclbnetwerk.be::0065a835-eb0b-4fe6-a3a5-145465db141b" providerId="AD" clId="Web-{B5CAAC89-D100-4018-ADD6-1C43438FD3A7}" dt="2021-01-13T20:03:59.790" v="207" actId="20577"/>
          <ac:spMkLst>
            <pc:docMk/>
            <pc:sldMk cId="1155193650" sldId="368"/>
            <ac:spMk id="3" creationId="{3B8259C3-0444-491A-B6C8-7A257BA32750}"/>
          </ac:spMkLst>
        </pc:spChg>
      </pc:sldChg>
      <pc:sldChg chg="modSp add del replId">
        <pc:chgData name="Greta Clarebout" userId="S::greta.clarebout@vrijclbnetwerk.be::0065a835-eb0b-4fe6-a3a5-145465db141b" providerId="AD" clId="Web-{B5CAAC89-D100-4018-ADD6-1C43438FD3A7}" dt="2021-01-13T20:12:33.021" v="279"/>
        <pc:sldMkLst>
          <pc:docMk/>
          <pc:sldMk cId="1293220525" sldId="369"/>
        </pc:sldMkLst>
        <pc:spChg chg="mod">
          <ac:chgData name="Greta Clarebout" userId="S::greta.clarebout@vrijclbnetwerk.be::0065a835-eb0b-4fe6-a3a5-145465db141b" providerId="AD" clId="Web-{B5CAAC89-D100-4018-ADD6-1C43438FD3A7}" dt="2021-01-13T20:05:38.043" v="221" actId="20577"/>
          <ac:spMkLst>
            <pc:docMk/>
            <pc:sldMk cId="1293220525" sldId="369"/>
            <ac:spMk id="2" creationId="{6A34F00F-6CDF-4FDD-9DEA-EAB02E9EBECF}"/>
          </ac:spMkLst>
        </pc:spChg>
        <pc:spChg chg="mod">
          <ac:chgData name="Greta Clarebout" userId="S::greta.clarebout@vrijclbnetwerk.be::0065a835-eb0b-4fe6-a3a5-145465db141b" providerId="AD" clId="Web-{B5CAAC89-D100-4018-ADD6-1C43438FD3A7}" dt="2021-01-13T20:05:19.980" v="214" actId="20577"/>
          <ac:spMkLst>
            <pc:docMk/>
            <pc:sldMk cId="1293220525" sldId="369"/>
            <ac:spMk id="3" creationId="{3B8259C3-0444-491A-B6C8-7A257BA32750}"/>
          </ac:spMkLst>
        </pc:spChg>
      </pc:sldChg>
      <pc:sldChg chg="modSp add replId">
        <pc:chgData name="Greta Clarebout" userId="S::greta.clarebout@vrijclbnetwerk.be::0065a835-eb0b-4fe6-a3a5-145465db141b" providerId="AD" clId="Web-{B5CAAC89-D100-4018-ADD6-1C43438FD3A7}" dt="2021-01-13T21:25:55.498" v="1478" actId="20577"/>
        <pc:sldMkLst>
          <pc:docMk/>
          <pc:sldMk cId="1001452898" sldId="370"/>
        </pc:sldMkLst>
        <pc:spChg chg="mod">
          <ac:chgData name="Greta Clarebout" userId="S::greta.clarebout@vrijclbnetwerk.be::0065a835-eb0b-4fe6-a3a5-145465db141b" providerId="AD" clId="Web-{B5CAAC89-D100-4018-ADD6-1C43438FD3A7}" dt="2021-01-13T21:25:55.498" v="1478" actId="20577"/>
          <ac:spMkLst>
            <pc:docMk/>
            <pc:sldMk cId="1001452898" sldId="370"/>
            <ac:spMk id="2" creationId="{6A34F00F-6CDF-4FDD-9DEA-EAB02E9EBECF}"/>
          </ac:spMkLst>
        </pc:spChg>
        <pc:spChg chg="mod">
          <ac:chgData name="Greta Clarebout" userId="S::greta.clarebout@vrijclbnetwerk.be::0065a835-eb0b-4fe6-a3a5-145465db141b" providerId="AD" clId="Web-{B5CAAC89-D100-4018-ADD6-1C43438FD3A7}" dt="2021-01-13T20:14:33.445" v="299" actId="20577"/>
          <ac:spMkLst>
            <pc:docMk/>
            <pc:sldMk cId="1001452898" sldId="370"/>
            <ac:spMk id="3" creationId="{3B8259C3-0444-491A-B6C8-7A257BA32750}"/>
          </ac:spMkLst>
        </pc:spChg>
      </pc:sldChg>
      <pc:sldChg chg="addSp delSp modSp add del replId">
        <pc:chgData name="Greta Clarebout" userId="S::greta.clarebout@vrijclbnetwerk.be::0065a835-eb0b-4fe6-a3a5-145465db141b" providerId="AD" clId="Web-{B5CAAC89-D100-4018-ADD6-1C43438FD3A7}" dt="2021-01-13T20:08:39.640" v="240"/>
        <pc:sldMkLst>
          <pc:docMk/>
          <pc:sldMk cId="1327491463" sldId="370"/>
        </pc:sldMkLst>
        <pc:spChg chg="del">
          <ac:chgData name="Greta Clarebout" userId="S::greta.clarebout@vrijclbnetwerk.be::0065a835-eb0b-4fe6-a3a5-145465db141b" providerId="AD" clId="Web-{B5CAAC89-D100-4018-ADD6-1C43438FD3A7}" dt="2021-01-13T20:07:25.248" v="231"/>
          <ac:spMkLst>
            <pc:docMk/>
            <pc:sldMk cId="1327491463" sldId="370"/>
            <ac:spMk id="3" creationId="{3B8259C3-0444-491A-B6C8-7A257BA32750}"/>
          </ac:spMkLst>
        </pc:spChg>
        <pc:spChg chg="add mod">
          <ac:chgData name="Greta Clarebout" userId="S::greta.clarebout@vrijclbnetwerk.be::0065a835-eb0b-4fe6-a3a5-145465db141b" providerId="AD" clId="Web-{B5CAAC89-D100-4018-ADD6-1C43438FD3A7}" dt="2021-01-13T20:07:25.248" v="231"/>
          <ac:spMkLst>
            <pc:docMk/>
            <pc:sldMk cId="1327491463" sldId="370"/>
            <ac:spMk id="6" creationId="{A7CFAC3B-B08C-42C7-8459-31D19AE14473}"/>
          </ac:spMkLst>
        </pc:spChg>
        <pc:spChg chg="add mod">
          <ac:chgData name="Greta Clarebout" userId="S::greta.clarebout@vrijclbnetwerk.be::0065a835-eb0b-4fe6-a3a5-145465db141b" providerId="AD" clId="Web-{B5CAAC89-D100-4018-ADD6-1C43438FD3A7}" dt="2021-01-13T20:08:27.765" v="239" actId="20577"/>
          <ac:spMkLst>
            <pc:docMk/>
            <pc:sldMk cId="1327491463" sldId="370"/>
            <ac:spMk id="7" creationId="{14A8A898-FC59-4B0A-A668-A0FC7DE2DAD3}"/>
          </ac:spMkLst>
        </pc:spChg>
      </pc:sldChg>
      <pc:sldChg chg="modSp add replId">
        <pc:chgData name="Greta Clarebout" userId="S::greta.clarebout@vrijclbnetwerk.be::0065a835-eb0b-4fe6-a3a5-145465db141b" providerId="AD" clId="Web-{B5CAAC89-D100-4018-ADD6-1C43438FD3A7}" dt="2021-01-13T21:26:12.498" v="1480" actId="20577"/>
        <pc:sldMkLst>
          <pc:docMk/>
          <pc:sldMk cId="925303579" sldId="371"/>
        </pc:sldMkLst>
        <pc:spChg chg="mod">
          <ac:chgData name="Greta Clarebout" userId="S::greta.clarebout@vrijclbnetwerk.be::0065a835-eb0b-4fe6-a3a5-145465db141b" providerId="AD" clId="Web-{B5CAAC89-D100-4018-ADD6-1C43438FD3A7}" dt="2021-01-13T21:26:12.498" v="1480" actId="20577"/>
          <ac:spMkLst>
            <pc:docMk/>
            <pc:sldMk cId="925303579" sldId="371"/>
            <ac:spMk id="2" creationId="{6A34F00F-6CDF-4FDD-9DEA-EAB02E9EBECF}"/>
          </ac:spMkLst>
        </pc:spChg>
        <pc:spChg chg="mod">
          <ac:chgData name="Greta Clarebout" userId="S::greta.clarebout@vrijclbnetwerk.be::0065a835-eb0b-4fe6-a3a5-145465db141b" providerId="AD" clId="Web-{B5CAAC89-D100-4018-ADD6-1C43438FD3A7}" dt="2021-01-13T20:15:11.712" v="310" actId="20577"/>
          <ac:spMkLst>
            <pc:docMk/>
            <pc:sldMk cId="925303579" sldId="371"/>
            <ac:spMk id="3" creationId="{3B8259C3-0444-491A-B6C8-7A257BA32750}"/>
          </ac:spMkLst>
        </pc:spChg>
      </pc:sldChg>
      <pc:sldChg chg="modSp add replId">
        <pc:chgData name="Greta Clarebout" userId="S::greta.clarebout@vrijclbnetwerk.be::0065a835-eb0b-4fe6-a3a5-145465db141b" providerId="AD" clId="Web-{B5CAAC89-D100-4018-ADD6-1C43438FD3A7}" dt="2021-01-13T20:28:24.230" v="387" actId="20577"/>
        <pc:sldMkLst>
          <pc:docMk/>
          <pc:sldMk cId="1821522043" sldId="372"/>
        </pc:sldMkLst>
        <pc:spChg chg="mod">
          <ac:chgData name="Greta Clarebout" userId="S::greta.clarebout@vrijclbnetwerk.be::0065a835-eb0b-4fe6-a3a5-145465db141b" providerId="AD" clId="Web-{B5CAAC89-D100-4018-ADD6-1C43438FD3A7}" dt="2021-01-13T20:26:52.274" v="372" actId="20577"/>
          <ac:spMkLst>
            <pc:docMk/>
            <pc:sldMk cId="1821522043" sldId="372"/>
            <ac:spMk id="2" creationId="{695D9369-2AB7-49FE-909C-ABEF62037F9D}"/>
          </ac:spMkLst>
        </pc:spChg>
        <pc:spChg chg="mod">
          <ac:chgData name="Greta Clarebout" userId="S::greta.clarebout@vrijclbnetwerk.be::0065a835-eb0b-4fe6-a3a5-145465db141b" providerId="AD" clId="Web-{B5CAAC89-D100-4018-ADD6-1C43438FD3A7}" dt="2021-01-13T20:28:24.230" v="387" actId="20577"/>
          <ac:spMkLst>
            <pc:docMk/>
            <pc:sldMk cId="1821522043" sldId="372"/>
            <ac:spMk id="3" creationId="{305608DE-FB13-4363-8E23-D80A3C81D8AF}"/>
          </ac:spMkLst>
        </pc:spChg>
      </pc:sldChg>
      <pc:sldChg chg="modSp add replId">
        <pc:chgData name="Greta Clarebout" userId="S::greta.clarebout@vrijclbnetwerk.be::0065a835-eb0b-4fe6-a3a5-145465db141b" providerId="AD" clId="Web-{B5CAAC89-D100-4018-ADD6-1C43438FD3A7}" dt="2021-01-13T21:26:27.499" v="1488" actId="20577"/>
        <pc:sldMkLst>
          <pc:docMk/>
          <pc:sldMk cId="985947246" sldId="373"/>
        </pc:sldMkLst>
        <pc:spChg chg="mod">
          <ac:chgData name="Greta Clarebout" userId="S::greta.clarebout@vrijclbnetwerk.be::0065a835-eb0b-4fe6-a3a5-145465db141b" providerId="AD" clId="Web-{B5CAAC89-D100-4018-ADD6-1C43438FD3A7}" dt="2021-01-13T21:26:27.499" v="1488" actId="20577"/>
          <ac:spMkLst>
            <pc:docMk/>
            <pc:sldMk cId="985947246" sldId="373"/>
            <ac:spMk id="2" creationId="{6A34F00F-6CDF-4FDD-9DEA-EAB02E9EBECF}"/>
          </ac:spMkLst>
        </pc:spChg>
        <pc:spChg chg="mod">
          <ac:chgData name="Greta Clarebout" userId="S::greta.clarebout@vrijclbnetwerk.be::0065a835-eb0b-4fe6-a3a5-145465db141b" providerId="AD" clId="Web-{B5CAAC89-D100-4018-ADD6-1C43438FD3A7}" dt="2021-01-13T20:17:23.840" v="323" actId="20577"/>
          <ac:spMkLst>
            <pc:docMk/>
            <pc:sldMk cId="985947246" sldId="373"/>
            <ac:spMk id="3" creationId="{3B8259C3-0444-491A-B6C8-7A257BA32750}"/>
          </ac:spMkLst>
        </pc:spChg>
      </pc:sldChg>
      <pc:sldChg chg="modSp add mod replId modShow">
        <pc:chgData name="Greta Clarebout" userId="S::greta.clarebout@vrijclbnetwerk.be::0065a835-eb0b-4fe6-a3a5-145465db141b" providerId="AD" clId="Web-{B5CAAC89-D100-4018-ADD6-1C43438FD3A7}" dt="2021-01-13T21:25:35.404" v="1473" actId="20577"/>
        <pc:sldMkLst>
          <pc:docMk/>
          <pc:sldMk cId="1061214005" sldId="374"/>
        </pc:sldMkLst>
        <pc:spChg chg="mod">
          <ac:chgData name="Greta Clarebout" userId="S::greta.clarebout@vrijclbnetwerk.be::0065a835-eb0b-4fe6-a3a5-145465db141b" providerId="AD" clId="Web-{B5CAAC89-D100-4018-ADD6-1C43438FD3A7}" dt="2021-01-13T21:25:35.404" v="1473" actId="20577"/>
          <ac:spMkLst>
            <pc:docMk/>
            <pc:sldMk cId="1061214005" sldId="374"/>
            <ac:spMk id="2" creationId="{7638D5FE-AB05-487C-897B-E6C6DE7999CB}"/>
          </ac:spMkLst>
        </pc:spChg>
      </pc:sldChg>
      <pc:sldChg chg="modSp add ord replId">
        <pc:chgData name="Greta Clarebout" userId="S::greta.clarebout@vrijclbnetwerk.be::0065a835-eb0b-4fe6-a3a5-145465db141b" providerId="AD" clId="Web-{B5CAAC89-D100-4018-ADD6-1C43438FD3A7}" dt="2021-01-13T20:31:56.375" v="458" actId="20577"/>
        <pc:sldMkLst>
          <pc:docMk/>
          <pc:sldMk cId="2350810578" sldId="375"/>
        </pc:sldMkLst>
        <pc:spChg chg="mod">
          <ac:chgData name="Greta Clarebout" userId="S::greta.clarebout@vrijclbnetwerk.be::0065a835-eb0b-4fe6-a3a5-145465db141b" providerId="AD" clId="Web-{B5CAAC89-D100-4018-ADD6-1C43438FD3A7}" dt="2021-01-13T20:31:56.375" v="458" actId="20577"/>
          <ac:spMkLst>
            <pc:docMk/>
            <pc:sldMk cId="2350810578" sldId="375"/>
            <ac:spMk id="2" creationId="{7638D5FE-AB05-487C-897B-E6C6DE7999CB}"/>
          </ac:spMkLst>
        </pc:spChg>
      </pc:sldChg>
      <pc:sldChg chg="add del replId">
        <pc:chgData name="Greta Clarebout" userId="S::greta.clarebout@vrijclbnetwerk.be::0065a835-eb0b-4fe6-a3a5-145465db141b" providerId="AD" clId="Web-{B5CAAC89-D100-4018-ADD6-1C43438FD3A7}" dt="2021-01-13T20:19:27.155" v="329"/>
        <pc:sldMkLst>
          <pc:docMk/>
          <pc:sldMk cId="3145535071" sldId="375"/>
        </pc:sldMkLst>
      </pc:sldChg>
      <pc:sldChg chg="modSp add replId">
        <pc:chgData name="Greta Clarebout" userId="S::greta.clarebout@vrijclbnetwerk.be::0065a835-eb0b-4fe6-a3a5-145465db141b" providerId="AD" clId="Web-{B5CAAC89-D100-4018-ADD6-1C43438FD3A7}" dt="2021-01-13T21:09:02.817" v="1033" actId="20577"/>
        <pc:sldMkLst>
          <pc:docMk/>
          <pc:sldMk cId="382212522" sldId="376"/>
        </pc:sldMkLst>
        <pc:spChg chg="mod">
          <ac:chgData name="Greta Clarebout" userId="S::greta.clarebout@vrijclbnetwerk.be::0065a835-eb0b-4fe6-a3a5-145465db141b" providerId="AD" clId="Web-{B5CAAC89-D100-4018-ADD6-1C43438FD3A7}" dt="2021-01-13T21:09:02.817" v="1033" actId="20577"/>
          <ac:spMkLst>
            <pc:docMk/>
            <pc:sldMk cId="382212522" sldId="376"/>
            <ac:spMk id="3" creationId="{8809DDEA-0A2E-44B9-A4A5-915FF322A25B}"/>
          </ac:spMkLst>
        </pc:spChg>
      </pc:sldChg>
      <pc:sldChg chg="modSp add ord replId">
        <pc:chgData name="Greta Clarebout" userId="S::greta.clarebout@vrijclbnetwerk.be::0065a835-eb0b-4fe6-a3a5-145465db141b" providerId="AD" clId="Web-{B5CAAC89-D100-4018-ADD6-1C43438FD3A7}" dt="2021-01-13T20:49:56.181" v="664" actId="20577"/>
        <pc:sldMkLst>
          <pc:docMk/>
          <pc:sldMk cId="226422233" sldId="377"/>
        </pc:sldMkLst>
        <pc:spChg chg="mod">
          <ac:chgData name="Greta Clarebout" userId="S::greta.clarebout@vrijclbnetwerk.be::0065a835-eb0b-4fe6-a3a5-145465db141b" providerId="AD" clId="Web-{B5CAAC89-D100-4018-ADD6-1C43438FD3A7}" dt="2021-01-13T20:49:56.181" v="664" actId="20577"/>
          <ac:spMkLst>
            <pc:docMk/>
            <pc:sldMk cId="226422233" sldId="377"/>
            <ac:spMk id="2" creationId="{7638D5FE-AB05-487C-897B-E6C6DE7999CB}"/>
          </ac:spMkLst>
        </pc:spChg>
      </pc:sldChg>
      <pc:sldChg chg="modSp add ord replId">
        <pc:chgData name="Greta Clarebout" userId="S::greta.clarebout@vrijclbnetwerk.be::0065a835-eb0b-4fe6-a3a5-145465db141b" providerId="AD" clId="Web-{B5CAAC89-D100-4018-ADD6-1C43438FD3A7}" dt="2021-01-13T20:48:43.898" v="650" actId="20577"/>
        <pc:sldMkLst>
          <pc:docMk/>
          <pc:sldMk cId="881993560" sldId="378"/>
        </pc:sldMkLst>
        <pc:spChg chg="mod">
          <ac:chgData name="Greta Clarebout" userId="S::greta.clarebout@vrijclbnetwerk.be::0065a835-eb0b-4fe6-a3a5-145465db141b" providerId="AD" clId="Web-{B5CAAC89-D100-4018-ADD6-1C43438FD3A7}" dt="2021-01-13T20:48:43.898" v="650" actId="20577"/>
          <ac:spMkLst>
            <pc:docMk/>
            <pc:sldMk cId="881993560" sldId="378"/>
            <ac:spMk id="2" creationId="{7638D5FE-AB05-487C-897B-E6C6DE7999CB}"/>
          </ac:spMkLst>
        </pc:spChg>
      </pc:sldChg>
      <pc:sldChg chg="modSp add replId">
        <pc:chgData name="Greta Clarebout" userId="S::greta.clarebout@vrijclbnetwerk.be::0065a835-eb0b-4fe6-a3a5-145465db141b" providerId="AD" clId="Web-{B5CAAC89-D100-4018-ADD6-1C43438FD3A7}" dt="2021-01-13T20:50:55.573" v="699" actId="20577"/>
        <pc:sldMkLst>
          <pc:docMk/>
          <pc:sldMk cId="1135935126" sldId="379"/>
        </pc:sldMkLst>
        <pc:spChg chg="mod">
          <ac:chgData name="Greta Clarebout" userId="S::greta.clarebout@vrijclbnetwerk.be::0065a835-eb0b-4fe6-a3a5-145465db141b" providerId="AD" clId="Web-{B5CAAC89-D100-4018-ADD6-1C43438FD3A7}" dt="2021-01-13T20:50:55.573" v="699" actId="20577"/>
          <ac:spMkLst>
            <pc:docMk/>
            <pc:sldMk cId="1135935126" sldId="379"/>
            <ac:spMk id="3" creationId="{D3988AB3-DE86-4D98-B7B2-919E88E166E5}"/>
          </ac:spMkLst>
        </pc:spChg>
      </pc:sldChg>
      <pc:sldChg chg="new del">
        <pc:chgData name="Greta Clarebout" userId="S::greta.clarebout@vrijclbnetwerk.be::0065a835-eb0b-4fe6-a3a5-145465db141b" providerId="AD" clId="Web-{B5CAAC89-D100-4018-ADD6-1C43438FD3A7}" dt="2021-01-13T20:52:09.590" v="706"/>
        <pc:sldMkLst>
          <pc:docMk/>
          <pc:sldMk cId="1730953169" sldId="380"/>
        </pc:sldMkLst>
      </pc:sldChg>
      <pc:sldChg chg="add replId">
        <pc:chgData name="Greta Clarebout" userId="S::greta.clarebout@vrijclbnetwerk.be::0065a835-eb0b-4fe6-a3a5-145465db141b" providerId="AD" clId="Web-{B5CAAC89-D100-4018-ADD6-1C43438FD3A7}" dt="2021-01-13T20:52:14.778" v="707"/>
        <pc:sldMkLst>
          <pc:docMk/>
          <pc:sldMk cId="2934691730" sldId="380"/>
        </pc:sldMkLst>
      </pc:sldChg>
    </pc:docChg>
  </pc:docChgLst>
  <pc:docChgLst>
    <pc:chgData name="Greta Clarebout" userId="S::greta.clarebout@vrijclbnetwerk.be::0065a835-eb0b-4fe6-a3a5-145465db141b" providerId="AD" clId="Web-{4EC0B7FE-8E05-43AF-855E-99F007AE4E55}"/>
    <pc:docChg chg="delSld modSld sldOrd">
      <pc:chgData name="Greta Clarebout" userId="S::greta.clarebout@vrijclbnetwerk.be::0065a835-eb0b-4fe6-a3a5-145465db141b" providerId="AD" clId="Web-{4EC0B7FE-8E05-43AF-855E-99F007AE4E55}" dt="2021-01-15T11:53:48.648" v="471" actId="20577"/>
      <pc:docMkLst>
        <pc:docMk/>
      </pc:docMkLst>
      <pc:sldChg chg="modSp">
        <pc:chgData name="Greta Clarebout" userId="S::greta.clarebout@vrijclbnetwerk.be::0065a835-eb0b-4fe6-a3a5-145465db141b" providerId="AD" clId="Web-{4EC0B7FE-8E05-43AF-855E-99F007AE4E55}" dt="2021-01-15T10:57:26.594" v="2" actId="20577"/>
        <pc:sldMkLst>
          <pc:docMk/>
          <pc:sldMk cId="0" sldId="256"/>
        </pc:sldMkLst>
        <pc:spChg chg="mod">
          <ac:chgData name="Greta Clarebout" userId="S::greta.clarebout@vrijclbnetwerk.be::0065a835-eb0b-4fe6-a3a5-145465db141b" providerId="AD" clId="Web-{4EC0B7FE-8E05-43AF-855E-99F007AE4E55}" dt="2021-01-15T10:57:26.594" v="2" actId="20577"/>
          <ac:spMkLst>
            <pc:docMk/>
            <pc:sldMk cId="0" sldId="256"/>
            <ac:spMk id="77" creationId="{00000000-0000-0000-0000-000000000000}"/>
          </ac:spMkLst>
        </pc:spChg>
      </pc:sldChg>
      <pc:sldChg chg="modSp">
        <pc:chgData name="Greta Clarebout" userId="S::greta.clarebout@vrijclbnetwerk.be::0065a835-eb0b-4fe6-a3a5-145465db141b" providerId="AD" clId="Web-{4EC0B7FE-8E05-43AF-855E-99F007AE4E55}" dt="2021-01-15T11:08:04.491" v="216" actId="20577"/>
        <pc:sldMkLst>
          <pc:docMk/>
          <pc:sldMk cId="1105305803" sldId="272"/>
        </pc:sldMkLst>
        <pc:spChg chg="mod">
          <ac:chgData name="Greta Clarebout" userId="S::greta.clarebout@vrijclbnetwerk.be::0065a835-eb0b-4fe6-a3a5-145465db141b" providerId="AD" clId="Web-{4EC0B7FE-8E05-43AF-855E-99F007AE4E55}" dt="2021-01-15T11:08:04.491" v="216" actId="20577"/>
          <ac:spMkLst>
            <pc:docMk/>
            <pc:sldMk cId="1105305803" sldId="272"/>
            <ac:spMk id="3" creationId="{E9D3866E-E6DC-4043-B0C7-7366B638B6E3}"/>
          </ac:spMkLst>
        </pc:spChg>
      </pc:sldChg>
      <pc:sldChg chg="modSp">
        <pc:chgData name="Greta Clarebout" userId="S::greta.clarebout@vrijclbnetwerk.be::0065a835-eb0b-4fe6-a3a5-145465db141b" providerId="AD" clId="Web-{4EC0B7FE-8E05-43AF-855E-99F007AE4E55}" dt="2021-01-15T10:59:47.580" v="47" actId="1076"/>
        <pc:sldMkLst>
          <pc:docMk/>
          <pc:sldMk cId="3994835955" sldId="275"/>
        </pc:sldMkLst>
        <pc:spChg chg="mod">
          <ac:chgData name="Greta Clarebout" userId="S::greta.clarebout@vrijclbnetwerk.be::0065a835-eb0b-4fe6-a3a5-145465db141b" providerId="AD" clId="Web-{4EC0B7FE-8E05-43AF-855E-99F007AE4E55}" dt="2021-01-15T10:59:20.532" v="44" actId="14100"/>
          <ac:spMkLst>
            <pc:docMk/>
            <pc:sldMk cId="3994835955" sldId="275"/>
            <ac:spMk id="3" creationId="{15BB89B1-2841-4BC6-9F1E-F3F8CF391AAC}"/>
          </ac:spMkLst>
        </pc:spChg>
        <pc:picChg chg="mod">
          <ac:chgData name="Greta Clarebout" userId="S::greta.clarebout@vrijclbnetwerk.be::0065a835-eb0b-4fe6-a3a5-145465db141b" providerId="AD" clId="Web-{4EC0B7FE-8E05-43AF-855E-99F007AE4E55}" dt="2021-01-15T10:59:47.580" v="47" actId="1076"/>
          <ac:picMkLst>
            <pc:docMk/>
            <pc:sldMk cId="3994835955" sldId="275"/>
            <ac:picMk id="5" creationId="{6F1FD252-A78B-4710-AD3A-B43C7D7A9B24}"/>
          </ac:picMkLst>
        </pc:picChg>
      </pc:sldChg>
      <pc:sldChg chg="modSp">
        <pc:chgData name="Greta Clarebout" userId="S::greta.clarebout@vrijclbnetwerk.be::0065a835-eb0b-4fe6-a3a5-145465db141b" providerId="AD" clId="Web-{4EC0B7FE-8E05-43AF-855E-99F007AE4E55}" dt="2021-01-15T11:33:51.931" v="358" actId="20577"/>
        <pc:sldMkLst>
          <pc:docMk/>
          <pc:sldMk cId="3826932997" sldId="331"/>
        </pc:sldMkLst>
        <pc:spChg chg="mod">
          <ac:chgData name="Greta Clarebout" userId="S::greta.clarebout@vrijclbnetwerk.be::0065a835-eb0b-4fe6-a3a5-145465db141b" providerId="AD" clId="Web-{4EC0B7FE-8E05-43AF-855E-99F007AE4E55}" dt="2021-01-15T11:33:51.931" v="358" actId="20577"/>
          <ac:spMkLst>
            <pc:docMk/>
            <pc:sldMk cId="3826932997" sldId="331"/>
            <ac:spMk id="3" creationId="{8809DDEA-0A2E-44B9-A4A5-915FF322A25B}"/>
          </ac:spMkLst>
        </pc:spChg>
      </pc:sldChg>
      <pc:sldChg chg="modSp">
        <pc:chgData name="Greta Clarebout" userId="S::greta.clarebout@vrijclbnetwerk.be::0065a835-eb0b-4fe6-a3a5-145465db141b" providerId="AD" clId="Web-{4EC0B7FE-8E05-43AF-855E-99F007AE4E55}" dt="2021-01-15T11:48:05.847" v="448" actId="20577"/>
        <pc:sldMkLst>
          <pc:docMk/>
          <pc:sldMk cId="297443728" sldId="332"/>
        </pc:sldMkLst>
        <pc:spChg chg="mod">
          <ac:chgData name="Greta Clarebout" userId="S::greta.clarebout@vrijclbnetwerk.be::0065a835-eb0b-4fe6-a3a5-145465db141b" providerId="AD" clId="Web-{4EC0B7FE-8E05-43AF-855E-99F007AE4E55}" dt="2021-01-15T11:48:05.847" v="448" actId="20577"/>
          <ac:spMkLst>
            <pc:docMk/>
            <pc:sldMk cId="297443728" sldId="332"/>
            <ac:spMk id="3" creationId="{8809DDEA-0A2E-44B9-A4A5-915FF322A25B}"/>
          </ac:spMkLst>
        </pc:spChg>
      </pc:sldChg>
      <pc:sldChg chg="modSp">
        <pc:chgData name="Greta Clarebout" userId="S::greta.clarebout@vrijclbnetwerk.be::0065a835-eb0b-4fe6-a3a5-145465db141b" providerId="AD" clId="Web-{4EC0B7FE-8E05-43AF-855E-99F007AE4E55}" dt="2021-01-15T11:52:16.397" v="458" actId="20577"/>
        <pc:sldMkLst>
          <pc:docMk/>
          <pc:sldMk cId="3012917300" sldId="333"/>
        </pc:sldMkLst>
        <pc:spChg chg="mod">
          <ac:chgData name="Greta Clarebout" userId="S::greta.clarebout@vrijclbnetwerk.be::0065a835-eb0b-4fe6-a3a5-145465db141b" providerId="AD" clId="Web-{4EC0B7FE-8E05-43AF-855E-99F007AE4E55}" dt="2021-01-15T11:52:16.397" v="458" actId="20577"/>
          <ac:spMkLst>
            <pc:docMk/>
            <pc:sldMk cId="3012917300" sldId="333"/>
            <ac:spMk id="3" creationId="{D3988AB3-DE86-4D98-B7B2-919E88E166E5}"/>
          </ac:spMkLst>
        </pc:spChg>
      </pc:sldChg>
      <pc:sldChg chg="ord">
        <pc:chgData name="Greta Clarebout" userId="S::greta.clarebout@vrijclbnetwerk.be::0065a835-eb0b-4fe6-a3a5-145465db141b" providerId="AD" clId="Web-{4EC0B7FE-8E05-43AF-855E-99F007AE4E55}" dt="2021-01-15T11:46:29.362" v="446"/>
        <pc:sldMkLst>
          <pc:docMk/>
          <pc:sldMk cId="3845862334" sldId="334"/>
        </pc:sldMkLst>
      </pc:sldChg>
      <pc:sldChg chg="modSp">
        <pc:chgData name="Greta Clarebout" userId="S::greta.clarebout@vrijclbnetwerk.be::0065a835-eb0b-4fe6-a3a5-145465db141b" providerId="AD" clId="Web-{4EC0B7FE-8E05-43AF-855E-99F007AE4E55}" dt="2021-01-15T11:19:48.078" v="289" actId="20577"/>
        <pc:sldMkLst>
          <pc:docMk/>
          <pc:sldMk cId="2748348418" sldId="340"/>
        </pc:sldMkLst>
        <pc:spChg chg="mod">
          <ac:chgData name="Greta Clarebout" userId="S::greta.clarebout@vrijclbnetwerk.be::0065a835-eb0b-4fe6-a3a5-145465db141b" providerId="AD" clId="Web-{4EC0B7FE-8E05-43AF-855E-99F007AE4E55}" dt="2021-01-15T11:19:48.078" v="289" actId="20577"/>
          <ac:spMkLst>
            <pc:docMk/>
            <pc:sldMk cId="2748348418" sldId="340"/>
            <ac:spMk id="3" creationId="{F0B678DB-8248-4F3E-AC58-87075B41FB2F}"/>
          </ac:spMkLst>
        </pc:spChg>
      </pc:sldChg>
      <pc:sldChg chg="modSp">
        <pc:chgData name="Greta Clarebout" userId="S::greta.clarebout@vrijclbnetwerk.be::0065a835-eb0b-4fe6-a3a5-145465db141b" providerId="AD" clId="Web-{4EC0B7FE-8E05-43AF-855E-99F007AE4E55}" dt="2021-01-15T11:27:18.255" v="324" actId="1076"/>
        <pc:sldMkLst>
          <pc:docMk/>
          <pc:sldMk cId="2421292522" sldId="341"/>
        </pc:sldMkLst>
        <pc:spChg chg="mod">
          <ac:chgData name="Greta Clarebout" userId="S::greta.clarebout@vrijclbnetwerk.be::0065a835-eb0b-4fe6-a3a5-145465db141b" providerId="AD" clId="Web-{4EC0B7FE-8E05-43AF-855E-99F007AE4E55}" dt="2021-01-15T11:27:18.255" v="324" actId="1076"/>
          <ac:spMkLst>
            <pc:docMk/>
            <pc:sldMk cId="2421292522" sldId="341"/>
            <ac:spMk id="2" creationId="{5E02F678-0D43-476F-B1C3-68C182AAB9A9}"/>
          </ac:spMkLst>
        </pc:spChg>
        <pc:spChg chg="mod">
          <ac:chgData name="Greta Clarebout" userId="S::greta.clarebout@vrijclbnetwerk.be::0065a835-eb0b-4fe6-a3a5-145465db141b" providerId="AD" clId="Web-{4EC0B7FE-8E05-43AF-855E-99F007AE4E55}" dt="2021-01-15T11:25:01.738" v="313" actId="14100"/>
          <ac:spMkLst>
            <pc:docMk/>
            <pc:sldMk cId="2421292522" sldId="341"/>
            <ac:spMk id="3" creationId="{4E1A34A7-83F7-4307-B9DF-8E2C70A8E339}"/>
          </ac:spMkLst>
        </pc:spChg>
        <pc:picChg chg="mod">
          <ac:chgData name="Greta Clarebout" userId="S::greta.clarebout@vrijclbnetwerk.be::0065a835-eb0b-4fe6-a3a5-145465db141b" providerId="AD" clId="Web-{4EC0B7FE-8E05-43AF-855E-99F007AE4E55}" dt="2021-01-15T11:25:07.691" v="314" actId="14100"/>
          <ac:picMkLst>
            <pc:docMk/>
            <pc:sldMk cId="2421292522" sldId="341"/>
            <ac:picMk id="4" creationId="{1806D00D-AC29-43CA-9050-6C767058E5A5}"/>
          </ac:picMkLst>
        </pc:picChg>
        <pc:picChg chg="mod">
          <ac:chgData name="Greta Clarebout" userId="S::greta.clarebout@vrijclbnetwerk.be::0065a835-eb0b-4fe6-a3a5-145465db141b" providerId="AD" clId="Web-{4EC0B7FE-8E05-43AF-855E-99F007AE4E55}" dt="2021-01-15T11:24:49.253" v="311" actId="1076"/>
          <ac:picMkLst>
            <pc:docMk/>
            <pc:sldMk cId="2421292522" sldId="341"/>
            <ac:picMk id="5" creationId="{F1DD35DA-B0F0-4FD6-955D-E3A19ECFF484}"/>
          </ac:picMkLst>
        </pc:picChg>
      </pc:sldChg>
      <pc:sldChg chg="delSp modSp">
        <pc:chgData name="Greta Clarebout" userId="S::greta.clarebout@vrijclbnetwerk.be::0065a835-eb0b-4fe6-a3a5-145465db141b" providerId="AD" clId="Web-{4EC0B7FE-8E05-43AF-855E-99F007AE4E55}" dt="2021-01-15T11:26:58.723" v="323" actId="1076"/>
        <pc:sldMkLst>
          <pc:docMk/>
          <pc:sldMk cId="1225977069" sldId="342"/>
        </pc:sldMkLst>
        <pc:spChg chg="mod">
          <ac:chgData name="Greta Clarebout" userId="S::greta.clarebout@vrijclbnetwerk.be::0065a835-eb0b-4fe6-a3a5-145465db141b" providerId="AD" clId="Web-{4EC0B7FE-8E05-43AF-855E-99F007AE4E55}" dt="2021-01-15T11:26:58.723" v="323" actId="1076"/>
          <ac:spMkLst>
            <pc:docMk/>
            <pc:sldMk cId="1225977069" sldId="342"/>
            <ac:spMk id="2" creationId="{F5282AEA-5671-4678-A5F7-F27B653C8A42}"/>
          </ac:spMkLst>
        </pc:spChg>
        <pc:spChg chg="del mod">
          <ac:chgData name="Greta Clarebout" userId="S::greta.clarebout@vrijclbnetwerk.be::0065a835-eb0b-4fe6-a3a5-145465db141b" providerId="AD" clId="Web-{4EC0B7FE-8E05-43AF-855E-99F007AE4E55}" dt="2021-01-15T11:26:34.364" v="318"/>
          <ac:spMkLst>
            <pc:docMk/>
            <pc:sldMk cId="1225977069" sldId="342"/>
            <ac:spMk id="3" creationId="{A9E5D8FA-60DB-4889-9EDB-3E0AABC53435}"/>
          </ac:spMkLst>
        </pc:spChg>
        <pc:picChg chg="mod">
          <ac:chgData name="Greta Clarebout" userId="S::greta.clarebout@vrijclbnetwerk.be::0065a835-eb0b-4fe6-a3a5-145465db141b" providerId="AD" clId="Web-{4EC0B7FE-8E05-43AF-855E-99F007AE4E55}" dt="2021-01-15T11:26:40.723" v="320" actId="1076"/>
          <ac:picMkLst>
            <pc:docMk/>
            <pc:sldMk cId="1225977069" sldId="342"/>
            <ac:picMk id="4" creationId="{63D3EF9B-ACAD-4C90-8782-33501C735FAE}"/>
          </ac:picMkLst>
        </pc:picChg>
        <pc:picChg chg="mod">
          <ac:chgData name="Greta Clarebout" userId="S::greta.clarebout@vrijclbnetwerk.be::0065a835-eb0b-4fe6-a3a5-145465db141b" providerId="AD" clId="Web-{4EC0B7FE-8E05-43AF-855E-99F007AE4E55}" dt="2021-01-15T11:26:48.801" v="322" actId="14100"/>
          <ac:picMkLst>
            <pc:docMk/>
            <pc:sldMk cId="1225977069" sldId="342"/>
            <ac:picMk id="5" creationId="{C7F33B77-13C0-4A55-BC33-C4790D8648F4}"/>
          </ac:picMkLst>
        </pc:picChg>
      </pc:sldChg>
      <pc:sldChg chg="addSp delSp modSp">
        <pc:chgData name="Greta Clarebout" userId="S::greta.clarebout@vrijclbnetwerk.be::0065a835-eb0b-4fe6-a3a5-145465db141b" providerId="AD" clId="Web-{4EC0B7FE-8E05-43AF-855E-99F007AE4E55}" dt="2021-01-15T11:10:22.571" v="225" actId="1076"/>
        <pc:sldMkLst>
          <pc:docMk/>
          <pc:sldMk cId="3253299781" sldId="344"/>
        </pc:sldMkLst>
        <pc:spChg chg="add del mod">
          <ac:chgData name="Greta Clarebout" userId="S::greta.clarebout@vrijclbnetwerk.be::0065a835-eb0b-4fe6-a3a5-145465db141b" providerId="AD" clId="Web-{4EC0B7FE-8E05-43AF-855E-99F007AE4E55}" dt="2021-01-15T11:09:55.930" v="221"/>
          <ac:spMkLst>
            <pc:docMk/>
            <pc:sldMk cId="3253299781" sldId="344"/>
            <ac:spMk id="3" creationId="{731F4DAB-1FC3-41CE-8B11-8F7372BC621A}"/>
          </ac:spMkLst>
        </pc:spChg>
        <pc:spChg chg="add del mod">
          <ac:chgData name="Greta Clarebout" userId="S::greta.clarebout@vrijclbnetwerk.be::0065a835-eb0b-4fe6-a3a5-145465db141b" providerId="AD" clId="Web-{4EC0B7FE-8E05-43AF-855E-99F007AE4E55}" dt="2021-01-15T11:07:26.929" v="158"/>
          <ac:spMkLst>
            <pc:docMk/>
            <pc:sldMk cId="3253299781" sldId="344"/>
            <ac:spMk id="7" creationId="{177F6D4A-FEE4-4C49-8890-C65D65C5EA97}"/>
          </ac:spMkLst>
        </pc:spChg>
        <pc:spChg chg="add del mod">
          <ac:chgData name="Greta Clarebout" userId="S::greta.clarebout@vrijclbnetwerk.be::0065a835-eb0b-4fe6-a3a5-145465db141b" providerId="AD" clId="Web-{4EC0B7FE-8E05-43AF-855E-99F007AE4E55}" dt="2021-01-15T11:09:55.930" v="221"/>
          <ac:spMkLst>
            <pc:docMk/>
            <pc:sldMk cId="3253299781" sldId="344"/>
            <ac:spMk id="9" creationId="{A55F6C5F-58E9-4E57-812D-41C313E49484}"/>
          </ac:spMkLst>
        </pc:spChg>
        <pc:picChg chg="mod">
          <ac:chgData name="Greta Clarebout" userId="S::greta.clarebout@vrijclbnetwerk.be::0065a835-eb0b-4fe6-a3a5-145465db141b" providerId="AD" clId="Web-{4EC0B7FE-8E05-43AF-855E-99F007AE4E55}" dt="2021-01-15T11:10:09.055" v="224" actId="14100"/>
          <ac:picMkLst>
            <pc:docMk/>
            <pc:sldMk cId="3253299781" sldId="344"/>
            <ac:picMk id="4" creationId="{154BC8BD-85BE-4D6E-98A8-4F25F185017D}"/>
          </ac:picMkLst>
        </pc:picChg>
        <pc:picChg chg="mod">
          <ac:chgData name="Greta Clarebout" userId="S::greta.clarebout@vrijclbnetwerk.be::0065a835-eb0b-4fe6-a3a5-145465db141b" providerId="AD" clId="Web-{4EC0B7FE-8E05-43AF-855E-99F007AE4E55}" dt="2021-01-15T11:10:22.571" v="225" actId="1076"/>
          <ac:picMkLst>
            <pc:docMk/>
            <pc:sldMk cId="3253299781" sldId="344"/>
            <ac:picMk id="6" creationId="{0F458C1E-3D36-4D17-AEDE-988C069DF2AD}"/>
          </ac:picMkLst>
        </pc:picChg>
      </pc:sldChg>
      <pc:sldChg chg="modSp">
        <pc:chgData name="Greta Clarebout" userId="S::greta.clarebout@vrijclbnetwerk.be::0065a835-eb0b-4fe6-a3a5-145465db141b" providerId="AD" clId="Web-{4EC0B7FE-8E05-43AF-855E-99F007AE4E55}" dt="2021-01-15T11:13:35.183" v="253" actId="14100"/>
        <pc:sldMkLst>
          <pc:docMk/>
          <pc:sldMk cId="3969674642" sldId="356"/>
        </pc:sldMkLst>
        <pc:spChg chg="mod">
          <ac:chgData name="Greta Clarebout" userId="S::greta.clarebout@vrijclbnetwerk.be::0065a835-eb0b-4fe6-a3a5-145465db141b" providerId="AD" clId="Web-{4EC0B7FE-8E05-43AF-855E-99F007AE4E55}" dt="2021-01-15T11:13:35.183" v="253" actId="14100"/>
          <ac:spMkLst>
            <pc:docMk/>
            <pc:sldMk cId="3969674642" sldId="356"/>
            <ac:spMk id="4" creationId="{422E4E9C-E5B3-4B73-9AB1-E2DFBC5937F1}"/>
          </ac:spMkLst>
        </pc:spChg>
        <pc:picChg chg="mod">
          <ac:chgData name="Greta Clarebout" userId="S::greta.clarebout@vrijclbnetwerk.be::0065a835-eb0b-4fe6-a3a5-145465db141b" providerId="AD" clId="Web-{4EC0B7FE-8E05-43AF-855E-99F007AE4E55}" dt="2021-01-15T11:12:23.307" v="243" actId="1076"/>
          <ac:picMkLst>
            <pc:docMk/>
            <pc:sldMk cId="3969674642" sldId="356"/>
            <ac:picMk id="5" creationId="{C9B9E695-9738-4F18-AA5D-EF8BB4E45A72}"/>
          </ac:picMkLst>
        </pc:picChg>
        <pc:picChg chg="mod">
          <ac:chgData name="Greta Clarebout" userId="S::greta.clarebout@vrijclbnetwerk.be::0065a835-eb0b-4fe6-a3a5-145465db141b" providerId="AD" clId="Web-{4EC0B7FE-8E05-43AF-855E-99F007AE4E55}" dt="2021-01-15T11:11:45.416" v="237" actId="1076"/>
          <ac:picMkLst>
            <pc:docMk/>
            <pc:sldMk cId="3969674642" sldId="356"/>
            <ac:picMk id="6" creationId="{9FA0F7B5-1BBA-4816-A863-3E409DC7EAC0}"/>
          </ac:picMkLst>
        </pc:picChg>
        <pc:picChg chg="mod">
          <ac:chgData name="Greta Clarebout" userId="S::greta.clarebout@vrijclbnetwerk.be::0065a835-eb0b-4fe6-a3a5-145465db141b" providerId="AD" clId="Web-{4EC0B7FE-8E05-43AF-855E-99F007AE4E55}" dt="2021-01-15T11:11:39.728" v="236" actId="1076"/>
          <ac:picMkLst>
            <pc:docMk/>
            <pc:sldMk cId="3969674642" sldId="356"/>
            <ac:picMk id="8" creationId="{C8DF29B7-1E72-4688-9BFB-44C09570F7A4}"/>
          </ac:picMkLst>
        </pc:picChg>
      </pc:sldChg>
      <pc:sldChg chg="modSp">
        <pc:chgData name="Greta Clarebout" userId="S::greta.clarebout@vrijclbnetwerk.be::0065a835-eb0b-4fe6-a3a5-145465db141b" providerId="AD" clId="Web-{4EC0B7FE-8E05-43AF-855E-99F007AE4E55}" dt="2021-01-15T11:00:46.346" v="64" actId="20577"/>
        <pc:sldMkLst>
          <pc:docMk/>
          <pc:sldMk cId="2165911412" sldId="358"/>
        </pc:sldMkLst>
        <pc:spChg chg="mod">
          <ac:chgData name="Greta Clarebout" userId="S::greta.clarebout@vrijclbnetwerk.be::0065a835-eb0b-4fe6-a3a5-145465db141b" providerId="AD" clId="Web-{4EC0B7FE-8E05-43AF-855E-99F007AE4E55}" dt="2021-01-15T11:00:46.346" v="64" actId="20577"/>
          <ac:spMkLst>
            <pc:docMk/>
            <pc:sldMk cId="2165911412" sldId="358"/>
            <ac:spMk id="3" creationId="{C7BEC66F-3131-4B69-9A54-F9B416B6DF1C}"/>
          </ac:spMkLst>
        </pc:spChg>
      </pc:sldChg>
      <pc:sldChg chg="modSp">
        <pc:chgData name="Greta Clarebout" userId="S::greta.clarebout@vrijclbnetwerk.be::0065a835-eb0b-4fe6-a3a5-145465db141b" providerId="AD" clId="Web-{4EC0B7FE-8E05-43AF-855E-99F007AE4E55}" dt="2021-01-15T11:01:50.565" v="103" actId="20577"/>
        <pc:sldMkLst>
          <pc:docMk/>
          <pc:sldMk cId="2829557379" sldId="359"/>
        </pc:sldMkLst>
        <pc:spChg chg="mod">
          <ac:chgData name="Greta Clarebout" userId="S::greta.clarebout@vrijclbnetwerk.be::0065a835-eb0b-4fe6-a3a5-145465db141b" providerId="AD" clId="Web-{4EC0B7FE-8E05-43AF-855E-99F007AE4E55}" dt="2021-01-15T11:01:50.565" v="103" actId="20577"/>
          <ac:spMkLst>
            <pc:docMk/>
            <pc:sldMk cId="2829557379" sldId="359"/>
            <ac:spMk id="3" creationId="{C7BEC66F-3131-4B69-9A54-F9B416B6DF1C}"/>
          </ac:spMkLst>
        </pc:spChg>
      </pc:sldChg>
      <pc:sldChg chg="del">
        <pc:chgData name="Greta Clarebout" userId="S::greta.clarebout@vrijclbnetwerk.be::0065a835-eb0b-4fe6-a3a5-145465db141b" providerId="AD" clId="Web-{4EC0B7FE-8E05-43AF-855E-99F007AE4E55}" dt="2021-01-15T11:30:24.351" v="337"/>
        <pc:sldMkLst>
          <pc:docMk/>
          <pc:sldMk cId="2637159052" sldId="361"/>
        </pc:sldMkLst>
      </pc:sldChg>
      <pc:sldChg chg="modSp">
        <pc:chgData name="Greta Clarebout" userId="S::greta.clarebout@vrijclbnetwerk.be::0065a835-eb0b-4fe6-a3a5-145465db141b" providerId="AD" clId="Web-{4EC0B7FE-8E05-43AF-855E-99F007AE4E55}" dt="2021-01-15T11:53:48.648" v="471" actId="20577"/>
        <pc:sldMkLst>
          <pc:docMk/>
          <pc:sldMk cId="3529021102" sldId="366"/>
        </pc:sldMkLst>
        <pc:spChg chg="mod">
          <ac:chgData name="Greta Clarebout" userId="S::greta.clarebout@vrijclbnetwerk.be::0065a835-eb0b-4fe6-a3a5-145465db141b" providerId="AD" clId="Web-{4EC0B7FE-8E05-43AF-855E-99F007AE4E55}" dt="2021-01-15T11:53:48.648" v="471" actId="20577"/>
          <ac:spMkLst>
            <pc:docMk/>
            <pc:sldMk cId="3529021102" sldId="366"/>
            <ac:spMk id="3" creationId="{09B52DD7-338F-48E3-9654-8B216E2BE967}"/>
          </ac:spMkLst>
        </pc:spChg>
      </pc:sldChg>
      <pc:sldChg chg="modSp">
        <pc:chgData name="Greta Clarebout" userId="S::greta.clarebout@vrijclbnetwerk.be::0065a835-eb0b-4fe6-a3a5-145465db141b" providerId="AD" clId="Web-{4EC0B7FE-8E05-43AF-855E-99F007AE4E55}" dt="2021-01-15T11:30:20.179" v="336" actId="20577"/>
        <pc:sldMkLst>
          <pc:docMk/>
          <pc:sldMk cId="925303579" sldId="371"/>
        </pc:sldMkLst>
        <pc:spChg chg="mod">
          <ac:chgData name="Greta Clarebout" userId="S::greta.clarebout@vrijclbnetwerk.be::0065a835-eb0b-4fe6-a3a5-145465db141b" providerId="AD" clId="Web-{4EC0B7FE-8E05-43AF-855E-99F007AE4E55}" dt="2021-01-15T11:30:20.179" v="336" actId="20577"/>
          <ac:spMkLst>
            <pc:docMk/>
            <pc:sldMk cId="925303579" sldId="371"/>
            <ac:spMk id="3" creationId="{3B8259C3-0444-491A-B6C8-7A257BA32750}"/>
          </ac:spMkLst>
        </pc:spChg>
        <pc:spChg chg="mod">
          <ac:chgData name="Greta Clarebout" userId="S::greta.clarebout@vrijclbnetwerk.be::0065a835-eb0b-4fe6-a3a5-145465db141b" providerId="AD" clId="Web-{4EC0B7FE-8E05-43AF-855E-99F007AE4E55}" dt="2021-01-15T11:30:04.679" v="334" actId="20577"/>
          <ac:spMkLst>
            <pc:docMk/>
            <pc:sldMk cId="925303579" sldId="371"/>
            <ac:spMk id="5" creationId="{05FE8DD2-1E0E-4525-AA82-5C6861D34C8C}"/>
          </ac:spMkLst>
        </pc:spChg>
      </pc:sldChg>
      <pc:sldChg chg="modSp">
        <pc:chgData name="Greta Clarebout" userId="S::greta.clarebout@vrijclbnetwerk.be::0065a835-eb0b-4fe6-a3a5-145465db141b" providerId="AD" clId="Web-{4EC0B7FE-8E05-43AF-855E-99F007AE4E55}" dt="2021-01-15T11:50:33.474" v="455" actId="20577"/>
        <pc:sldMkLst>
          <pc:docMk/>
          <pc:sldMk cId="1135935126" sldId="379"/>
        </pc:sldMkLst>
        <pc:spChg chg="mod">
          <ac:chgData name="Greta Clarebout" userId="S::greta.clarebout@vrijclbnetwerk.be::0065a835-eb0b-4fe6-a3a5-145465db141b" providerId="AD" clId="Web-{4EC0B7FE-8E05-43AF-855E-99F007AE4E55}" dt="2021-01-15T11:50:33.474" v="455" actId="20577"/>
          <ac:spMkLst>
            <pc:docMk/>
            <pc:sldMk cId="1135935126" sldId="379"/>
            <ac:spMk id="3" creationId="{D3988AB3-DE86-4D98-B7B2-919E88E166E5}"/>
          </ac:spMkLst>
        </pc:spChg>
      </pc:sldChg>
      <pc:sldChg chg="del">
        <pc:chgData name="Greta Clarebout" userId="S::greta.clarebout@vrijclbnetwerk.be::0065a835-eb0b-4fe6-a3a5-145465db141b" providerId="AD" clId="Web-{4EC0B7FE-8E05-43AF-855E-99F007AE4E55}" dt="2021-01-15T11:28:56.881" v="325"/>
        <pc:sldMkLst>
          <pc:docMk/>
          <pc:sldMk cId="2020972524" sldId="387"/>
        </pc:sldMkLst>
      </pc:sldChg>
      <pc:sldChg chg="modSp">
        <pc:chgData name="Greta Clarebout" userId="S::greta.clarebout@vrijclbnetwerk.be::0065a835-eb0b-4fe6-a3a5-145465db141b" providerId="AD" clId="Web-{4EC0B7FE-8E05-43AF-855E-99F007AE4E55}" dt="2021-01-15T11:29:49.382" v="327" actId="20577"/>
        <pc:sldMkLst>
          <pc:docMk/>
          <pc:sldMk cId="1254363940" sldId="389"/>
        </pc:sldMkLst>
        <pc:spChg chg="mod">
          <ac:chgData name="Greta Clarebout" userId="S::greta.clarebout@vrijclbnetwerk.be::0065a835-eb0b-4fe6-a3a5-145465db141b" providerId="AD" clId="Web-{4EC0B7FE-8E05-43AF-855E-99F007AE4E55}" dt="2021-01-15T11:29:49.382" v="327" actId="20577"/>
          <ac:spMkLst>
            <pc:docMk/>
            <pc:sldMk cId="1254363940" sldId="389"/>
            <ac:spMk id="3" creationId="{10378112-BED4-4D79-9E34-768155B5AB25}"/>
          </ac:spMkLst>
        </pc:spChg>
      </pc:sldChg>
      <pc:sldChg chg="modSp">
        <pc:chgData name="Greta Clarebout" userId="S::greta.clarebout@vrijclbnetwerk.be::0065a835-eb0b-4fe6-a3a5-145465db141b" providerId="AD" clId="Web-{4EC0B7FE-8E05-43AF-855E-99F007AE4E55}" dt="2021-01-15T11:45:35.908" v="445" actId="20577"/>
        <pc:sldMkLst>
          <pc:docMk/>
          <pc:sldMk cId="603536953" sldId="391"/>
        </pc:sldMkLst>
        <pc:spChg chg="mod">
          <ac:chgData name="Greta Clarebout" userId="S::greta.clarebout@vrijclbnetwerk.be::0065a835-eb0b-4fe6-a3a5-145465db141b" providerId="AD" clId="Web-{4EC0B7FE-8E05-43AF-855E-99F007AE4E55}" dt="2021-01-15T11:45:35.908" v="445" actId="20577"/>
          <ac:spMkLst>
            <pc:docMk/>
            <pc:sldMk cId="603536953" sldId="391"/>
            <ac:spMk id="3" creationId="{3D08FF29-056A-4E7E-A80C-EF0164F2CCA8}"/>
          </ac:spMkLst>
        </pc:spChg>
      </pc:sldChg>
    </pc:docChg>
  </pc:docChgLst>
  <pc:docChgLst>
    <pc:chgData name="Greta Clarebout" userId="S::greta.clarebout@vrijclbnetwerk.be::0065a835-eb0b-4fe6-a3a5-145465db141b" providerId="AD" clId="Web-{0EA36A69-1FBD-4142-B309-02A39D0972FE}"/>
    <pc:docChg chg="addSld delSld modSld sldOrd">
      <pc:chgData name="Greta Clarebout" userId="S::greta.clarebout@vrijclbnetwerk.be::0065a835-eb0b-4fe6-a3a5-145465db141b" providerId="AD" clId="Web-{0EA36A69-1FBD-4142-B309-02A39D0972FE}" dt="2021-01-12T20:52:42.537" v="325"/>
      <pc:docMkLst>
        <pc:docMk/>
      </pc:docMkLst>
      <pc:sldChg chg="modSp">
        <pc:chgData name="Greta Clarebout" userId="S::greta.clarebout@vrijclbnetwerk.be::0065a835-eb0b-4fe6-a3a5-145465db141b" providerId="AD" clId="Web-{0EA36A69-1FBD-4142-B309-02A39D0972FE}" dt="2021-01-12T20:24:27.005" v="265" actId="20577"/>
        <pc:sldMkLst>
          <pc:docMk/>
          <pc:sldMk cId="42671753" sldId="295"/>
        </pc:sldMkLst>
        <pc:spChg chg="mod">
          <ac:chgData name="Greta Clarebout" userId="S::greta.clarebout@vrijclbnetwerk.be::0065a835-eb0b-4fe6-a3a5-145465db141b" providerId="AD" clId="Web-{0EA36A69-1FBD-4142-B309-02A39D0972FE}" dt="2021-01-12T20:24:27.005" v="265" actId="20577"/>
          <ac:spMkLst>
            <pc:docMk/>
            <pc:sldMk cId="42671753" sldId="295"/>
            <ac:spMk id="2" creationId="{7B4FE9F6-9B96-4C20-964D-803B4ED9A4B8}"/>
          </ac:spMkLst>
        </pc:spChg>
      </pc:sldChg>
      <pc:sldChg chg="modSp">
        <pc:chgData name="Greta Clarebout" userId="S::greta.clarebout@vrijclbnetwerk.be::0065a835-eb0b-4fe6-a3a5-145465db141b" providerId="AD" clId="Web-{0EA36A69-1FBD-4142-B309-02A39D0972FE}" dt="2021-01-12T20:27:41.806" v="290" actId="20577"/>
        <pc:sldMkLst>
          <pc:docMk/>
          <pc:sldMk cId="3511037473" sldId="308"/>
        </pc:sldMkLst>
        <pc:spChg chg="mod">
          <ac:chgData name="Greta Clarebout" userId="S::greta.clarebout@vrijclbnetwerk.be::0065a835-eb0b-4fe6-a3a5-145465db141b" providerId="AD" clId="Web-{0EA36A69-1FBD-4142-B309-02A39D0972FE}" dt="2021-01-12T20:18:49.530" v="174" actId="14100"/>
          <ac:spMkLst>
            <pc:docMk/>
            <pc:sldMk cId="3511037473" sldId="308"/>
            <ac:spMk id="2" creationId="{D9066A9D-5CBD-4008-8D44-82D50DB629AD}"/>
          </ac:spMkLst>
        </pc:spChg>
        <pc:spChg chg="mod">
          <ac:chgData name="Greta Clarebout" userId="S::greta.clarebout@vrijclbnetwerk.be::0065a835-eb0b-4fe6-a3a5-145465db141b" providerId="AD" clId="Web-{0EA36A69-1FBD-4142-B309-02A39D0972FE}" dt="2021-01-12T20:27:41.806" v="290" actId="20577"/>
          <ac:spMkLst>
            <pc:docMk/>
            <pc:sldMk cId="3511037473" sldId="308"/>
            <ac:spMk id="3" creationId="{2BDD58EE-CBDC-4AD1-BD74-EEE0BD311DD7}"/>
          </ac:spMkLst>
        </pc:spChg>
      </pc:sldChg>
      <pc:sldChg chg="modSp">
        <pc:chgData name="Greta Clarebout" userId="S::greta.clarebout@vrijclbnetwerk.be::0065a835-eb0b-4fe6-a3a5-145465db141b" providerId="AD" clId="Web-{0EA36A69-1FBD-4142-B309-02A39D0972FE}" dt="2021-01-12T20:22:07.674" v="249" actId="20577"/>
        <pc:sldMkLst>
          <pc:docMk/>
          <pc:sldMk cId="3870318227" sldId="325"/>
        </pc:sldMkLst>
        <pc:spChg chg="mod">
          <ac:chgData name="Greta Clarebout" userId="S::greta.clarebout@vrijclbnetwerk.be::0065a835-eb0b-4fe6-a3a5-145465db141b" providerId="AD" clId="Web-{0EA36A69-1FBD-4142-B309-02A39D0972FE}" dt="2021-01-12T20:22:07.674" v="249" actId="20577"/>
          <ac:spMkLst>
            <pc:docMk/>
            <pc:sldMk cId="3870318227" sldId="325"/>
            <ac:spMk id="3" creationId="{305608DE-FB13-4363-8E23-D80A3C81D8AF}"/>
          </ac:spMkLst>
        </pc:spChg>
      </pc:sldChg>
      <pc:sldChg chg="modSp">
        <pc:chgData name="Greta Clarebout" userId="S::greta.clarebout@vrijclbnetwerk.be::0065a835-eb0b-4fe6-a3a5-145465db141b" providerId="AD" clId="Web-{0EA36A69-1FBD-4142-B309-02A39D0972FE}" dt="2021-01-12T20:29:23.667" v="296" actId="20577"/>
        <pc:sldMkLst>
          <pc:docMk/>
          <pc:sldMk cId="2056641603" sldId="326"/>
        </pc:sldMkLst>
        <pc:spChg chg="mod">
          <ac:chgData name="Greta Clarebout" userId="S::greta.clarebout@vrijclbnetwerk.be::0065a835-eb0b-4fe6-a3a5-145465db141b" providerId="AD" clId="Web-{0EA36A69-1FBD-4142-B309-02A39D0972FE}" dt="2021-01-12T20:29:23.667" v="296" actId="20577"/>
          <ac:spMkLst>
            <pc:docMk/>
            <pc:sldMk cId="2056641603" sldId="326"/>
            <ac:spMk id="3" creationId="{8809DDEA-0A2E-44B9-A4A5-915FF322A25B}"/>
          </ac:spMkLst>
        </pc:spChg>
      </pc:sldChg>
      <pc:sldChg chg="modSp">
        <pc:chgData name="Greta Clarebout" userId="S::greta.clarebout@vrijclbnetwerk.be::0065a835-eb0b-4fe6-a3a5-145465db141b" providerId="AD" clId="Web-{0EA36A69-1FBD-4142-B309-02A39D0972FE}" dt="2021-01-12T19:52:44.687" v="57" actId="20577"/>
        <pc:sldMkLst>
          <pc:docMk/>
          <pc:sldMk cId="743754423" sldId="330"/>
        </pc:sldMkLst>
        <pc:spChg chg="mod">
          <ac:chgData name="Greta Clarebout" userId="S::greta.clarebout@vrijclbnetwerk.be::0065a835-eb0b-4fe6-a3a5-145465db141b" providerId="AD" clId="Web-{0EA36A69-1FBD-4142-B309-02A39D0972FE}" dt="2021-01-12T19:52:44.687" v="57" actId="20577"/>
          <ac:spMkLst>
            <pc:docMk/>
            <pc:sldMk cId="743754423" sldId="330"/>
            <ac:spMk id="3" creationId="{C7BEC66F-3131-4B69-9A54-F9B416B6DF1C}"/>
          </ac:spMkLst>
        </pc:spChg>
      </pc:sldChg>
      <pc:sldChg chg="modSp ord">
        <pc:chgData name="Greta Clarebout" userId="S::greta.clarebout@vrijclbnetwerk.be::0065a835-eb0b-4fe6-a3a5-145465db141b" providerId="AD" clId="Web-{0EA36A69-1FBD-4142-B309-02A39D0972FE}" dt="2021-01-12T20:24:57.427" v="285" actId="20577"/>
        <pc:sldMkLst>
          <pc:docMk/>
          <pc:sldMk cId="2887159203" sldId="336"/>
        </pc:sldMkLst>
        <pc:spChg chg="mod">
          <ac:chgData name="Greta Clarebout" userId="S::greta.clarebout@vrijclbnetwerk.be::0065a835-eb0b-4fe6-a3a5-145465db141b" providerId="AD" clId="Web-{0EA36A69-1FBD-4142-B309-02A39D0972FE}" dt="2021-01-12T20:24:57.427" v="285" actId="20577"/>
          <ac:spMkLst>
            <pc:docMk/>
            <pc:sldMk cId="2887159203" sldId="336"/>
            <ac:spMk id="2" creationId="{7638D5FE-AB05-487C-897B-E6C6DE7999CB}"/>
          </ac:spMkLst>
        </pc:spChg>
      </pc:sldChg>
      <pc:sldChg chg="addSp delSp modSp del">
        <pc:chgData name="Greta Clarebout" userId="S::greta.clarebout@vrijclbnetwerk.be::0065a835-eb0b-4fe6-a3a5-145465db141b" providerId="AD" clId="Web-{0EA36A69-1FBD-4142-B309-02A39D0972FE}" dt="2021-01-12T19:47:38.478" v="9"/>
        <pc:sldMkLst>
          <pc:docMk/>
          <pc:sldMk cId="1223252438" sldId="357"/>
        </pc:sldMkLst>
        <pc:graphicFrameChg chg="add del mod modGraphic">
          <ac:chgData name="Greta Clarebout" userId="S::greta.clarebout@vrijclbnetwerk.be::0065a835-eb0b-4fe6-a3a5-145465db141b" providerId="AD" clId="Web-{0EA36A69-1FBD-4142-B309-02A39D0972FE}" dt="2021-01-12T19:47:33.775" v="8"/>
          <ac:graphicFrameMkLst>
            <pc:docMk/>
            <pc:sldMk cId="1223252438" sldId="357"/>
            <ac:graphicFrameMk id="5" creationId="{1EFBF3E2-C736-42D2-87A6-FEE3355EA9F2}"/>
          </ac:graphicFrameMkLst>
        </pc:graphicFrameChg>
        <pc:graphicFrameChg chg="add del mod">
          <ac:chgData name="Greta Clarebout" userId="S::greta.clarebout@vrijclbnetwerk.be::0065a835-eb0b-4fe6-a3a5-145465db141b" providerId="AD" clId="Web-{0EA36A69-1FBD-4142-B309-02A39D0972FE}" dt="2021-01-12T19:46:43.056" v="3"/>
          <ac:graphicFrameMkLst>
            <pc:docMk/>
            <pc:sldMk cId="1223252438" sldId="357"/>
            <ac:graphicFrameMk id="6" creationId="{B7E944A4-10C9-4BD7-B8B8-A397929F7561}"/>
          </ac:graphicFrameMkLst>
        </pc:graphicFrameChg>
      </pc:sldChg>
      <pc:sldChg chg="modSp add del replId">
        <pc:chgData name="Greta Clarebout" userId="S::greta.clarebout@vrijclbnetwerk.be::0065a835-eb0b-4fe6-a3a5-145465db141b" providerId="AD" clId="Web-{0EA36A69-1FBD-4142-B309-02A39D0972FE}" dt="2021-01-12T19:52:18.687" v="38"/>
        <pc:sldMkLst>
          <pc:docMk/>
          <pc:sldMk cId="2427970017" sldId="357"/>
        </pc:sldMkLst>
        <pc:spChg chg="mod">
          <ac:chgData name="Greta Clarebout" userId="S::greta.clarebout@vrijclbnetwerk.be::0065a835-eb0b-4fe6-a3a5-145465db141b" providerId="AD" clId="Web-{0EA36A69-1FBD-4142-B309-02A39D0972FE}" dt="2021-01-12T19:48:08.417" v="17" actId="20577"/>
          <ac:spMkLst>
            <pc:docMk/>
            <pc:sldMk cId="2427970017" sldId="357"/>
            <ac:spMk id="2" creationId="{2EBC1128-3EFE-4DD9-9BB8-C60E2BA55728}"/>
          </ac:spMkLst>
        </pc:spChg>
        <pc:spChg chg="mod">
          <ac:chgData name="Greta Clarebout" userId="S::greta.clarebout@vrijclbnetwerk.be::0065a835-eb0b-4fe6-a3a5-145465db141b" providerId="AD" clId="Web-{0EA36A69-1FBD-4142-B309-02A39D0972FE}" dt="2021-01-12T19:48:12.573" v="18" actId="20577"/>
          <ac:spMkLst>
            <pc:docMk/>
            <pc:sldMk cId="2427970017" sldId="357"/>
            <ac:spMk id="3" creationId="{C7BEC66F-3131-4B69-9A54-F9B416B6DF1C}"/>
          </ac:spMkLst>
        </pc:spChg>
      </pc:sldChg>
      <pc:sldChg chg="addSp modSp add replId">
        <pc:chgData name="Greta Clarebout" userId="S::greta.clarebout@vrijclbnetwerk.be::0065a835-eb0b-4fe6-a3a5-145465db141b" providerId="AD" clId="Web-{0EA36A69-1FBD-4142-B309-02A39D0972FE}" dt="2021-01-12T19:52:12.734" v="37" actId="20577"/>
        <pc:sldMkLst>
          <pc:docMk/>
          <pc:sldMk cId="2165911412" sldId="358"/>
        </pc:sldMkLst>
        <pc:spChg chg="mod">
          <ac:chgData name="Greta Clarebout" userId="S::greta.clarebout@vrijclbnetwerk.be::0065a835-eb0b-4fe6-a3a5-145465db141b" providerId="AD" clId="Web-{0EA36A69-1FBD-4142-B309-02A39D0972FE}" dt="2021-01-12T19:52:12.734" v="37" actId="20577"/>
          <ac:spMkLst>
            <pc:docMk/>
            <pc:sldMk cId="2165911412" sldId="358"/>
            <ac:spMk id="2" creationId="{2EBC1128-3EFE-4DD9-9BB8-C60E2BA55728}"/>
          </ac:spMkLst>
        </pc:spChg>
        <pc:spChg chg="mod">
          <ac:chgData name="Greta Clarebout" userId="S::greta.clarebout@vrijclbnetwerk.be::0065a835-eb0b-4fe6-a3a5-145465db141b" providerId="AD" clId="Web-{0EA36A69-1FBD-4142-B309-02A39D0972FE}" dt="2021-01-12T19:48:37.323" v="22" actId="20577"/>
          <ac:spMkLst>
            <pc:docMk/>
            <pc:sldMk cId="2165911412" sldId="358"/>
            <ac:spMk id="3" creationId="{C7BEC66F-3131-4B69-9A54-F9B416B6DF1C}"/>
          </ac:spMkLst>
        </pc:spChg>
        <pc:graphicFrameChg chg="add mod">
          <ac:chgData name="Greta Clarebout" userId="S::greta.clarebout@vrijclbnetwerk.be::0065a835-eb0b-4fe6-a3a5-145465db141b" providerId="AD" clId="Web-{0EA36A69-1FBD-4142-B309-02A39D0972FE}" dt="2021-01-12T19:51:40.405" v="33"/>
          <ac:graphicFrameMkLst>
            <pc:docMk/>
            <pc:sldMk cId="2165911412" sldId="358"/>
            <ac:graphicFrameMk id="5" creationId="{0C527512-DE9A-4020-8120-7ABD52D3F765}"/>
          </ac:graphicFrameMkLst>
        </pc:graphicFrameChg>
      </pc:sldChg>
      <pc:sldChg chg="modSp add ord replId">
        <pc:chgData name="Greta Clarebout" userId="S::greta.clarebout@vrijclbnetwerk.be::0065a835-eb0b-4fe6-a3a5-145465db141b" providerId="AD" clId="Web-{0EA36A69-1FBD-4142-B309-02A39D0972FE}" dt="2021-01-12T20:00:04.805" v="72" actId="20577"/>
        <pc:sldMkLst>
          <pc:docMk/>
          <pc:sldMk cId="2829557379" sldId="359"/>
        </pc:sldMkLst>
        <pc:spChg chg="mod">
          <ac:chgData name="Greta Clarebout" userId="S::greta.clarebout@vrijclbnetwerk.be::0065a835-eb0b-4fe6-a3a5-145465db141b" providerId="AD" clId="Web-{0EA36A69-1FBD-4142-B309-02A39D0972FE}" dt="2021-01-12T19:49:01.980" v="31" actId="20577"/>
          <ac:spMkLst>
            <pc:docMk/>
            <pc:sldMk cId="2829557379" sldId="359"/>
            <ac:spMk id="2" creationId="{2EBC1128-3EFE-4DD9-9BB8-C60E2BA55728}"/>
          </ac:spMkLst>
        </pc:spChg>
        <pc:spChg chg="mod">
          <ac:chgData name="Greta Clarebout" userId="S::greta.clarebout@vrijclbnetwerk.be::0065a835-eb0b-4fe6-a3a5-145465db141b" providerId="AD" clId="Web-{0EA36A69-1FBD-4142-B309-02A39D0972FE}" dt="2021-01-12T20:00:04.805" v="72" actId="20577"/>
          <ac:spMkLst>
            <pc:docMk/>
            <pc:sldMk cId="2829557379" sldId="359"/>
            <ac:spMk id="3" creationId="{C7BEC66F-3131-4B69-9A54-F9B416B6DF1C}"/>
          </ac:spMkLst>
        </pc:spChg>
      </pc:sldChg>
      <pc:sldChg chg="addSp modSp add replId">
        <pc:chgData name="Greta Clarebout" userId="S::greta.clarebout@vrijclbnetwerk.be::0065a835-eb0b-4fe6-a3a5-145465db141b" providerId="AD" clId="Web-{0EA36A69-1FBD-4142-B309-02A39D0972FE}" dt="2021-01-12T19:56:42.692" v="68" actId="20577"/>
        <pc:sldMkLst>
          <pc:docMk/>
          <pc:sldMk cId="894879737" sldId="360"/>
        </pc:sldMkLst>
        <pc:spChg chg="mod">
          <ac:chgData name="Greta Clarebout" userId="S::greta.clarebout@vrijclbnetwerk.be::0065a835-eb0b-4fe6-a3a5-145465db141b" providerId="AD" clId="Web-{0EA36A69-1FBD-4142-B309-02A39D0972FE}" dt="2021-01-12T19:56:42.692" v="68" actId="20577"/>
          <ac:spMkLst>
            <pc:docMk/>
            <pc:sldMk cId="894879737" sldId="360"/>
            <ac:spMk id="2" creationId="{695D9369-2AB7-49FE-909C-ABEF62037F9D}"/>
          </ac:spMkLst>
        </pc:spChg>
        <pc:spChg chg="mod">
          <ac:chgData name="Greta Clarebout" userId="S::greta.clarebout@vrijclbnetwerk.be::0065a835-eb0b-4fe6-a3a5-145465db141b" providerId="AD" clId="Web-{0EA36A69-1FBD-4142-B309-02A39D0972FE}" dt="2021-01-12T19:55:26.628" v="62" actId="20577"/>
          <ac:spMkLst>
            <pc:docMk/>
            <pc:sldMk cId="894879737" sldId="360"/>
            <ac:spMk id="3" creationId="{305608DE-FB13-4363-8E23-D80A3C81D8AF}"/>
          </ac:spMkLst>
        </pc:spChg>
        <pc:graphicFrameChg chg="add mod">
          <ac:chgData name="Greta Clarebout" userId="S::greta.clarebout@vrijclbnetwerk.be::0065a835-eb0b-4fe6-a3a5-145465db141b" providerId="AD" clId="Web-{0EA36A69-1FBD-4142-B309-02A39D0972FE}" dt="2021-01-12T19:56:06.285" v="63"/>
          <ac:graphicFrameMkLst>
            <pc:docMk/>
            <pc:sldMk cId="894879737" sldId="360"/>
            <ac:graphicFrameMk id="6" creationId="{5031C5E7-60C5-4DD5-9B36-21222B005CE1}"/>
          </ac:graphicFrameMkLst>
        </pc:graphicFrameChg>
      </pc:sldChg>
      <pc:sldChg chg="modSp add ord replId">
        <pc:chgData name="Greta Clarebout" userId="S::greta.clarebout@vrijclbnetwerk.be::0065a835-eb0b-4fe6-a3a5-145465db141b" providerId="AD" clId="Web-{0EA36A69-1FBD-4142-B309-02A39D0972FE}" dt="2021-01-12T20:07:18.188" v="78" actId="20577"/>
        <pc:sldMkLst>
          <pc:docMk/>
          <pc:sldMk cId="2637159052" sldId="361"/>
        </pc:sldMkLst>
        <pc:spChg chg="mod">
          <ac:chgData name="Greta Clarebout" userId="S::greta.clarebout@vrijclbnetwerk.be::0065a835-eb0b-4fe6-a3a5-145465db141b" providerId="AD" clId="Web-{0EA36A69-1FBD-4142-B309-02A39D0972FE}" dt="2021-01-12T20:07:14.673" v="77" actId="20577"/>
          <ac:spMkLst>
            <pc:docMk/>
            <pc:sldMk cId="2637159052" sldId="361"/>
            <ac:spMk id="2" creationId="{695D9369-2AB7-49FE-909C-ABEF62037F9D}"/>
          </ac:spMkLst>
        </pc:spChg>
        <pc:spChg chg="mod">
          <ac:chgData name="Greta Clarebout" userId="S::greta.clarebout@vrijclbnetwerk.be::0065a835-eb0b-4fe6-a3a5-145465db141b" providerId="AD" clId="Web-{0EA36A69-1FBD-4142-B309-02A39D0972FE}" dt="2021-01-12T20:07:18.188" v="78" actId="20577"/>
          <ac:spMkLst>
            <pc:docMk/>
            <pc:sldMk cId="2637159052" sldId="361"/>
            <ac:spMk id="3" creationId="{305608DE-FB13-4363-8E23-D80A3C81D8AF}"/>
          </ac:spMkLst>
        </pc:spChg>
      </pc:sldChg>
      <pc:sldChg chg="add replId">
        <pc:chgData name="Greta Clarebout" userId="S::greta.clarebout@vrijclbnetwerk.be::0065a835-eb0b-4fe6-a3a5-145465db141b" providerId="AD" clId="Web-{0EA36A69-1FBD-4142-B309-02A39D0972FE}" dt="2021-01-12T20:24:29.364" v="266"/>
        <pc:sldMkLst>
          <pc:docMk/>
          <pc:sldMk cId="3628891595" sldId="362"/>
        </pc:sldMkLst>
      </pc:sldChg>
      <pc:sldChg chg="addSp delSp modSp new del">
        <pc:chgData name="Greta Clarebout" userId="S::greta.clarebout@vrijclbnetwerk.be::0065a835-eb0b-4fe6-a3a5-145465db141b" providerId="AD" clId="Web-{0EA36A69-1FBD-4142-B309-02A39D0972FE}" dt="2021-01-12T20:52:42.537" v="325"/>
        <pc:sldMkLst>
          <pc:docMk/>
          <pc:sldMk cId="951477408" sldId="363"/>
        </pc:sldMkLst>
        <pc:picChg chg="add del mod">
          <ac:chgData name="Greta Clarebout" userId="S::greta.clarebout@vrijclbnetwerk.be::0065a835-eb0b-4fe6-a3a5-145465db141b" providerId="AD" clId="Web-{0EA36A69-1FBD-4142-B309-02A39D0972FE}" dt="2021-01-12T20:38:17.302" v="308"/>
          <ac:picMkLst>
            <pc:docMk/>
            <pc:sldMk cId="951477408" sldId="363"/>
            <ac:picMk id="5" creationId="{71D922FB-E2BE-48D7-8AB1-26ED6404013F}"/>
          </ac:picMkLst>
        </pc:picChg>
        <pc:picChg chg="add mod">
          <ac:chgData name="Greta Clarebout" userId="S::greta.clarebout@vrijclbnetwerk.be::0065a835-eb0b-4fe6-a3a5-145465db141b" providerId="AD" clId="Web-{0EA36A69-1FBD-4142-B309-02A39D0972FE}" dt="2021-01-12T20:52:26.068" v="323" actId="14100"/>
          <ac:picMkLst>
            <pc:docMk/>
            <pc:sldMk cId="951477408" sldId="363"/>
            <ac:picMk id="6" creationId="{BFC1A6FA-4751-4868-AC6A-7FF84AB20AC1}"/>
          </ac:picMkLst>
        </pc:picChg>
      </pc:sldChg>
      <pc:sldChg chg="addSp modSp new add del">
        <pc:chgData name="Greta Clarebout" userId="S::greta.clarebout@vrijclbnetwerk.be::0065a835-eb0b-4fe6-a3a5-145465db141b" providerId="AD" clId="Web-{0EA36A69-1FBD-4142-B309-02A39D0972FE}" dt="2021-01-12T20:52:35.084" v="324"/>
        <pc:sldMkLst>
          <pc:docMk/>
          <pc:sldMk cId="1718455781" sldId="364"/>
        </pc:sldMkLst>
        <pc:spChg chg="mod">
          <ac:chgData name="Greta Clarebout" userId="S::greta.clarebout@vrijclbnetwerk.be::0065a835-eb0b-4fe6-a3a5-145465db141b" providerId="AD" clId="Web-{0EA36A69-1FBD-4142-B309-02A39D0972FE}" dt="2021-01-12T20:49:57.159" v="322" actId="20577"/>
          <ac:spMkLst>
            <pc:docMk/>
            <pc:sldMk cId="1718455781" sldId="364"/>
            <ac:spMk id="2" creationId="{A6636165-17EF-4E6D-AD68-ACFACE07AD5C}"/>
          </ac:spMkLst>
        </pc:spChg>
        <pc:spChg chg="mod">
          <ac:chgData name="Greta Clarebout" userId="S::greta.clarebout@vrijclbnetwerk.be::0065a835-eb0b-4fe6-a3a5-145465db141b" providerId="AD" clId="Web-{0EA36A69-1FBD-4142-B309-02A39D0972FE}" dt="2021-01-12T20:49:35.643" v="314" actId="20577"/>
          <ac:spMkLst>
            <pc:docMk/>
            <pc:sldMk cId="1718455781" sldId="364"/>
            <ac:spMk id="3" creationId="{26C6AF17-227B-4433-A0C2-8C9142D457D3}"/>
          </ac:spMkLst>
        </pc:spChg>
        <pc:picChg chg="add">
          <ac:chgData name="Greta Clarebout" userId="S::greta.clarebout@vrijclbnetwerk.be::0065a835-eb0b-4fe6-a3a5-145465db141b" providerId="AD" clId="Web-{0EA36A69-1FBD-4142-B309-02A39D0972FE}" dt="2021-01-12T20:52:35.084" v="324"/>
          <ac:picMkLst>
            <pc:docMk/>
            <pc:sldMk cId="1718455781" sldId="364"/>
            <ac:picMk id="6" creationId="{2A45050B-E8CB-42E3-90C2-84E2B60CF18D}"/>
          </ac:picMkLst>
        </pc:picChg>
      </pc:sldChg>
    </pc:docChg>
  </pc:docChgLst>
  <pc:docChgLst>
    <pc:chgData name="Christa Vercruysse" userId="S::christa.vercruysse@vrijclbnetwerk.be::4200ecb0-f1ab-4090-bbe4-209ba0ca2e7f" providerId="AD" clId="Web-{5A358850-5342-45A6-B315-27BE82B91D8F}"/>
    <pc:docChg chg="modSld">
      <pc:chgData name="Christa Vercruysse" userId="S::christa.vercruysse@vrijclbnetwerk.be::4200ecb0-f1ab-4090-bbe4-209ba0ca2e7f" providerId="AD" clId="Web-{5A358850-5342-45A6-B315-27BE82B91D8F}" dt="2021-01-15T11:11:41.661" v="0" actId="14100"/>
      <pc:docMkLst>
        <pc:docMk/>
      </pc:docMkLst>
      <pc:sldChg chg="modSp">
        <pc:chgData name="Christa Vercruysse" userId="S::christa.vercruysse@vrijclbnetwerk.be::4200ecb0-f1ab-4090-bbe4-209ba0ca2e7f" providerId="AD" clId="Web-{5A358850-5342-45A6-B315-27BE82B91D8F}" dt="2021-01-15T11:11:41.661" v="0" actId="14100"/>
        <pc:sldMkLst>
          <pc:docMk/>
          <pc:sldMk cId="3994835955" sldId="275"/>
        </pc:sldMkLst>
        <pc:spChg chg="mod">
          <ac:chgData name="Christa Vercruysse" userId="S::christa.vercruysse@vrijclbnetwerk.be::4200ecb0-f1ab-4090-bbe4-209ba0ca2e7f" providerId="AD" clId="Web-{5A358850-5342-45A6-B315-27BE82B91D8F}" dt="2021-01-15T11:11:41.661" v="0" actId="14100"/>
          <ac:spMkLst>
            <pc:docMk/>
            <pc:sldMk cId="3994835955" sldId="275"/>
            <ac:spMk id="2" creationId="{D04F921A-F8B3-4E39-B4E5-6480E9B552A6}"/>
          </ac:spMkLst>
        </pc:spChg>
      </pc:sldChg>
    </pc:docChg>
  </pc:docChgLst>
  <pc:docChgLst>
    <pc:chgData name="Greta Clarebout" userId="S::greta.clarebout@vrijclbnetwerk.be::0065a835-eb0b-4fe6-a3a5-145465db141b" providerId="AD" clId="Web-{C3BBC486-C74B-49E3-A50E-E2CAB29B78BA}"/>
    <pc:docChg chg="modSld">
      <pc:chgData name="Greta Clarebout" userId="S::greta.clarebout@vrijclbnetwerk.be::0065a835-eb0b-4fe6-a3a5-145465db141b" providerId="AD" clId="Web-{C3BBC486-C74B-49E3-A50E-E2CAB29B78BA}" dt="2021-01-13T19:31:53.762" v="203" actId="20577"/>
      <pc:docMkLst>
        <pc:docMk/>
      </pc:docMkLst>
      <pc:sldChg chg="modSp">
        <pc:chgData name="Greta Clarebout" userId="S::greta.clarebout@vrijclbnetwerk.be::0065a835-eb0b-4fe6-a3a5-145465db141b" providerId="AD" clId="Web-{C3BBC486-C74B-49E3-A50E-E2CAB29B78BA}" dt="2021-01-13T19:23:34.218" v="83" actId="20577"/>
        <pc:sldMkLst>
          <pc:docMk/>
          <pc:sldMk cId="1105305803" sldId="272"/>
        </pc:sldMkLst>
        <pc:spChg chg="mod">
          <ac:chgData name="Greta Clarebout" userId="S::greta.clarebout@vrijclbnetwerk.be::0065a835-eb0b-4fe6-a3a5-145465db141b" providerId="AD" clId="Web-{C3BBC486-C74B-49E3-A50E-E2CAB29B78BA}" dt="2021-01-13T19:23:34.218" v="83" actId="20577"/>
          <ac:spMkLst>
            <pc:docMk/>
            <pc:sldMk cId="1105305803" sldId="272"/>
            <ac:spMk id="3" creationId="{E9D3866E-E6DC-4043-B0C7-7366B638B6E3}"/>
          </ac:spMkLst>
        </pc:spChg>
      </pc:sldChg>
      <pc:sldChg chg="addSp modSp">
        <pc:chgData name="Greta Clarebout" userId="S::greta.clarebout@vrijclbnetwerk.be::0065a835-eb0b-4fe6-a3a5-145465db141b" providerId="AD" clId="Web-{C3BBC486-C74B-49E3-A50E-E2CAB29B78BA}" dt="2021-01-13T19:18:44.367" v="27" actId="1076"/>
        <pc:sldMkLst>
          <pc:docMk/>
          <pc:sldMk cId="3994835955" sldId="275"/>
        </pc:sldMkLst>
        <pc:spChg chg="mod">
          <ac:chgData name="Greta Clarebout" userId="S::greta.clarebout@vrijclbnetwerk.be::0065a835-eb0b-4fe6-a3a5-145465db141b" providerId="AD" clId="Web-{C3BBC486-C74B-49E3-A50E-E2CAB29B78BA}" dt="2021-01-13T19:18:20.148" v="23" actId="20577"/>
          <ac:spMkLst>
            <pc:docMk/>
            <pc:sldMk cId="3994835955" sldId="275"/>
            <ac:spMk id="3" creationId="{15BB89B1-2841-4BC6-9F1E-F3F8CF391AAC}"/>
          </ac:spMkLst>
        </pc:spChg>
        <pc:picChg chg="add mod">
          <ac:chgData name="Greta Clarebout" userId="S::greta.clarebout@vrijclbnetwerk.be::0065a835-eb0b-4fe6-a3a5-145465db141b" providerId="AD" clId="Web-{C3BBC486-C74B-49E3-A50E-E2CAB29B78BA}" dt="2021-01-13T19:18:44.367" v="27" actId="1076"/>
          <ac:picMkLst>
            <pc:docMk/>
            <pc:sldMk cId="3994835955" sldId="275"/>
            <ac:picMk id="5" creationId="{6F1FD252-A78B-4710-AD3A-B43C7D7A9B24}"/>
          </ac:picMkLst>
        </pc:picChg>
      </pc:sldChg>
      <pc:sldChg chg="modSp">
        <pc:chgData name="Greta Clarebout" userId="S::greta.clarebout@vrijclbnetwerk.be::0065a835-eb0b-4fe6-a3a5-145465db141b" providerId="AD" clId="Web-{C3BBC486-C74B-49E3-A50E-E2CAB29B78BA}" dt="2021-01-13T19:20:14.291" v="29" actId="20577"/>
        <pc:sldMkLst>
          <pc:docMk/>
          <pc:sldMk cId="3511037473" sldId="308"/>
        </pc:sldMkLst>
        <pc:spChg chg="mod">
          <ac:chgData name="Greta Clarebout" userId="S::greta.clarebout@vrijclbnetwerk.be::0065a835-eb0b-4fe6-a3a5-145465db141b" providerId="AD" clId="Web-{C3BBC486-C74B-49E3-A50E-E2CAB29B78BA}" dt="2021-01-13T19:20:14.291" v="29" actId="20577"/>
          <ac:spMkLst>
            <pc:docMk/>
            <pc:sldMk cId="3511037473" sldId="308"/>
            <ac:spMk id="3" creationId="{2BDD58EE-CBDC-4AD1-BD74-EEE0BD311DD7}"/>
          </ac:spMkLst>
        </pc:spChg>
      </pc:sldChg>
      <pc:sldChg chg="addSp modSp">
        <pc:chgData name="Greta Clarebout" userId="S::greta.clarebout@vrijclbnetwerk.be::0065a835-eb0b-4fe6-a3a5-145465db141b" providerId="AD" clId="Web-{C3BBC486-C74B-49E3-A50E-E2CAB29B78BA}" dt="2021-01-13T19:27:13.630" v="112" actId="14100"/>
        <pc:sldMkLst>
          <pc:docMk/>
          <pc:sldMk cId="3169043265" sldId="322"/>
        </pc:sldMkLst>
        <pc:spChg chg="mod">
          <ac:chgData name="Greta Clarebout" userId="S::greta.clarebout@vrijclbnetwerk.be::0065a835-eb0b-4fe6-a3a5-145465db141b" providerId="AD" clId="Web-{C3BBC486-C74B-49E3-A50E-E2CAB29B78BA}" dt="2021-01-13T19:27:10.568" v="110" actId="20577"/>
          <ac:spMkLst>
            <pc:docMk/>
            <pc:sldMk cId="3169043265" sldId="322"/>
            <ac:spMk id="2" creationId="{2283D834-FF6E-471D-A7B7-354971CCF14B}"/>
          </ac:spMkLst>
        </pc:spChg>
        <pc:spChg chg="mod">
          <ac:chgData name="Greta Clarebout" userId="S::greta.clarebout@vrijclbnetwerk.be::0065a835-eb0b-4fe6-a3a5-145465db141b" providerId="AD" clId="Web-{C3BBC486-C74B-49E3-A50E-E2CAB29B78BA}" dt="2021-01-13T19:24:35.767" v="105" actId="20577"/>
          <ac:spMkLst>
            <pc:docMk/>
            <pc:sldMk cId="3169043265" sldId="322"/>
            <ac:spMk id="3" creationId="{0896EFB0-16E2-444E-8D84-D5A9A7DF3E59}"/>
          </ac:spMkLst>
        </pc:spChg>
        <pc:picChg chg="add mod">
          <ac:chgData name="Greta Clarebout" userId="S::greta.clarebout@vrijclbnetwerk.be::0065a835-eb0b-4fe6-a3a5-145465db141b" providerId="AD" clId="Web-{C3BBC486-C74B-49E3-A50E-E2CAB29B78BA}" dt="2021-01-13T19:27:13.630" v="112" actId="14100"/>
          <ac:picMkLst>
            <pc:docMk/>
            <pc:sldMk cId="3169043265" sldId="322"/>
            <ac:picMk id="4" creationId="{8D31A16E-CF41-47BD-8D0F-DF6C95CE0A4B}"/>
          </ac:picMkLst>
        </pc:picChg>
      </pc:sldChg>
      <pc:sldChg chg="modSp">
        <pc:chgData name="Greta Clarebout" userId="S::greta.clarebout@vrijclbnetwerk.be::0065a835-eb0b-4fe6-a3a5-145465db141b" providerId="AD" clId="Web-{C3BBC486-C74B-49E3-A50E-E2CAB29B78BA}" dt="2021-01-13T19:27:58.069" v="115" actId="20577"/>
        <pc:sldMkLst>
          <pc:docMk/>
          <pc:sldMk cId="1570712139" sldId="323"/>
        </pc:sldMkLst>
        <pc:spChg chg="mod">
          <ac:chgData name="Greta Clarebout" userId="S::greta.clarebout@vrijclbnetwerk.be::0065a835-eb0b-4fe6-a3a5-145465db141b" providerId="AD" clId="Web-{C3BBC486-C74B-49E3-A50E-E2CAB29B78BA}" dt="2021-01-13T19:27:58.069" v="115" actId="20577"/>
          <ac:spMkLst>
            <pc:docMk/>
            <pc:sldMk cId="1570712139" sldId="323"/>
            <ac:spMk id="3" creationId="{E5EC1DE0-6880-4252-BE94-971253D5FF9A}"/>
          </ac:spMkLst>
        </pc:spChg>
      </pc:sldChg>
      <pc:sldChg chg="modSp">
        <pc:chgData name="Greta Clarebout" userId="S::greta.clarebout@vrijclbnetwerk.be::0065a835-eb0b-4fe6-a3a5-145465db141b" providerId="AD" clId="Web-{C3BBC486-C74B-49E3-A50E-E2CAB29B78BA}" dt="2021-01-13T19:20:39.323" v="37" actId="20577"/>
        <pc:sldMkLst>
          <pc:docMk/>
          <pc:sldMk cId="743754423" sldId="330"/>
        </pc:sldMkLst>
        <pc:spChg chg="mod">
          <ac:chgData name="Greta Clarebout" userId="S::greta.clarebout@vrijclbnetwerk.be::0065a835-eb0b-4fe6-a3a5-145465db141b" providerId="AD" clId="Web-{C3BBC486-C74B-49E3-A50E-E2CAB29B78BA}" dt="2021-01-13T19:20:39.323" v="37" actId="20577"/>
          <ac:spMkLst>
            <pc:docMk/>
            <pc:sldMk cId="743754423" sldId="330"/>
            <ac:spMk id="3" creationId="{C7BEC66F-3131-4B69-9A54-F9B416B6DF1C}"/>
          </ac:spMkLst>
        </pc:spChg>
      </pc:sldChg>
      <pc:sldChg chg="modSp">
        <pc:chgData name="Greta Clarebout" userId="S::greta.clarebout@vrijclbnetwerk.be::0065a835-eb0b-4fe6-a3a5-145465db141b" providerId="AD" clId="Web-{C3BBC486-C74B-49E3-A50E-E2CAB29B78BA}" dt="2021-01-13T19:29:43.056" v="140" actId="20577"/>
        <pc:sldMkLst>
          <pc:docMk/>
          <pc:sldMk cId="559791842" sldId="339"/>
        </pc:sldMkLst>
        <pc:spChg chg="mod">
          <ac:chgData name="Greta Clarebout" userId="S::greta.clarebout@vrijclbnetwerk.be::0065a835-eb0b-4fe6-a3a5-145465db141b" providerId="AD" clId="Web-{C3BBC486-C74B-49E3-A50E-E2CAB29B78BA}" dt="2021-01-13T19:29:43.056" v="140" actId="20577"/>
          <ac:spMkLst>
            <pc:docMk/>
            <pc:sldMk cId="559791842" sldId="339"/>
            <ac:spMk id="3" creationId="{ED914362-00FD-47BA-9BE5-1C47906D455C}"/>
          </ac:spMkLst>
        </pc:spChg>
      </pc:sldChg>
      <pc:sldChg chg="modSp">
        <pc:chgData name="Greta Clarebout" userId="S::greta.clarebout@vrijclbnetwerk.be::0065a835-eb0b-4fe6-a3a5-145465db141b" providerId="AD" clId="Web-{C3BBC486-C74B-49E3-A50E-E2CAB29B78BA}" dt="2021-01-13T19:31:53.762" v="203" actId="20577"/>
        <pc:sldMkLst>
          <pc:docMk/>
          <pc:sldMk cId="2748348418" sldId="340"/>
        </pc:sldMkLst>
        <pc:spChg chg="mod">
          <ac:chgData name="Greta Clarebout" userId="S::greta.clarebout@vrijclbnetwerk.be::0065a835-eb0b-4fe6-a3a5-145465db141b" providerId="AD" clId="Web-{C3BBC486-C74B-49E3-A50E-E2CAB29B78BA}" dt="2021-01-13T19:31:53.762" v="203" actId="20577"/>
          <ac:spMkLst>
            <pc:docMk/>
            <pc:sldMk cId="2748348418" sldId="340"/>
            <ac:spMk id="3" creationId="{F0B678DB-8248-4F3E-AC58-87075B41FB2F}"/>
          </ac:spMkLst>
        </pc:spChg>
      </pc:sldChg>
      <pc:sldChg chg="modSp">
        <pc:chgData name="Greta Clarebout" userId="S::greta.clarebout@vrijclbnetwerk.be::0065a835-eb0b-4fe6-a3a5-145465db141b" providerId="AD" clId="Web-{C3BBC486-C74B-49E3-A50E-E2CAB29B78BA}" dt="2021-01-13T19:22:29.357" v="56" actId="20577"/>
        <pc:sldMkLst>
          <pc:docMk/>
          <pc:sldMk cId="2829557379" sldId="359"/>
        </pc:sldMkLst>
        <pc:spChg chg="mod">
          <ac:chgData name="Greta Clarebout" userId="S::greta.clarebout@vrijclbnetwerk.be::0065a835-eb0b-4fe6-a3a5-145465db141b" providerId="AD" clId="Web-{C3BBC486-C74B-49E3-A50E-E2CAB29B78BA}" dt="2021-01-13T19:22:03.091" v="54" actId="20577"/>
          <ac:spMkLst>
            <pc:docMk/>
            <pc:sldMk cId="2829557379" sldId="359"/>
            <ac:spMk id="2" creationId="{2EBC1128-3EFE-4DD9-9BB8-C60E2BA55728}"/>
          </ac:spMkLst>
        </pc:spChg>
        <pc:spChg chg="mod">
          <ac:chgData name="Greta Clarebout" userId="S::greta.clarebout@vrijclbnetwerk.be::0065a835-eb0b-4fe6-a3a5-145465db141b" providerId="AD" clId="Web-{C3BBC486-C74B-49E3-A50E-E2CAB29B78BA}" dt="2021-01-13T19:22:29.357" v="56" actId="20577"/>
          <ac:spMkLst>
            <pc:docMk/>
            <pc:sldMk cId="2829557379" sldId="359"/>
            <ac:spMk id="3" creationId="{C7BEC66F-3131-4B69-9A54-F9B416B6DF1C}"/>
          </ac:spMkLst>
        </pc:spChg>
      </pc:sldChg>
      <pc:sldChg chg="modSp">
        <pc:chgData name="Greta Clarebout" userId="S::greta.clarebout@vrijclbnetwerk.be::0065a835-eb0b-4fe6-a3a5-145465db141b" providerId="AD" clId="Web-{C3BBC486-C74B-49E3-A50E-E2CAB29B78BA}" dt="2021-01-13T19:30:42.604" v="176" actId="20577"/>
        <pc:sldMkLst>
          <pc:docMk/>
          <pc:sldMk cId="3628891595" sldId="362"/>
        </pc:sldMkLst>
        <pc:spChg chg="mod">
          <ac:chgData name="Greta Clarebout" userId="S::greta.clarebout@vrijclbnetwerk.be::0065a835-eb0b-4fe6-a3a5-145465db141b" providerId="AD" clId="Web-{C3BBC486-C74B-49E3-A50E-E2CAB29B78BA}" dt="2021-01-13T19:30:42.604" v="176" actId="20577"/>
          <ac:spMkLst>
            <pc:docMk/>
            <pc:sldMk cId="3628891595" sldId="362"/>
            <ac:spMk id="2" creationId="{7638D5FE-AB05-487C-897B-E6C6DE7999CB}"/>
          </ac:spMkLst>
        </pc:spChg>
      </pc:sldChg>
    </pc:docChg>
  </pc:docChgLst>
  <pc:docChgLst>
    <pc:chgData name="Greta Clarebout" userId="S::greta.clarebout@vrijclbnetwerk.be::0065a835-eb0b-4fe6-a3a5-145465db141b" providerId="AD" clId="Web-{DB613847-6D38-42B8-9A39-BAD8EE450598}"/>
    <pc:docChg chg="modSld">
      <pc:chgData name="Greta Clarebout" userId="S::greta.clarebout@vrijclbnetwerk.be::0065a835-eb0b-4fe6-a3a5-145465db141b" providerId="AD" clId="Web-{DB613847-6D38-42B8-9A39-BAD8EE450598}" dt="2021-01-14T20:22:15.577" v="2" actId="20577"/>
      <pc:docMkLst>
        <pc:docMk/>
      </pc:docMkLst>
      <pc:sldChg chg="modSp">
        <pc:chgData name="Greta Clarebout" userId="S::greta.clarebout@vrijclbnetwerk.be::0065a835-eb0b-4fe6-a3a5-145465db141b" providerId="AD" clId="Web-{DB613847-6D38-42B8-9A39-BAD8EE450598}" dt="2021-01-14T20:22:15.577" v="2" actId="20577"/>
        <pc:sldMkLst>
          <pc:docMk/>
          <pc:sldMk cId="0" sldId="256"/>
        </pc:sldMkLst>
        <pc:spChg chg="mod">
          <ac:chgData name="Greta Clarebout" userId="S::greta.clarebout@vrijclbnetwerk.be::0065a835-eb0b-4fe6-a3a5-145465db141b" providerId="AD" clId="Web-{DB613847-6D38-42B8-9A39-BAD8EE450598}" dt="2021-01-14T20:22:15.577" v="2" actId="20577"/>
          <ac:spMkLst>
            <pc:docMk/>
            <pc:sldMk cId="0" sldId="256"/>
            <ac:spMk id="77" creationId="{00000000-0000-0000-0000-000000000000}"/>
          </ac:spMkLst>
        </pc:spChg>
      </pc:sldChg>
    </pc:docChg>
  </pc:docChgLst>
  <pc:docChgLst>
    <pc:chgData name="Greta Clarebout" userId="S::greta.clarebout@vrijclbnetwerk.be::0065a835-eb0b-4fe6-a3a5-145465db141b" providerId="AD" clId="Web-{6A3DBC5F-CA13-4898-83CD-8FEF8D64BFC9}"/>
    <pc:docChg chg="modSld">
      <pc:chgData name="Greta Clarebout" userId="S::greta.clarebout@vrijclbnetwerk.be::0065a835-eb0b-4fe6-a3a5-145465db141b" providerId="AD" clId="Web-{6A3DBC5F-CA13-4898-83CD-8FEF8D64BFC9}" dt="2021-01-13T15:11:45.811" v="1703" actId="20577"/>
      <pc:docMkLst>
        <pc:docMk/>
      </pc:docMkLst>
      <pc:sldChg chg="modSp">
        <pc:chgData name="Greta Clarebout" userId="S::greta.clarebout@vrijclbnetwerk.be::0065a835-eb0b-4fe6-a3a5-145465db141b" providerId="AD" clId="Web-{6A3DBC5F-CA13-4898-83CD-8FEF8D64BFC9}" dt="2021-01-13T13:43:42.528" v="937" actId="20577"/>
        <pc:sldMkLst>
          <pc:docMk/>
          <pc:sldMk cId="3994835955" sldId="275"/>
        </pc:sldMkLst>
        <pc:spChg chg="mod">
          <ac:chgData name="Greta Clarebout" userId="S::greta.clarebout@vrijclbnetwerk.be::0065a835-eb0b-4fe6-a3a5-145465db141b" providerId="AD" clId="Web-{6A3DBC5F-CA13-4898-83CD-8FEF8D64BFC9}" dt="2021-01-13T13:43:42.528" v="937" actId="20577"/>
          <ac:spMkLst>
            <pc:docMk/>
            <pc:sldMk cId="3994835955" sldId="275"/>
            <ac:spMk id="3" creationId="{15BB89B1-2841-4BC6-9F1E-F3F8CF391AAC}"/>
          </ac:spMkLst>
        </pc:spChg>
      </pc:sldChg>
      <pc:sldChg chg="modSp">
        <pc:chgData name="Greta Clarebout" userId="S::greta.clarebout@vrijclbnetwerk.be::0065a835-eb0b-4fe6-a3a5-145465db141b" providerId="AD" clId="Web-{6A3DBC5F-CA13-4898-83CD-8FEF8D64BFC9}" dt="2021-01-13T13:59:22.586" v="1071" actId="20577"/>
        <pc:sldMkLst>
          <pc:docMk/>
          <pc:sldMk cId="3169043265" sldId="322"/>
        </pc:sldMkLst>
        <pc:spChg chg="mod">
          <ac:chgData name="Greta Clarebout" userId="S::greta.clarebout@vrijclbnetwerk.be::0065a835-eb0b-4fe6-a3a5-145465db141b" providerId="AD" clId="Web-{6A3DBC5F-CA13-4898-83CD-8FEF8D64BFC9}" dt="2021-01-13T13:59:22.586" v="1071" actId="20577"/>
          <ac:spMkLst>
            <pc:docMk/>
            <pc:sldMk cId="3169043265" sldId="322"/>
            <ac:spMk id="3" creationId="{0896EFB0-16E2-444E-8D84-D5A9A7DF3E59}"/>
          </ac:spMkLst>
        </pc:spChg>
      </pc:sldChg>
      <pc:sldChg chg="modSp">
        <pc:chgData name="Greta Clarebout" userId="S::greta.clarebout@vrijclbnetwerk.be::0065a835-eb0b-4fe6-a3a5-145465db141b" providerId="AD" clId="Web-{6A3DBC5F-CA13-4898-83CD-8FEF8D64BFC9}" dt="2021-01-13T14:00:30.509" v="1072" actId="20577"/>
        <pc:sldMkLst>
          <pc:docMk/>
          <pc:sldMk cId="1570712139" sldId="323"/>
        </pc:sldMkLst>
        <pc:spChg chg="mod">
          <ac:chgData name="Greta Clarebout" userId="S::greta.clarebout@vrijclbnetwerk.be::0065a835-eb0b-4fe6-a3a5-145465db141b" providerId="AD" clId="Web-{6A3DBC5F-CA13-4898-83CD-8FEF8D64BFC9}" dt="2021-01-13T14:00:30.509" v="1072" actId="20577"/>
          <ac:spMkLst>
            <pc:docMk/>
            <pc:sldMk cId="1570712139" sldId="323"/>
            <ac:spMk id="3" creationId="{E5EC1DE0-6880-4252-BE94-971253D5FF9A}"/>
          </ac:spMkLst>
        </pc:spChg>
      </pc:sldChg>
      <pc:sldChg chg="modSp">
        <pc:chgData name="Greta Clarebout" userId="S::greta.clarebout@vrijclbnetwerk.be::0065a835-eb0b-4fe6-a3a5-145465db141b" providerId="AD" clId="Web-{6A3DBC5F-CA13-4898-83CD-8FEF8D64BFC9}" dt="2021-01-13T14:43:10.837" v="1465" actId="20577"/>
        <pc:sldMkLst>
          <pc:docMk/>
          <pc:sldMk cId="3870318227" sldId="325"/>
        </pc:sldMkLst>
        <pc:spChg chg="mod">
          <ac:chgData name="Greta Clarebout" userId="S::greta.clarebout@vrijclbnetwerk.be::0065a835-eb0b-4fe6-a3a5-145465db141b" providerId="AD" clId="Web-{6A3DBC5F-CA13-4898-83CD-8FEF8D64BFC9}" dt="2021-01-13T14:43:10.837" v="1465" actId="20577"/>
          <ac:spMkLst>
            <pc:docMk/>
            <pc:sldMk cId="3870318227" sldId="325"/>
            <ac:spMk id="3" creationId="{305608DE-FB13-4363-8E23-D80A3C81D8AF}"/>
          </ac:spMkLst>
        </pc:spChg>
      </pc:sldChg>
      <pc:sldChg chg="modSp">
        <pc:chgData name="Greta Clarebout" userId="S::greta.clarebout@vrijclbnetwerk.be::0065a835-eb0b-4fe6-a3a5-145465db141b" providerId="AD" clId="Web-{6A3DBC5F-CA13-4898-83CD-8FEF8D64BFC9}" dt="2021-01-13T14:28:45.717" v="1439" actId="20577"/>
        <pc:sldMkLst>
          <pc:docMk/>
          <pc:sldMk cId="2056641603" sldId="326"/>
        </pc:sldMkLst>
        <pc:spChg chg="mod">
          <ac:chgData name="Greta Clarebout" userId="S::greta.clarebout@vrijclbnetwerk.be::0065a835-eb0b-4fe6-a3a5-145465db141b" providerId="AD" clId="Web-{6A3DBC5F-CA13-4898-83CD-8FEF8D64BFC9}" dt="2021-01-13T13:03:16.331" v="903" actId="20577"/>
          <ac:spMkLst>
            <pc:docMk/>
            <pc:sldMk cId="2056641603" sldId="326"/>
            <ac:spMk id="2" creationId="{AEA55EF8-7914-4F66-A107-E3AB02762033}"/>
          </ac:spMkLst>
        </pc:spChg>
        <pc:spChg chg="mod">
          <ac:chgData name="Greta Clarebout" userId="S::greta.clarebout@vrijclbnetwerk.be::0065a835-eb0b-4fe6-a3a5-145465db141b" providerId="AD" clId="Web-{6A3DBC5F-CA13-4898-83CD-8FEF8D64BFC9}" dt="2021-01-13T14:28:45.717" v="1439" actId="20577"/>
          <ac:spMkLst>
            <pc:docMk/>
            <pc:sldMk cId="2056641603" sldId="326"/>
            <ac:spMk id="3" creationId="{8809DDEA-0A2E-44B9-A4A5-915FF322A25B}"/>
          </ac:spMkLst>
        </pc:spChg>
      </pc:sldChg>
      <pc:sldChg chg="modSp">
        <pc:chgData name="Greta Clarebout" userId="S::greta.clarebout@vrijclbnetwerk.be::0065a835-eb0b-4fe6-a3a5-145465db141b" providerId="AD" clId="Web-{6A3DBC5F-CA13-4898-83CD-8FEF8D64BFC9}" dt="2021-01-13T14:53:33.657" v="1572" actId="20577"/>
        <pc:sldMkLst>
          <pc:docMk/>
          <pc:sldMk cId="3826932997" sldId="331"/>
        </pc:sldMkLst>
        <pc:spChg chg="mod">
          <ac:chgData name="Greta Clarebout" userId="S::greta.clarebout@vrijclbnetwerk.be::0065a835-eb0b-4fe6-a3a5-145465db141b" providerId="AD" clId="Web-{6A3DBC5F-CA13-4898-83CD-8FEF8D64BFC9}" dt="2021-01-13T14:45:29.073" v="1506" actId="20577"/>
          <ac:spMkLst>
            <pc:docMk/>
            <pc:sldMk cId="3826932997" sldId="331"/>
            <ac:spMk id="2" creationId="{AEA55EF8-7914-4F66-A107-E3AB02762033}"/>
          </ac:spMkLst>
        </pc:spChg>
        <pc:spChg chg="mod">
          <ac:chgData name="Greta Clarebout" userId="S::greta.clarebout@vrijclbnetwerk.be::0065a835-eb0b-4fe6-a3a5-145465db141b" providerId="AD" clId="Web-{6A3DBC5F-CA13-4898-83CD-8FEF8D64BFC9}" dt="2021-01-13T14:53:33.657" v="1572" actId="20577"/>
          <ac:spMkLst>
            <pc:docMk/>
            <pc:sldMk cId="3826932997" sldId="331"/>
            <ac:spMk id="3" creationId="{8809DDEA-0A2E-44B9-A4A5-915FF322A25B}"/>
          </ac:spMkLst>
        </pc:spChg>
      </pc:sldChg>
      <pc:sldChg chg="modSp">
        <pc:chgData name="Greta Clarebout" userId="S::greta.clarebout@vrijclbnetwerk.be::0065a835-eb0b-4fe6-a3a5-145465db141b" providerId="AD" clId="Web-{6A3DBC5F-CA13-4898-83CD-8FEF8D64BFC9}" dt="2021-01-13T14:54:59.502" v="1615" actId="20577"/>
        <pc:sldMkLst>
          <pc:docMk/>
          <pc:sldMk cId="297443728" sldId="332"/>
        </pc:sldMkLst>
        <pc:spChg chg="mod">
          <ac:chgData name="Greta Clarebout" userId="S::greta.clarebout@vrijclbnetwerk.be::0065a835-eb0b-4fe6-a3a5-145465db141b" providerId="AD" clId="Web-{6A3DBC5F-CA13-4898-83CD-8FEF8D64BFC9}" dt="2021-01-13T14:46:06.230" v="1514" actId="20577"/>
          <ac:spMkLst>
            <pc:docMk/>
            <pc:sldMk cId="297443728" sldId="332"/>
            <ac:spMk id="2" creationId="{AEA55EF8-7914-4F66-A107-E3AB02762033}"/>
          </ac:spMkLst>
        </pc:spChg>
        <pc:spChg chg="mod">
          <ac:chgData name="Greta Clarebout" userId="S::greta.clarebout@vrijclbnetwerk.be::0065a835-eb0b-4fe6-a3a5-145465db141b" providerId="AD" clId="Web-{6A3DBC5F-CA13-4898-83CD-8FEF8D64BFC9}" dt="2021-01-13T14:54:59.502" v="1615" actId="20577"/>
          <ac:spMkLst>
            <pc:docMk/>
            <pc:sldMk cId="297443728" sldId="332"/>
            <ac:spMk id="3" creationId="{8809DDEA-0A2E-44B9-A4A5-915FF322A25B}"/>
          </ac:spMkLst>
        </pc:spChg>
      </pc:sldChg>
      <pc:sldChg chg="modSp">
        <pc:chgData name="Greta Clarebout" userId="S::greta.clarebout@vrijclbnetwerk.be::0065a835-eb0b-4fe6-a3a5-145465db141b" providerId="AD" clId="Web-{6A3DBC5F-CA13-4898-83CD-8FEF8D64BFC9}" dt="2021-01-13T15:03:48.070" v="1630" actId="20577"/>
        <pc:sldMkLst>
          <pc:docMk/>
          <pc:sldMk cId="3012917300" sldId="333"/>
        </pc:sldMkLst>
        <pc:spChg chg="mod">
          <ac:chgData name="Greta Clarebout" userId="S::greta.clarebout@vrijclbnetwerk.be::0065a835-eb0b-4fe6-a3a5-145465db141b" providerId="AD" clId="Web-{6A3DBC5F-CA13-4898-83CD-8FEF8D64BFC9}" dt="2021-01-13T15:03:43.242" v="1629" actId="20577"/>
          <ac:spMkLst>
            <pc:docMk/>
            <pc:sldMk cId="3012917300" sldId="333"/>
            <ac:spMk id="2" creationId="{2545177E-E135-42D5-B760-F1B28A470AA2}"/>
          </ac:spMkLst>
        </pc:spChg>
        <pc:spChg chg="mod">
          <ac:chgData name="Greta Clarebout" userId="S::greta.clarebout@vrijclbnetwerk.be::0065a835-eb0b-4fe6-a3a5-145465db141b" providerId="AD" clId="Web-{6A3DBC5F-CA13-4898-83CD-8FEF8D64BFC9}" dt="2021-01-13T15:03:48.070" v="1630" actId="20577"/>
          <ac:spMkLst>
            <pc:docMk/>
            <pc:sldMk cId="3012917300" sldId="333"/>
            <ac:spMk id="3" creationId="{D3988AB3-DE86-4D98-B7B2-919E88E166E5}"/>
          </ac:spMkLst>
        </pc:spChg>
      </pc:sldChg>
      <pc:sldChg chg="modSp">
        <pc:chgData name="Greta Clarebout" userId="S::greta.clarebout@vrijclbnetwerk.be::0065a835-eb0b-4fe6-a3a5-145465db141b" providerId="AD" clId="Web-{6A3DBC5F-CA13-4898-83CD-8FEF8D64BFC9}" dt="2021-01-13T14:05:52.513" v="1205" actId="20577"/>
        <pc:sldMkLst>
          <pc:docMk/>
          <pc:sldMk cId="559791842" sldId="339"/>
        </pc:sldMkLst>
        <pc:spChg chg="mod">
          <ac:chgData name="Greta Clarebout" userId="S::greta.clarebout@vrijclbnetwerk.be::0065a835-eb0b-4fe6-a3a5-145465db141b" providerId="AD" clId="Web-{6A3DBC5F-CA13-4898-83CD-8FEF8D64BFC9}" dt="2021-01-13T14:05:52.513" v="1205" actId="20577"/>
          <ac:spMkLst>
            <pc:docMk/>
            <pc:sldMk cId="559791842" sldId="339"/>
            <ac:spMk id="3" creationId="{ED914362-00FD-47BA-9BE5-1C47906D455C}"/>
          </ac:spMkLst>
        </pc:spChg>
      </pc:sldChg>
      <pc:sldChg chg="modSp">
        <pc:chgData name="Greta Clarebout" userId="S::greta.clarebout@vrijclbnetwerk.be::0065a835-eb0b-4fe6-a3a5-145465db141b" providerId="AD" clId="Web-{6A3DBC5F-CA13-4898-83CD-8FEF8D64BFC9}" dt="2021-01-13T14:09:17.531" v="1281" actId="20577"/>
        <pc:sldMkLst>
          <pc:docMk/>
          <pc:sldMk cId="2748348418" sldId="340"/>
        </pc:sldMkLst>
        <pc:spChg chg="mod">
          <ac:chgData name="Greta Clarebout" userId="S::greta.clarebout@vrijclbnetwerk.be::0065a835-eb0b-4fe6-a3a5-145465db141b" providerId="AD" clId="Web-{6A3DBC5F-CA13-4898-83CD-8FEF8D64BFC9}" dt="2021-01-13T14:09:17.531" v="1281" actId="20577"/>
          <ac:spMkLst>
            <pc:docMk/>
            <pc:sldMk cId="2748348418" sldId="340"/>
            <ac:spMk id="3" creationId="{F0B678DB-8248-4F3E-AC58-87075B41FB2F}"/>
          </ac:spMkLst>
        </pc:spChg>
      </pc:sldChg>
      <pc:sldChg chg="modSp">
        <pc:chgData name="Greta Clarebout" userId="S::greta.clarebout@vrijclbnetwerk.be::0065a835-eb0b-4fe6-a3a5-145465db141b" providerId="AD" clId="Web-{6A3DBC5F-CA13-4898-83CD-8FEF8D64BFC9}" dt="2021-01-13T11:25:55.155" v="428" actId="20577"/>
        <pc:sldMkLst>
          <pc:docMk/>
          <pc:sldMk cId="2421292522" sldId="341"/>
        </pc:sldMkLst>
        <pc:spChg chg="mod">
          <ac:chgData name="Greta Clarebout" userId="S::greta.clarebout@vrijclbnetwerk.be::0065a835-eb0b-4fe6-a3a5-145465db141b" providerId="AD" clId="Web-{6A3DBC5F-CA13-4898-83CD-8FEF8D64BFC9}" dt="2021-01-13T11:25:55.155" v="428" actId="20577"/>
          <ac:spMkLst>
            <pc:docMk/>
            <pc:sldMk cId="2421292522" sldId="341"/>
            <ac:spMk id="3" creationId="{4E1A34A7-83F7-4307-B9DF-8E2C70A8E339}"/>
          </ac:spMkLst>
        </pc:spChg>
      </pc:sldChg>
      <pc:sldChg chg="modSp">
        <pc:chgData name="Greta Clarebout" userId="S::greta.clarebout@vrijclbnetwerk.be::0065a835-eb0b-4fe6-a3a5-145465db141b" providerId="AD" clId="Web-{6A3DBC5F-CA13-4898-83CD-8FEF8D64BFC9}" dt="2021-01-13T14:12:59.940" v="1326" actId="20577"/>
        <pc:sldMkLst>
          <pc:docMk/>
          <pc:sldMk cId="3877291059" sldId="343"/>
        </pc:sldMkLst>
        <pc:spChg chg="mod">
          <ac:chgData name="Greta Clarebout" userId="S::greta.clarebout@vrijclbnetwerk.be::0065a835-eb0b-4fe6-a3a5-145465db141b" providerId="AD" clId="Web-{6A3DBC5F-CA13-4898-83CD-8FEF8D64BFC9}" dt="2021-01-13T14:12:59.940" v="1326" actId="20577"/>
          <ac:spMkLst>
            <pc:docMk/>
            <pc:sldMk cId="3877291059" sldId="343"/>
            <ac:spMk id="3" creationId="{A886BDFE-C394-4CC9-9A6E-ADFFBCE51CEF}"/>
          </ac:spMkLst>
        </pc:spChg>
      </pc:sldChg>
      <pc:sldChg chg="modSp">
        <pc:chgData name="Greta Clarebout" userId="S::greta.clarebout@vrijclbnetwerk.be::0065a835-eb0b-4fe6-a3a5-145465db141b" providerId="AD" clId="Web-{6A3DBC5F-CA13-4898-83CD-8FEF8D64BFC9}" dt="2021-01-13T14:16:04.255" v="1385" actId="20577"/>
        <pc:sldMkLst>
          <pc:docMk/>
          <pc:sldMk cId="3253299781" sldId="344"/>
        </pc:sldMkLst>
        <pc:spChg chg="mod">
          <ac:chgData name="Greta Clarebout" userId="S::greta.clarebout@vrijclbnetwerk.be::0065a835-eb0b-4fe6-a3a5-145465db141b" providerId="AD" clId="Web-{6A3DBC5F-CA13-4898-83CD-8FEF8D64BFC9}" dt="2021-01-13T14:16:04.255" v="1385" actId="20577"/>
          <ac:spMkLst>
            <pc:docMk/>
            <pc:sldMk cId="3253299781" sldId="344"/>
            <ac:spMk id="3" creationId="{731F4DAB-1FC3-41CE-8B11-8F7372BC621A}"/>
          </ac:spMkLst>
        </pc:spChg>
      </pc:sldChg>
      <pc:sldChg chg="modSp">
        <pc:chgData name="Greta Clarebout" userId="S::greta.clarebout@vrijclbnetwerk.be::0065a835-eb0b-4fe6-a3a5-145465db141b" providerId="AD" clId="Web-{6A3DBC5F-CA13-4898-83CD-8FEF8D64BFC9}" dt="2021-01-13T11:38:59.709" v="848" actId="20577"/>
        <pc:sldMkLst>
          <pc:docMk/>
          <pc:sldMk cId="2487399937" sldId="345"/>
        </pc:sldMkLst>
        <pc:spChg chg="mod">
          <ac:chgData name="Greta Clarebout" userId="S::greta.clarebout@vrijclbnetwerk.be::0065a835-eb0b-4fe6-a3a5-145465db141b" providerId="AD" clId="Web-{6A3DBC5F-CA13-4898-83CD-8FEF8D64BFC9}" dt="2021-01-13T11:38:59.709" v="848" actId="20577"/>
          <ac:spMkLst>
            <pc:docMk/>
            <pc:sldMk cId="2487399937" sldId="345"/>
            <ac:spMk id="3" creationId="{61458B48-EC03-4B46-9A87-2F1A564ED40D}"/>
          </ac:spMkLst>
        </pc:spChg>
      </pc:sldChg>
      <pc:sldChg chg="modSp">
        <pc:chgData name="Greta Clarebout" userId="S::greta.clarebout@vrijclbnetwerk.be::0065a835-eb0b-4fe6-a3a5-145465db141b" providerId="AD" clId="Web-{6A3DBC5F-CA13-4898-83CD-8FEF8D64BFC9}" dt="2021-01-13T15:11:45.811" v="1703" actId="20577"/>
        <pc:sldMkLst>
          <pc:docMk/>
          <pc:sldMk cId="3083541613" sldId="347"/>
        </pc:sldMkLst>
        <pc:spChg chg="mod">
          <ac:chgData name="Greta Clarebout" userId="S::greta.clarebout@vrijclbnetwerk.be::0065a835-eb0b-4fe6-a3a5-145465db141b" providerId="AD" clId="Web-{6A3DBC5F-CA13-4898-83CD-8FEF8D64BFC9}" dt="2021-01-13T15:11:45.811" v="1703" actId="20577"/>
          <ac:spMkLst>
            <pc:docMk/>
            <pc:sldMk cId="3083541613" sldId="347"/>
            <ac:spMk id="3" creationId="{5A982A27-FA1B-4AB2-BD56-B14443971E74}"/>
          </ac:spMkLst>
        </pc:spChg>
      </pc:sldChg>
      <pc:sldChg chg="modSp">
        <pc:chgData name="Greta Clarebout" userId="S::greta.clarebout@vrijclbnetwerk.be::0065a835-eb0b-4fe6-a3a5-145465db141b" providerId="AD" clId="Web-{6A3DBC5F-CA13-4898-83CD-8FEF8D64BFC9}" dt="2021-01-13T13:56:03.412" v="1060" actId="20577"/>
        <pc:sldMkLst>
          <pc:docMk/>
          <pc:sldMk cId="2526316382" sldId="350"/>
        </pc:sldMkLst>
        <pc:spChg chg="mod">
          <ac:chgData name="Greta Clarebout" userId="S::greta.clarebout@vrijclbnetwerk.be::0065a835-eb0b-4fe6-a3a5-145465db141b" providerId="AD" clId="Web-{6A3DBC5F-CA13-4898-83CD-8FEF8D64BFC9}" dt="2021-01-13T13:56:03.412" v="1060" actId="20577"/>
          <ac:spMkLst>
            <pc:docMk/>
            <pc:sldMk cId="2526316382" sldId="350"/>
            <ac:spMk id="3" creationId="{E9D3866E-E6DC-4043-B0C7-7366B638B6E3}"/>
          </ac:spMkLst>
        </pc:spChg>
      </pc:sldChg>
      <pc:sldChg chg="modSp">
        <pc:chgData name="Greta Clarebout" userId="S::greta.clarebout@vrijclbnetwerk.be::0065a835-eb0b-4fe6-a3a5-145465db141b" providerId="AD" clId="Web-{6A3DBC5F-CA13-4898-83CD-8FEF8D64BFC9}" dt="2021-01-13T13:50:47.439" v="1038" actId="20577"/>
        <pc:sldMkLst>
          <pc:docMk/>
          <pc:sldMk cId="2829557379" sldId="359"/>
        </pc:sldMkLst>
        <pc:spChg chg="mod">
          <ac:chgData name="Greta Clarebout" userId="S::greta.clarebout@vrijclbnetwerk.be::0065a835-eb0b-4fe6-a3a5-145465db141b" providerId="AD" clId="Web-{6A3DBC5F-CA13-4898-83CD-8FEF8D64BFC9}" dt="2021-01-13T12:48:40.932" v="860" actId="20577"/>
          <ac:spMkLst>
            <pc:docMk/>
            <pc:sldMk cId="2829557379" sldId="359"/>
            <ac:spMk id="2" creationId="{2EBC1128-3EFE-4DD9-9BB8-C60E2BA55728}"/>
          </ac:spMkLst>
        </pc:spChg>
        <pc:spChg chg="mod">
          <ac:chgData name="Greta Clarebout" userId="S::greta.clarebout@vrijclbnetwerk.be::0065a835-eb0b-4fe6-a3a5-145465db141b" providerId="AD" clId="Web-{6A3DBC5F-CA13-4898-83CD-8FEF8D64BFC9}" dt="2021-01-13T13:50:47.439" v="1038" actId="20577"/>
          <ac:spMkLst>
            <pc:docMk/>
            <pc:sldMk cId="2829557379" sldId="359"/>
            <ac:spMk id="3" creationId="{C7BEC66F-3131-4B69-9A54-F9B416B6DF1C}"/>
          </ac:spMkLst>
        </pc:spChg>
      </pc:sldChg>
    </pc:docChg>
  </pc:docChgLst>
  <pc:docChgLst>
    <pc:chgData name="Greta Clarebout" userId="S::greta.clarebout@vrijclbnetwerk.be::0065a835-eb0b-4fe6-a3a5-145465db141b" providerId="AD" clId="Web-{61D53086-F601-443F-BF72-3B1632CB9122}"/>
    <pc:docChg chg="addSld delSld modSld sldOrd">
      <pc:chgData name="Greta Clarebout" userId="S::greta.clarebout@vrijclbnetwerk.be::0065a835-eb0b-4fe6-a3a5-145465db141b" providerId="AD" clId="Web-{61D53086-F601-443F-BF72-3B1632CB9122}" dt="2021-01-12T18:31:18.822" v="264"/>
      <pc:docMkLst>
        <pc:docMk/>
      </pc:docMkLst>
      <pc:sldChg chg="del">
        <pc:chgData name="Greta Clarebout" userId="S::greta.clarebout@vrijclbnetwerk.be::0065a835-eb0b-4fe6-a3a5-145465db141b" providerId="AD" clId="Web-{61D53086-F601-443F-BF72-3B1632CB9122}" dt="2021-01-12T17:49:31.548" v="11"/>
        <pc:sldMkLst>
          <pc:docMk/>
          <pc:sldMk cId="2899015065" sldId="265"/>
        </pc:sldMkLst>
      </pc:sldChg>
      <pc:sldChg chg="modSp">
        <pc:chgData name="Greta Clarebout" userId="S::greta.clarebout@vrijclbnetwerk.be::0065a835-eb0b-4fe6-a3a5-145465db141b" providerId="AD" clId="Web-{61D53086-F601-443F-BF72-3B1632CB9122}" dt="2021-01-12T18:30:02.993" v="256"/>
        <pc:sldMkLst>
          <pc:docMk/>
          <pc:sldMk cId="1105305803" sldId="272"/>
        </pc:sldMkLst>
        <pc:spChg chg="mod">
          <ac:chgData name="Greta Clarebout" userId="S::greta.clarebout@vrijclbnetwerk.be::0065a835-eb0b-4fe6-a3a5-145465db141b" providerId="AD" clId="Web-{61D53086-F601-443F-BF72-3B1632CB9122}" dt="2021-01-12T18:30:02.993" v="256"/>
          <ac:spMkLst>
            <pc:docMk/>
            <pc:sldMk cId="1105305803" sldId="272"/>
            <ac:spMk id="2" creationId="{4F3CD96F-95D5-450F-8AAF-EE4335D8FA9A}"/>
          </ac:spMkLst>
        </pc:spChg>
        <pc:spChg chg="mod">
          <ac:chgData name="Greta Clarebout" userId="S::greta.clarebout@vrijclbnetwerk.be::0065a835-eb0b-4fe6-a3a5-145465db141b" providerId="AD" clId="Web-{61D53086-F601-443F-BF72-3B1632CB9122}" dt="2021-01-12T18:02:02.214" v="253" actId="20577"/>
          <ac:spMkLst>
            <pc:docMk/>
            <pc:sldMk cId="1105305803" sldId="272"/>
            <ac:spMk id="3" creationId="{E9D3866E-E6DC-4043-B0C7-7366B638B6E3}"/>
          </ac:spMkLst>
        </pc:spChg>
      </pc:sldChg>
      <pc:sldChg chg="del">
        <pc:chgData name="Greta Clarebout" userId="S::greta.clarebout@vrijclbnetwerk.be::0065a835-eb0b-4fe6-a3a5-145465db141b" providerId="AD" clId="Web-{61D53086-F601-443F-BF72-3B1632CB9122}" dt="2021-01-12T17:48:53.766" v="1"/>
        <pc:sldMkLst>
          <pc:docMk/>
          <pc:sldMk cId="2589492835" sldId="273"/>
        </pc:sldMkLst>
      </pc:sldChg>
      <pc:sldChg chg="modSp">
        <pc:chgData name="Greta Clarebout" userId="S::greta.clarebout@vrijclbnetwerk.be::0065a835-eb0b-4fe6-a3a5-145465db141b" providerId="AD" clId="Web-{61D53086-F601-443F-BF72-3B1632CB9122}" dt="2021-01-12T17:51:35.815" v="57" actId="20577"/>
        <pc:sldMkLst>
          <pc:docMk/>
          <pc:sldMk cId="3994835955" sldId="275"/>
        </pc:sldMkLst>
        <pc:spChg chg="mod">
          <ac:chgData name="Greta Clarebout" userId="S::greta.clarebout@vrijclbnetwerk.be::0065a835-eb0b-4fe6-a3a5-145465db141b" providerId="AD" clId="Web-{61D53086-F601-443F-BF72-3B1632CB9122}" dt="2021-01-12T17:51:35.815" v="57" actId="20577"/>
          <ac:spMkLst>
            <pc:docMk/>
            <pc:sldMk cId="3994835955" sldId="275"/>
            <ac:spMk id="3" creationId="{15BB89B1-2841-4BC6-9F1E-F3F8CF391AAC}"/>
          </ac:spMkLst>
        </pc:spChg>
      </pc:sldChg>
      <pc:sldChg chg="modSp">
        <pc:chgData name="Greta Clarebout" userId="S::greta.clarebout@vrijclbnetwerk.be::0065a835-eb0b-4fe6-a3a5-145465db141b" providerId="AD" clId="Web-{61D53086-F601-443F-BF72-3B1632CB9122}" dt="2021-01-12T17:59:31.321" v="199" actId="20577"/>
        <pc:sldMkLst>
          <pc:docMk/>
          <pc:sldMk cId="42671753" sldId="295"/>
        </pc:sldMkLst>
        <pc:spChg chg="mod">
          <ac:chgData name="Greta Clarebout" userId="S::greta.clarebout@vrijclbnetwerk.be::0065a835-eb0b-4fe6-a3a5-145465db141b" providerId="AD" clId="Web-{61D53086-F601-443F-BF72-3B1632CB9122}" dt="2021-01-12T17:59:31.321" v="199" actId="20577"/>
          <ac:spMkLst>
            <pc:docMk/>
            <pc:sldMk cId="42671753" sldId="295"/>
            <ac:spMk id="2" creationId="{7B4FE9F6-9B96-4C20-964D-803B4ED9A4B8}"/>
          </ac:spMkLst>
        </pc:spChg>
      </pc:sldChg>
      <pc:sldChg chg="modSp ord">
        <pc:chgData name="Greta Clarebout" userId="S::greta.clarebout@vrijclbnetwerk.be::0065a835-eb0b-4fe6-a3a5-145465db141b" providerId="AD" clId="Web-{61D53086-F601-443F-BF72-3B1632CB9122}" dt="2021-01-12T17:49:30.767" v="10" actId="20577"/>
        <pc:sldMkLst>
          <pc:docMk/>
          <pc:sldMk cId="3511037473" sldId="308"/>
        </pc:sldMkLst>
        <pc:spChg chg="mod">
          <ac:chgData name="Greta Clarebout" userId="S::greta.clarebout@vrijclbnetwerk.be::0065a835-eb0b-4fe6-a3a5-145465db141b" providerId="AD" clId="Web-{61D53086-F601-443F-BF72-3B1632CB9122}" dt="2021-01-12T17:49:30.767" v="10" actId="20577"/>
          <ac:spMkLst>
            <pc:docMk/>
            <pc:sldMk cId="3511037473" sldId="308"/>
            <ac:spMk id="3" creationId="{2BDD58EE-CBDC-4AD1-BD74-EEE0BD311DD7}"/>
          </ac:spMkLst>
        </pc:spChg>
      </pc:sldChg>
      <pc:sldChg chg="modSp">
        <pc:chgData name="Greta Clarebout" userId="S::greta.clarebout@vrijclbnetwerk.be::0065a835-eb0b-4fe6-a3a5-145465db141b" providerId="AD" clId="Web-{61D53086-F601-443F-BF72-3B1632CB9122}" dt="2021-01-12T18:29:16.742" v="255" actId="20577"/>
        <pc:sldMkLst>
          <pc:docMk/>
          <pc:sldMk cId="3169043265" sldId="322"/>
        </pc:sldMkLst>
        <pc:spChg chg="mod">
          <ac:chgData name="Greta Clarebout" userId="S::greta.clarebout@vrijclbnetwerk.be::0065a835-eb0b-4fe6-a3a5-145465db141b" providerId="AD" clId="Web-{61D53086-F601-443F-BF72-3B1632CB9122}" dt="2021-01-12T18:29:16.742" v="255" actId="20577"/>
          <ac:spMkLst>
            <pc:docMk/>
            <pc:sldMk cId="3169043265" sldId="322"/>
            <ac:spMk id="2" creationId="{2283D834-FF6E-471D-A7B7-354971CCF14B}"/>
          </ac:spMkLst>
        </pc:spChg>
      </pc:sldChg>
      <pc:sldChg chg="modSp">
        <pc:chgData name="Greta Clarebout" userId="S::greta.clarebout@vrijclbnetwerk.be::0065a835-eb0b-4fe6-a3a5-145465db141b" providerId="AD" clId="Web-{61D53086-F601-443F-BF72-3B1632CB9122}" dt="2021-01-12T17:53:48.582" v="68" actId="20577"/>
        <pc:sldMkLst>
          <pc:docMk/>
          <pc:sldMk cId="743754423" sldId="330"/>
        </pc:sldMkLst>
        <pc:spChg chg="mod">
          <ac:chgData name="Greta Clarebout" userId="S::greta.clarebout@vrijclbnetwerk.be::0065a835-eb0b-4fe6-a3a5-145465db141b" providerId="AD" clId="Web-{61D53086-F601-443F-BF72-3B1632CB9122}" dt="2021-01-12T17:53:48.582" v="68" actId="20577"/>
          <ac:spMkLst>
            <pc:docMk/>
            <pc:sldMk cId="743754423" sldId="330"/>
            <ac:spMk id="3" creationId="{C7BEC66F-3131-4B69-9A54-F9B416B6DF1C}"/>
          </ac:spMkLst>
        </pc:spChg>
      </pc:sldChg>
      <pc:sldChg chg="modSp">
        <pc:chgData name="Greta Clarebout" userId="S::greta.clarebout@vrijclbnetwerk.be::0065a835-eb0b-4fe6-a3a5-145465db141b" providerId="AD" clId="Web-{61D53086-F601-443F-BF72-3B1632CB9122}" dt="2021-01-12T18:31:18.822" v="264"/>
        <pc:sldMkLst>
          <pc:docMk/>
          <pc:sldMk cId="559791842" sldId="339"/>
        </pc:sldMkLst>
        <pc:spChg chg="mod">
          <ac:chgData name="Greta Clarebout" userId="S::greta.clarebout@vrijclbnetwerk.be::0065a835-eb0b-4fe6-a3a5-145465db141b" providerId="AD" clId="Web-{61D53086-F601-443F-BF72-3B1632CB9122}" dt="2021-01-12T18:31:18.822" v="264"/>
          <ac:spMkLst>
            <pc:docMk/>
            <pc:sldMk cId="559791842" sldId="339"/>
            <ac:spMk id="2" creationId="{8BF8950F-5D0D-4034-9504-D5C775301614}"/>
          </ac:spMkLst>
        </pc:spChg>
        <pc:spChg chg="mod">
          <ac:chgData name="Greta Clarebout" userId="S::greta.clarebout@vrijclbnetwerk.be::0065a835-eb0b-4fe6-a3a5-145465db141b" providerId="AD" clId="Web-{61D53086-F601-443F-BF72-3B1632CB9122}" dt="2021-01-12T18:31:04.603" v="263" actId="20577"/>
          <ac:spMkLst>
            <pc:docMk/>
            <pc:sldMk cId="559791842" sldId="339"/>
            <ac:spMk id="3" creationId="{ED914362-00FD-47BA-9BE5-1C47906D455C}"/>
          </ac:spMkLst>
        </pc:spChg>
      </pc:sldChg>
      <pc:sldChg chg="add">
        <pc:chgData name="Greta Clarebout" userId="S::greta.clarebout@vrijclbnetwerk.be::0065a835-eb0b-4fe6-a3a5-145465db141b" providerId="AD" clId="Web-{61D53086-F601-443F-BF72-3B1632CB9122}" dt="2021-01-12T17:48:19.328" v="0"/>
        <pc:sldMkLst>
          <pc:docMk/>
          <pc:sldMk cId="662494488" sldId="348"/>
        </pc:sldMkLst>
      </pc:sldChg>
      <pc:sldChg chg="modSp add replId">
        <pc:chgData name="Greta Clarebout" userId="S::greta.clarebout@vrijclbnetwerk.be::0065a835-eb0b-4fe6-a3a5-145465db141b" providerId="AD" clId="Web-{61D53086-F601-443F-BF72-3B1632CB9122}" dt="2021-01-12T17:58:05.617" v="179"/>
        <pc:sldMkLst>
          <pc:docMk/>
          <pc:sldMk cId="3160715238" sldId="349"/>
        </pc:sldMkLst>
        <pc:spChg chg="mod">
          <ac:chgData name="Greta Clarebout" userId="S::greta.clarebout@vrijclbnetwerk.be::0065a835-eb0b-4fe6-a3a5-145465db141b" providerId="AD" clId="Web-{61D53086-F601-443F-BF72-3B1632CB9122}" dt="2021-01-12T17:58:05.617" v="179"/>
          <ac:spMkLst>
            <pc:docMk/>
            <pc:sldMk cId="3160715238" sldId="349"/>
            <ac:spMk id="2" creationId="{4F3CD96F-95D5-450F-8AAF-EE4335D8FA9A}"/>
          </ac:spMkLst>
        </pc:spChg>
        <pc:spChg chg="mod">
          <ac:chgData name="Greta Clarebout" userId="S::greta.clarebout@vrijclbnetwerk.be::0065a835-eb0b-4fe6-a3a5-145465db141b" providerId="AD" clId="Web-{61D53086-F601-443F-BF72-3B1632CB9122}" dt="2021-01-12T17:57:17.601" v="178" actId="20577"/>
          <ac:spMkLst>
            <pc:docMk/>
            <pc:sldMk cId="3160715238" sldId="349"/>
            <ac:spMk id="3" creationId="{E9D3866E-E6DC-4043-B0C7-7366B638B6E3}"/>
          </ac:spMkLst>
        </pc:spChg>
      </pc:sldChg>
      <pc:sldChg chg="add replId">
        <pc:chgData name="Greta Clarebout" userId="S::greta.clarebout@vrijclbnetwerk.be::0065a835-eb0b-4fe6-a3a5-145465db141b" providerId="AD" clId="Web-{61D53086-F601-443F-BF72-3B1632CB9122}" dt="2021-01-12T17:59:41.384" v="200"/>
        <pc:sldMkLst>
          <pc:docMk/>
          <pc:sldMk cId="2526316382" sldId="350"/>
        </pc:sldMkLst>
      </pc:sldChg>
      <pc:sldMasterChg chg="addSldLayout">
        <pc:chgData name="Greta Clarebout" userId="S::greta.clarebout@vrijclbnetwerk.be::0065a835-eb0b-4fe6-a3a5-145465db141b" providerId="AD" clId="Web-{61D53086-F601-443F-BF72-3B1632CB9122}" dt="2021-01-12T17:48:19.328" v="0"/>
        <pc:sldMasterMkLst>
          <pc:docMk/>
          <pc:sldMasterMk cId="0" sldId="2147483664"/>
        </pc:sldMasterMkLst>
        <pc:sldLayoutChg chg="add">
          <pc:chgData name="Greta Clarebout" userId="S::greta.clarebout@vrijclbnetwerk.be::0065a835-eb0b-4fe6-a3a5-145465db141b" providerId="AD" clId="Web-{61D53086-F601-443F-BF72-3B1632CB9122}" dt="2021-01-12T17:48:19.328" v="0"/>
          <pc:sldLayoutMkLst>
            <pc:docMk/>
            <pc:sldMasterMk cId="0" sldId="2147483664"/>
            <pc:sldLayoutMk cId="0" sldId="2147483652"/>
          </pc:sldLayoutMkLst>
        </pc:sldLayoutChg>
      </pc:sldMasterChg>
    </pc:docChg>
  </pc:docChgLst>
  <pc:docChgLst>
    <pc:chgData name="Christa Vercruysse" userId="S::christa.vercruysse@vrijclbnetwerk.be::4200ecb0-f1ab-4090-bbe4-209ba0ca2e7f" providerId="AD" clId="Web-{1579369E-426B-45E0-85B5-88AD8AA0D2D5}"/>
    <pc:docChg chg="addSld delSld modSld sldOrd">
      <pc:chgData name="Christa Vercruysse" userId="S::christa.vercruysse@vrijclbnetwerk.be::4200ecb0-f1ab-4090-bbe4-209ba0ca2e7f" providerId="AD" clId="Web-{1579369E-426B-45E0-85B5-88AD8AA0D2D5}" dt="2021-01-14T17:46:29.119" v="2053" actId="14100"/>
      <pc:docMkLst>
        <pc:docMk/>
      </pc:docMkLst>
      <pc:sldChg chg="modSp">
        <pc:chgData name="Christa Vercruysse" userId="S::christa.vercruysse@vrijclbnetwerk.be::4200ecb0-f1ab-4090-bbe4-209ba0ca2e7f" providerId="AD" clId="Web-{1579369E-426B-45E0-85B5-88AD8AA0D2D5}" dt="2021-01-14T16:30:14.154" v="911" actId="20577"/>
        <pc:sldMkLst>
          <pc:docMk/>
          <pc:sldMk cId="1105305803" sldId="272"/>
        </pc:sldMkLst>
        <pc:spChg chg="mod">
          <ac:chgData name="Christa Vercruysse" userId="S::christa.vercruysse@vrijclbnetwerk.be::4200ecb0-f1ab-4090-bbe4-209ba0ca2e7f" providerId="AD" clId="Web-{1579369E-426B-45E0-85B5-88AD8AA0D2D5}" dt="2021-01-14T16:30:14.154" v="911" actId="20577"/>
          <ac:spMkLst>
            <pc:docMk/>
            <pc:sldMk cId="1105305803" sldId="272"/>
            <ac:spMk id="2" creationId="{4F3CD96F-95D5-450F-8AAF-EE4335D8FA9A}"/>
          </ac:spMkLst>
        </pc:spChg>
      </pc:sldChg>
      <pc:sldChg chg="modSp">
        <pc:chgData name="Christa Vercruysse" userId="S::christa.vercruysse@vrijclbnetwerk.be::4200ecb0-f1ab-4090-bbe4-209ba0ca2e7f" providerId="AD" clId="Web-{1579369E-426B-45E0-85B5-88AD8AA0D2D5}" dt="2021-01-14T16:29:53.935" v="906" actId="20577"/>
        <pc:sldMkLst>
          <pc:docMk/>
          <pc:sldMk cId="3994835955" sldId="275"/>
        </pc:sldMkLst>
        <pc:spChg chg="mod">
          <ac:chgData name="Christa Vercruysse" userId="S::christa.vercruysse@vrijclbnetwerk.be::4200ecb0-f1ab-4090-bbe4-209ba0ca2e7f" providerId="AD" clId="Web-{1579369E-426B-45E0-85B5-88AD8AA0D2D5}" dt="2021-01-14T16:29:53.935" v="906" actId="20577"/>
          <ac:spMkLst>
            <pc:docMk/>
            <pc:sldMk cId="3994835955" sldId="275"/>
            <ac:spMk id="2" creationId="{D04F921A-F8B3-4E39-B4E5-6480E9B552A6}"/>
          </ac:spMkLst>
        </pc:spChg>
      </pc:sldChg>
      <pc:sldChg chg="modSp">
        <pc:chgData name="Christa Vercruysse" userId="S::christa.vercruysse@vrijclbnetwerk.be::4200ecb0-f1ab-4090-bbe4-209ba0ca2e7f" providerId="AD" clId="Web-{1579369E-426B-45E0-85B5-88AD8AA0D2D5}" dt="2021-01-14T16:30:27.654" v="916" actId="20577"/>
        <pc:sldMkLst>
          <pc:docMk/>
          <pc:sldMk cId="3169043265" sldId="322"/>
        </pc:sldMkLst>
        <pc:spChg chg="mod">
          <ac:chgData name="Christa Vercruysse" userId="S::christa.vercruysse@vrijclbnetwerk.be::4200ecb0-f1ab-4090-bbe4-209ba0ca2e7f" providerId="AD" clId="Web-{1579369E-426B-45E0-85B5-88AD8AA0D2D5}" dt="2021-01-14T16:30:27.654" v="916" actId="20577"/>
          <ac:spMkLst>
            <pc:docMk/>
            <pc:sldMk cId="3169043265" sldId="322"/>
            <ac:spMk id="2" creationId="{2283D834-FF6E-471D-A7B7-354971CCF14B}"/>
          </ac:spMkLst>
        </pc:spChg>
      </pc:sldChg>
      <pc:sldChg chg="modSp">
        <pc:chgData name="Christa Vercruysse" userId="S::christa.vercruysse@vrijclbnetwerk.be::4200ecb0-f1ab-4090-bbe4-209ba0ca2e7f" providerId="AD" clId="Web-{1579369E-426B-45E0-85B5-88AD8AA0D2D5}" dt="2021-01-14T16:30:33.107" v="917" actId="20577"/>
        <pc:sldMkLst>
          <pc:docMk/>
          <pc:sldMk cId="1570712139" sldId="323"/>
        </pc:sldMkLst>
        <pc:spChg chg="mod">
          <ac:chgData name="Christa Vercruysse" userId="S::christa.vercruysse@vrijclbnetwerk.be::4200ecb0-f1ab-4090-bbe4-209ba0ca2e7f" providerId="AD" clId="Web-{1579369E-426B-45E0-85B5-88AD8AA0D2D5}" dt="2021-01-14T16:30:33.107" v="917" actId="20577"/>
          <ac:spMkLst>
            <pc:docMk/>
            <pc:sldMk cId="1570712139" sldId="323"/>
            <ac:spMk id="2" creationId="{8BA794B2-1C9C-4F62-A043-2B4B04E79122}"/>
          </ac:spMkLst>
        </pc:spChg>
      </pc:sldChg>
      <pc:sldChg chg="modSp">
        <pc:chgData name="Christa Vercruysse" userId="S::christa.vercruysse@vrijclbnetwerk.be::4200ecb0-f1ab-4090-bbe4-209ba0ca2e7f" providerId="AD" clId="Web-{1579369E-426B-45E0-85B5-88AD8AA0D2D5}" dt="2021-01-14T16:29:58.919" v="907" actId="20577"/>
        <pc:sldMkLst>
          <pc:docMk/>
          <pc:sldMk cId="743754423" sldId="330"/>
        </pc:sldMkLst>
        <pc:spChg chg="mod">
          <ac:chgData name="Christa Vercruysse" userId="S::christa.vercruysse@vrijclbnetwerk.be::4200ecb0-f1ab-4090-bbe4-209ba0ca2e7f" providerId="AD" clId="Web-{1579369E-426B-45E0-85B5-88AD8AA0D2D5}" dt="2021-01-14T16:29:58.919" v="907" actId="20577"/>
          <ac:spMkLst>
            <pc:docMk/>
            <pc:sldMk cId="743754423" sldId="330"/>
            <ac:spMk id="2" creationId="{2EBC1128-3EFE-4DD9-9BB8-C60E2BA55728}"/>
          </ac:spMkLst>
        </pc:spChg>
      </pc:sldChg>
      <pc:sldChg chg="modSp">
        <pc:chgData name="Christa Vercruysse" userId="S::christa.vercruysse@vrijclbnetwerk.be::4200ecb0-f1ab-4090-bbe4-209ba0ca2e7f" providerId="AD" clId="Web-{1579369E-426B-45E0-85B5-88AD8AA0D2D5}" dt="2021-01-14T17:20:55.933" v="1814" actId="20577"/>
        <pc:sldMkLst>
          <pc:docMk/>
          <pc:sldMk cId="3826932997" sldId="331"/>
        </pc:sldMkLst>
        <pc:spChg chg="mod">
          <ac:chgData name="Christa Vercruysse" userId="S::christa.vercruysse@vrijclbnetwerk.be::4200ecb0-f1ab-4090-bbe4-209ba0ca2e7f" providerId="AD" clId="Web-{1579369E-426B-45E0-85B5-88AD8AA0D2D5}" dt="2021-01-14T17:03:50.579" v="1494" actId="20577"/>
          <ac:spMkLst>
            <pc:docMk/>
            <pc:sldMk cId="3826932997" sldId="331"/>
            <ac:spMk id="2" creationId="{AEA55EF8-7914-4F66-A107-E3AB02762033}"/>
          </ac:spMkLst>
        </pc:spChg>
        <pc:spChg chg="mod">
          <ac:chgData name="Christa Vercruysse" userId="S::christa.vercruysse@vrijclbnetwerk.be::4200ecb0-f1ab-4090-bbe4-209ba0ca2e7f" providerId="AD" clId="Web-{1579369E-426B-45E0-85B5-88AD8AA0D2D5}" dt="2021-01-14T17:20:55.933" v="1814" actId="20577"/>
          <ac:spMkLst>
            <pc:docMk/>
            <pc:sldMk cId="3826932997" sldId="331"/>
            <ac:spMk id="3" creationId="{8809DDEA-0A2E-44B9-A4A5-915FF322A25B}"/>
          </ac:spMkLst>
        </pc:spChg>
      </pc:sldChg>
      <pc:sldChg chg="modSp">
        <pc:chgData name="Christa Vercruysse" userId="S::christa.vercruysse@vrijclbnetwerk.be::4200ecb0-f1ab-4090-bbe4-209ba0ca2e7f" providerId="AD" clId="Web-{1579369E-426B-45E0-85B5-88AD8AA0D2D5}" dt="2021-01-14T17:32:18.361" v="1967" actId="20577"/>
        <pc:sldMkLst>
          <pc:docMk/>
          <pc:sldMk cId="297443728" sldId="332"/>
        </pc:sldMkLst>
        <pc:spChg chg="mod">
          <ac:chgData name="Christa Vercruysse" userId="S::christa.vercruysse@vrijclbnetwerk.be::4200ecb0-f1ab-4090-bbe4-209ba0ca2e7f" providerId="AD" clId="Web-{1579369E-426B-45E0-85B5-88AD8AA0D2D5}" dt="2021-01-14T17:32:18.361" v="1967" actId="20577"/>
          <ac:spMkLst>
            <pc:docMk/>
            <pc:sldMk cId="297443728" sldId="332"/>
            <ac:spMk id="2" creationId="{AEA55EF8-7914-4F66-A107-E3AB02762033}"/>
          </ac:spMkLst>
        </pc:spChg>
        <pc:spChg chg="mod">
          <ac:chgData name="Christa Vercruysse" userId="S::christa.vercruysse@vrijclbnetwerk.be::4200ecb0-f1ab-4090-bbe4-209ba0ca2e7f" providerId="AD" clId="Web-{1579369E-426B-45E0-85B5-88AD8AA0D2D5}" dt="2021-01-14T17:31:39.845" v="1958" actId="20577"/>
          <ac:spMkLst>
            <pc:docMk/>
            <pc:sldMk cId="297443728" sldId="332"/>
            <ac:spMk id="3" creationId="{8809DDEA-0A2E-44B9-A4A5-915FF322A25B}"/>
          </ac:spMkLst>
        </pc:spChg>
      </pc:sldChg>
      <pc:sldChg chg="modSp">
        <pc:chgData name="Christa Vercruysse" userId="S::christa.vercruysse@vrijclbnetwerk.be::4200ecb0-f1ab-4090-bbe4-209ba0ca2e7f" providerId="AD" clId="Web-{1579369E-426B-45E0-85B5-88AD8AA0D2D5}" dt="2021-01-14T17:46:29.119" v="2053" actId="14100"/>
        <pc:sldMkLst>
          <pc:docMk/>
          <pc:sldMk cId="3012917300" sldId="333"/>
        </pc:sldMkLst>
        <pc:spChg chg="mod">
          <ac:chgData name="Christa Vercruysse" userId="S::christa.vercruysse@vrijclbnetwerk.be::4200ecb0-f1ab-4090-bbe4-209ba0ca2e7f" providerId="AD" clId="Web-{1579369E-426B-45E0-85B5-88AD8AA0D2D5}" dt="2021-01-14T17:44:34.431" v="2030" actId="14100"/>
          <ac:spMkLst>
            <pc:docMk/>
            <pc:sldMk cId="3012917300" sldId="333"/>
            <ac:spMk id="2" creationId="{2545177E-E135-42D5-B760-F1B28A470AA2}"/>
          </ac:spMkLst>
        </pc:spChg>
        <pc:spChg chg="mod">
          <ac:chgData name="Christa Vercruysse" userId="S::christa.vercruysse@vrijclbnetwerk.be::4200ecb0-f1ab-4090-bbe4-209ba0ca2e7f" providerId="AD" clId="Web-{1579369E-426B-45E0-85B5-88AD8AA0D2D5}" dt="2021-01-14T17:46:29.119" v="2053" actId="14100"/>
          <ac:spMkLst>
            <pc:docMk/>
            <pc:sldMk cId="3012917300" sldId="333"/>
            <ac:spMk id="3" creationId="{D3988AB3-DE86-4D98-B7B2-919E88E166E5}"/>
          </ac:spMkLst>
        </pc:spChg>
      </pc:sldChg>
      <pc:sldChg chg="addSp delSp modSp del mod setBg">
        <pc:chgData name="Christa Vercruysse" userId="S::christa.vercruysse@vrijclbnetwerk.be::4200ecb0-f1ab-4090-bbe4-209ba0ca2e7f" providerId="AD" clId="Web-{1579369E-426B-45E0-85B5-88AD8AA0D2D5}" dt="2021-01-14T16:29:05.356" v="905"/>
        <pc:sldMkLst>
          <pc:docMk/>
          <pc:sldMk cId="2844112733" sldId="337"/>
        </pc:sldMkLst>
        <pc:spChg chg="del mod">
          <ac:chgData name="Christa Vercruysse" userId="S::christa.vercruysse@vrijclbnetwerk.be::4200ecb0-f1ab-4090-bbe4-209ba0ca2e7f" providerId="AD" clId="Web-{1579369E-426B-45E0-85B5-88AD8AA0D2D5}" dt="2021-01-14T16:25:49.792" v="867"/>
          <ac:spMkLst>
            <pc:docMk/>
            <pc:sldMk cId="2844112733" sldId="337"/>
            <ac:spMk id="2" creationId="{7638D5FE-AB05-487C-897B-E6C6DE7999CB}"/>
          </ac:spMkLst>
        </pc:spChg>
        <pc:spChg chg="add mod">
          <ac:chgData name="Christa Vercruysse" userId="S::christa.vercruysse@vrijclbnetwerk.be::4200ecb0-f1ab-4090-bbe4-209ba0ca2e7f" providerId="AD" clId="Web-{1579369E-426B-45E0-85B5-88AD8AA0D2D5}" dt="2021-01-14T16:26:48.323" v="878" actId="20577"/>
          <ac:spMkLst>
            <pc:docMk/>
            <pc:sldMk cId="2844112733" sldId="337"/>
            <ac:spMk id="3" creationId="{E523422A-2E03-4519-81BC-82D8784A8C13}"/>
          </ac:spMkLst>
        </pc:spChg>
      </pc:sldChg>
      <pc:sldChg chg="modSp">
        <pc:chgData name="Christa Vercruysse" userId="S::christa.vercruysse@vrijclbnetwerk.be::4200ecb0-f1ab-4090-bbe4-209ba0ca2e7f" providerId="AD" clId="Web-{1579369E-426B-45E0-85B5-88AD8AA0D2D5}" dt="2021-01-14T16:31:06.326" v="935" actId="20577"/>
        <pc:sldMkLst>
          <pc:docMk/>
          <pc:sldMk cId="559791842" sldId="339"/>
        </pc:sldMkLst>
        <pc:spChg chg="mod">
          <ac:chgData name="Christa Vercruysse" userId="S::christa.vercruysse@vrijclbnetwerk.be::4200ecb0-f1ab-4090-bbe4-209ba0ca2e7f" providerId="AD" clId="Web-{1579369E-426B-45E0-85B5-88AD8AA0D2D5}" dt="2021-01-14T16:31:06.326" v="935" actId="20577"/>
          <ac:spMkLst>
            <pc:docMk/>
            <pc:sldMk cId="559791842" sldId="339"/>
            <ac:spMk id="2" creationId="{8BF8950F-5D0D-4034-9504-D5C775301614}"/>
          </ac:spMkLst>
        </pc:spChg>
        <pc:spChg chg="mod">
          <ac:chgData name="Christa Vercruysse" userId="S::christa.vercruysse@vrijclbnetwerk.be::4200ecb0-f1ab-4090-bbe4-209ba0ca2e7f" providerId="AD" clId="Web-{1579369E-426B-45E0-85B5-88AD8AA0D2D5}" dt="2021-01-14T15:44:34.346" v="221" actId="20577"/>
          <ac:spMkLst>
            <pc:docMk/>
            <pc:sldMk cId="559791842" sldId="339"/>
            <ac:spMk id="3" creationId="{ED914362-00FD-47BA-9BE5-1C47906D455C}"/>
          </ac:spMkLst>
        </pc:spChg>
      </pc:sldChg>
      <pc:sldChg chg="modSp">
        <pc:chgData name="Christa Vercruysse" userId="S::christa.vercruysse@vrijclbnetwerk.be::4200ecb0-f1ab-4090-bbe4-209ba0ca2e7f" providerId="AD" clId="Web-{1579369E-426B-45E0-85B5-88AD8AA0D2D5}" dt="2021-01-14T16:31:37.904" v="940" actId="20577"/>
        <pc:sldMkLst>
          <pc:docMk/>
          <pc:sldMk cId="2748348418" sldId="340"/>
        </pc:sldMkLst>
        <pc:spChg chg="mod">
          <ac:chgData name="Christa Vercruysse" userId="S::christa.vercruysse@vrijclbnetwerk.be::4200ecb0-f1ab-4090-bbe4-209ba0ca2e7f" providerId="AD" clId="Web-{1579369E-426B-45E0-85B5-88AD8AA0D2D5}" dt="2021-01-14T16:31:37.904" v="940" actId="20577"/>
          <ac:spMkLst>
            <pc:docMk/>
            <pc:sldMk cId="2748348418" sldId="340"/>
            <ac:spMk id="2" creationId="{3B7FD75F-6373-48B7-B382-111ADECAB343}"/>
          </ac:spMkLst>
        </pc:spChg>
        <pc:spChg chg="mod">
          <ac:chgData name="Christa Vercruysse" userId="S::christa.vercruysse@vrijclbnetwerk.be::4200ecb0-f1ab-4090-bbe4-209ba0ca2e7f" providerId="AD" clId="Web-{1579369E-426B-45E0-85B5-88AD8AA0D2D5}" dt="2021-01-14T15:45:19.362" v="238" actId="1076"/>
          <ac:spMkLst>
            <pc:docMk/>
            <pc:sldMk cId="2748348418" sldId="340"/>
            <ac:spMk id="3" creationId="{F0B678DB-8248-4F3E-AC58-87075B41FB2F}"/>
          </ac:spMkLst>
        </pc:spChg>
      </pc:sldChg>
      <pc:sldChg chg="modSp">
        <pc:chgData name="Christa Vercruysse" userId="S::christa.vercruysse@vrijclbnetwerk.be::4200ecb0-f1ab-4090-bbe4-209ba0ca2e7f" providerId="AD" clId="Web-{1579369E-426B-45E0-85B5-88AD8AA0D2D5}" dt="2021-01-14T16:32:18.764" v="952" actId="1076"/>
        <pc:sldMkLst>
          <pc:docMk/>
          <pc:sldMk cId="2421292522" sldId="341"/>
        </pc:sldMkLst>
        <pc:spChg chg="mod">
          <ac:chgData name="Christa Vercruysse" userId="S::christa.vercruysse@vrijclbnetwerk.be::4200ecb0-f1ab-4090-bbe4-209ba0ca2e7f" providerId="AD" clId="Web-{1579369E-426B-45E0-85B5-88AD8AA0D2D5}" dt="2021-01-14T16:32:18.764" v="952" actId="1076"/>
          <ac:spMkLst>
            <pc:docMk/>
            <pc:sldMk cId="2421292522" sldId="341"/>
            <ac:spMk id="2" creationId="{5E02F678-0D43-476F-B1C3-68C182AAB9A9}"/>
          </ac:spMkLst>
        </pc:spChg>
        <pc:spChg chg="mod">
          <ac:chgData name="Christa Vercruysse" userId="S::christa.vercruysse@vrijclbnetwerk.be::4200ecb0-f1ab-4090-bbe4-209ba0ca2e7f" providerId="AD" clId="Web-{1579369E-426B-45E0-85B5-88AD8AA0D2D5}" dt="2021-01-14T16:32:15.342" v="951" actId="1076"/>
          <ac:spMkLst>
            <pc:docMk/>
            <pc:sldMk cId="2421292522" sldId="341"/>
            <ac:spMk id="3" creationId="{4E1A34A7-83F7-4307-B9DF-8E2C70A8E339}"/>
          </ac:spMkLst>
        </pc:spChg>
      </pc:sldChg>
      <pc:sldChg chg="addSp modSp">
        <pc:chgData name="Christa Vercruysse" userId="S::christa.vercruysse@vrijclbnetwerk.be::4200ecb0-f1ab-4090-bbe4-209ba0ca2e7f" providerId="AD" clId="Web-{1579369E-426B-45E0-85B5-88AD8AA0D2D5}" dt="2021-01-14T16:32:32.858" v="956" actId="1076"/>
        <pc:sldMkLst>
          <pc:docMk/>
          <pc:sldMk cId="1225977069" sldId="342"/>
        </pc:sldMkLst>
        <pc:spChg chg="mod">
          <ac:chgData name="Christa Vercruysse" userId="S::christa.vercruysse@vrijclbnetwerk.be::4200ecb0-f1ab-4090-bbe4-209ba0ca2e7f" providerId="AD" clId="Web-{1579369E-426B-45E0-85B5-88AD8AA0D2D5}" dt="2021-01-14T16:32:32.858" v="956" actId="1076"/>
          <ac:spMkLst>
            <pc:docMk/>
            <pc:sldMk cId="1225977069" sldId="342"/>
            <ac:spMk id="2" creationId="{F5282AEA-5671-4678-A5F7-F27B653C8A42}"/>
          </ac:spMkLst>
        </pc:spChg>
        <pc:spChg chg="mod">
          <ac:chgData name="Christa Vercruysse" userId="S::christa.vercruysse@vrijclbnetwerk.be::4200ecb0-f1ab-4090-bbe4-209ba0ca2e7f" providerId="AD" clId="Web-{1579369E-426B-45E0-85B5-88AD8AA0D2D5}" dt="2021-01-14T15:40:23.172" v="182" actId="1076"/>
          <ac:spMkLst>
            <pc:docMk/>
            <pc:sldMk cId="1225977069" sldId="342"/>
            <ac:spMk id="3" creationId="{A9E5D8FA-60DB-4889-9EDB-3E0AABC53435}"/>
          </ac:spMkLst>
        </pc:spChg>
        <pc:picChg chg="add mod">
          <ac:chgData name="Christa Vercruysse" userId="S::christa.vercruysse@vrijclbnetwerk.be::4200ecb0-f1ab-4090-bbe4-209ba0ca2e7f" providerId="AD" clId="Web-{1579369E-426B-45E0-85B5-88AD8AA0D2D5}" dt="2021-01-14T15:39:52.218" v="172" actId="1076"/>
          <ac:picMkLst>
            <pc:docMk/>
            <pc:sldMk cId="1225977069" sldId="342"/>
            <ac:picMk id="4" creationId="{63D3EF9B-ACAD-4C90-8782-33501C735FAE}"/>
          </ac:picMkLst>
        </pc:picChg>
      </pc:sldChg>
      <pc:sldChg chg="modSp del">
        <pc:chgData name="Christa Vercruysse" userId="S::christa.vercruysse@vrijclbnetwerk.be::4200ecb0-f1ab-4090-bbe4-209ba0ca2e7f" providerId="AD" clId="Web-{1579369E-426B-45E0-85B5-88AD8AA0D2D5}" dt="2021-01-14T15:49:49.021" v="258"/>
        <pc:sldMkLst>
          <pc:docMk/>
          <pc:sldMk cId="3877291059" sldId="343"/>
        </pc:sldMkLst>
        <pc:spChg chg="mod">
          <ac:chgData name="Christa Vercruysse" userId="S::christa.vercruysse@vrijclbnetwerk.be::4200ecb0-f1ab-4090-bbe4-209ba0ca2e7f" providerId="AD" clId="Web-{1579369E-426B-45E0-85B5-88AD8AA0D2D5}" dt="2021-01-14T15:45:38.597" v="241" actId="20577"/>
          <ac:spMkLst>
            <pc:docMk/>
            <pc:sldMk cId="3877291059" sldId="343"/>
            <ac:spMk id="3" creationId="{A886BDFE-C394-4CC9-9A6E-ADFFBCE51CEF}"/>
          </ac:spMkLst>
        </pc:spChg>
      </pc:sldChg>
      <pc:sldChg chg="addSp modSp">
        <pc:chgData name="Christa Vercruysse" userId="S::christa.vercruysse@vrijclbnetwerk.be::4200ecb0-f1ab-4090-bbe4-209ba0ca2e7f" providerId="AD" clId="Web-{1579369E-426B-45E0-85B5-88AD8AA0D2D5}" dt="2021-01-14T16:33:04.843" v="962" actId="20577"/>
        <pc:sldMkLst>
          <pc:docMk/>
          <pc:sldMk cId="3253299781" sldId="344"/>
        </pc:sldMkLst>
        <pc:spChg chg="mod">
          <ac:chgData name="Christa Vercruysse" userId="S::christa.vercruysse@vrijclbnetwerk.be::4200ecb0-f1ab-4090-bbe4-209ba0ca2e7f" providerId="AD" clId="Web-{1579369E-426B-45E0-85B5-88AD8AA0D2D5}" dt="2021-01-14T16:33:04.843" v="962" actId="20577"/>
          <ac:spMkLst>
            <pc:docMk/>
            <pc:sldMk cId="3253299781" sldId="344"/>
            <ac:spMk id="2" creationId="{89B7B2EA-D664-4A4E-A6BF-368C8640845F}"/>
          </ac:spMkLst>
        </pc:spChg>
        <pc:spChg chg="mod">
          <ac:chgData name="Christa Vercruysse" userId="S::christa.vercruysse@vrijclbnetwerk.be::4200ecb0-f1ab-4090-bbe4-209ba0ca2e7f" providerId="AD" clId="Web-{1579369E-426B-45E0-85B5-88AD8AA0D2D5}" dt="2021-01-14T15:56:50.447" v="395" actId="14100"/>
          <ac:spMkLst>
            <pc:docMk/>
            <pc:sldMk cId="3253299781" sldId="344"/>
            <ac:spMk id="3" creationId="{731F4DAB-1FC3-41CE-8B11-8F7372BC621A}"/>
          </ac:spMkLst>
        </pc:spChg>
        <pc:picChg chg="add mod">
          <ac:chgData name="Christa Vercruysse" userId="S::christa.vercruysse@vrijclbnetwerk.be::4200ecb0-f1ab-4090-bbe4-209ba0ca2e7f" providerId="AD" clId="Web-{1579369E-426B-45E0-85B5-88AD8AA0D2D5}" dt="2021-01-14T15:56:27.040" v="383" actId="1076"/>
          <ac:picMkLst>
            <pc:docMk/>
            <pc:sldMk cId="3253299781" sldId="344"/>
            <ac:picMk id="4" creationId="{154BC8BD-85BE-4D6E-98A8-4F25F185017D}"/>
          </ac:picMkLst>
        </pc:picChg>
        <pc:picChg chg="add mod">
          <ac:chgData name="Christa Vercruysse" userId="S::christa.vercruysse@vrijclbnetwerk.be::4200ecb0-f1ab-4090-bbe4-209ba0ca2e7f" providerId="AD" clId="Web-{1579369E-426B-45E0-85B5-88AD8AA0D2D5}" dt="2021-01-14T15:57:05.541" v="397" actId="1076"/>
          <ac:picMkLst>
            <pc:docMk/>
            <pc:sldMk cId="3253299781" sldId="344"/>
            <ac:picMk id="6" creationId="{0F458C1E-3D36-4D17-AEDE-988C069DF2AD}"/>
          </ac:picMkLst>
        </pc:picChg>
      </pc:sldChg>
      <pc:sldChg chg="modSp">
        <pc:chgData name="Christa Vercruysse" userId="S::christa.vercruysse@vrijclbnetwerk.be::4200ecb0-f1ab-4090-bbe4-209ba0ca2e7f" providerId="AD" clId="Web-{1579369E-426B-45E0-85B5-88AD8AA0D2D5}" dt="2021-01-14T17:33:32.268" v="1979" actId="20577"/>
        <pc:sldMkLst>
          <pc:docMk/>
          <pc:sldMk cId="2487399937" sldId="345"/>
        </pc:sldMkLst>
        <pc:spChg chg="mod">
          <ac:chgData name="Christa Vercruysse" userId="S::christa.vercruysse@vrijclbnetwerk.be::4200ecb0-f1ab-4090-bbe4-209ba0ca2e7f" providerId="AD" clId="Web-{1579369E-426B-45E0-85B5-88AD8AA0D2D5}" dt="2021-01-14T17:32:56.299" v="1971" actId="20577"/>
          <ac:spMkLst>
            <pc:docMk/>
            <pc:sldMk cId="2487399937" sldId="345"/>
            <ac:spMk id="2" creationId="{3AF0C411-093A-49F4-BDEC-0D573C672B27}"/>
          </ac:spMkLst>
        </pc:spChg>
        <pc:spChg chg="mod">
          <ac:chgData name="Christa Vercruysse" userId="S::christa.vercruysse@vrijclbnetwerk.be::4200ecb0-f1ab-4090-bbe4-209ba0ca2e7f" providerId="AD" clId="Web-{1579369E-426B-45E0-85B5-88AD8AA0D2D5}" dt="2021-01-14T17:33:32.268" v="1979" actId="20577"/>
          <ac:spMkLst>
            <pc:docMk/>
            <pc:sldMk cId="2487399937" sldId="345"/>
            <ac:spMk id="3" creationId="{61458B48-EC03-4B46-9A87-2F1A564ED40D}"/>
          </ac:spMkLst>
        </pc:spChg>
      </pc:sldChg>
      <pc:sldChg chg="modSp">
        <pc:chgData name="Christa Vercruysse" userId="S::christa.vercruysse@vrijclbnetwerk.be::4200ecb0-f1ab-4090-bbe4-209ba0ca2e7f" providerId="AD" clId="Web-{1579369E-426B-45E0-85B5-88AD8AA0D2D5}" dt="2021-01-14T17:36:04.160" v="2009" actId="20577"/>
        <pc:sldMkLst>
          <pc:docMk/>
          <pc:sldMk cId="2022756378" sldId="346"/>
        </pc:sldMkLst>
        <pc:spChg chg="mod">
          <ac:chgData name="Christa Vercruysse" userId="S::christa.vercruysse@vrijclbnetwerk.be::4200ecb0-f1ab-4090-bbe4-209ba0ca2e7f" providerId="AD" clId="Web-{1579369E-426B-45E0-85B5-88AD8AA0D2D5}" dt="2021-01-14T17:33:37.924" v="1980" actId="20577"/>
          <ac:spMkLst>
            <pc:docMk/>
            <pc:sldMk cId="2022756378" sldId="346"/>
            <ac:spMk id="2" creationId="{3AF0C411-093A-49F4-BDEC-0D573C672B27}"/>
          </ac:spMkLst>
        </pc:spChg>
        <pc:spChg chg="mod">
          <ac:chgData name="Christa Vercruysse" userId="S::christa.vercruysse@vrijclbnetwerk.be::4200ecb0-f1ab-4090-bbe4-209ba0ca2e7f" providerId="AD" clId="Web-{1579369E-426B-45E0-85B5-88AD8AA0D2D5}" dt="2021-01-14T17:36:04.160" v="2009" actId="20577"/>
          <ac:spMkLst>
            <pc:docMk/>
            <pc:sldMk cId="2022756378" sldId="346"/>
            <ac:spMk id="3" creationId="{61458B48-EC03-4B46-9A87-2F1A564ED40D}"/>
          </ac:spMkLst>
        </pc:spChg>
      </pc:sldChg>
      <pc:sldChg chg="modSp">
        <pc:chgData name="Christa Vercruysse" userId="S::christa.vercruysse@vrijclbnetwerk.be::4200ecb0-f1ab-4090-bbe4-209ba0ca2e7f" providerId="AD" clId="Web-{1579369E-426B-45E0-85B5-88AD8AA0D2D5}" dt="2021-01-14T16:30:24.044" v="915" actId="20577"/>
        <pc:sldMkLst>
          <pc:docMk/>
          <pc:sldMk cId="3160715238" sldId="349"/>
        </pc:sldMkLst>
        <pc:spChg chg="mod">
          <ac:chgData name="Christa Vercruysse" userId="S::christa.vercruysse@vrijclbnetwerk.be::4200ecb0-f1ab-4090-bbe4-209ba0ca2e7f" providerId="AD" clId="Web-{1579369E-426B-45E0-85B5-88AD8AA0D2D5}" dt="2021-01-14T16:30:24.044" v="915" actId="20577"/>
          <ac:spMkLst>
            <pc:docMk/>
            <pc:sldMk cId="3160715238" sldId="349"/>
            <ac:spMk id="2" creationId="{4F3CD96F-95D5-450F-8AAF-EE4335D8FA9A}"/>
          </ac:spMkLst>
        </pc:spChg>
      </pc:sldChg>
      <pc:sldChg chg="modSp">
        <pc:chgData name="Christa Vercruysse" userId="S::christa.vercruysse@vrijclbnetwerk.be::4200ecb0-f1ab-4090-bbe4-209ba0ca2e7f" providerId="AD" clId="Web-{1579369E-426B-45E0-85B5-88AD8AA0D2D5}" dt="2021-01-14T16:30:19.638" v="913" actId="20577"/>
        <pc:sldMkLst>
          <pc:docMk/>
          <pc:sldMk cId="2526316382" sldId="350"/>
        </pc:sldMkLst>
        <pc:spChg chg="mod">
          <ac:chgData name="Christa Vercruysse" userId="S::christa.vercruysse@vrijclbnetwerk.be::4200ecb0-f1ab-4090-bbe4-209ba0ca2e7f" providerId="AD" clId="Web-{1579369E-426B-45E0-85B5-88AD8AA0D2D5}" dt="2021-01-14T16:30:19.638" v="913" actId="20577"/>
          <ac:spMkLst>
            <pc:docMk/>
            <pc:sldMk cId="2526316382" sldId="350"/>
            <ac:spMk id="2" creationId="{4F3CD96F-95D5-450F-8AAF-EE4335D8FA9A}"/>
          </ac:spMkLst>
        </pc:spChg>
      </pc:sldChg>
      <pc:sldChg chg="addSp delSp modSp">
        <pc:chgData name="Christa Vercruysse" userId="S::christa.vercruysse@vrijclbnetwerk.be::4200ecb0-f1ab-4090-bbe4-209ba0ca2e7f" providerId="AD" clId="Web-{1579369E-426B-45E0-85B5-88AD8AA0D2D5}" dt="2021-01-14T16:31:31.514" v="939" actId="20577"/>
        <pc:sldMkLst>
          <pc:docMk/>
          <pc:sldMk cId="1259890242" sldId="351"/>
        </pc:sldMkLst>
        <pc:spChg chg="mod">
          <ac:chgData name="Christa Vercruysse" userId="S::christa.vercruysse@vrijclbnetwerk.be::4200ecb0-f1ab-4090-bbe4-209ba0ca2e7f" providerId="AD" clId="Web-{1579369E-426B-45E0-85B5-88AD8AA0D2D5}" dt="2021-01-14T16:31:31.514" v="939" actId="20577"/>
          <ac:spMkLst>
            <pc:docMk/>
            <pc:sldMk cId="1259890242" sldId="351"/>
            <ac:spMk id="2" creationId="{8BF8950F-5D0D-4034-9504-D5C775301614}"/>
          </ac:spMkLst>
        </pc:spChg>
        <pc:picChg chg="del">
          <ac:chgData name="Christa Vercruysse" userId="S::christa.vercruysse@vrijclbnetwerk.be::4200ecb0-f1ab-4090-bbe4-209ba0ca2e7f" providerId="AD" clId="Web-{1579369E-426B-45E0-85B5-88AD8AA0D2D5}" dt="2021-01-14T15:27:59.493" v="56"/>
          <ac:picMkLst>
            <pc:docMk/>
            <pc:sldMk cId="1259890242" sldId="351"/>
            <ac:picMk id="3" creationId="{2F22AEDB-F7FD-452A-9B44-E1B3E298D69F}"/>
          </ac:picMkLst>
        </pc:picChg>
        <pc:picChg chg="add mod">
          <ac:chgData name="Christa Vercruysse" userId="S::christa.vercruysse@vrijclbnetwerk.be::4200ecb0-f1ab-4090-bbe4-209ba0ca2e7f" providerId="AD" clId="Web-{1579369E-426B-45E0-85B5-88AD8AA0D2D5}" dt="2021-01-14T15:30:36.197" v="90" actId="1076"/>
          <ac:picMkLst>
            <pc:docMk/>
            <pc:sldMk cId="1259890242" sldId="351"/>
            <ac:picMk id="4" creationId="{7A6E5D19-138B-430B-8CE8-28C0439DD516}"/>
          </ac:picMkLst>
        </pc:picChg>
        <pc:picChg chg="add mod">
          <ac:chgData name="Christa Vercruysse" userId="S::christa.vercruysse@vrijclbnetwerk.be::4200ecb0-f1ab-4090-bbe4-209ba0ca2e7f" providerId="AD" clId="Web-{1579369E-426B-45E0-85B5-88AD8AA0D2D5}" dt="2021-01-14T15:30:40.572" v="92" actId="1076"/>
          <ac:picMkLst>
            <pc:docMk/>
            <pc:sldMk cId="1259890242" sldId="351"/>
            <ac:picMk id="5" creationId="{3AEC6C5F-2E7B-40D7-8BB1-6722D0E664D3}"/>
          </ac:picMkLst>
        </pc:picChg>
        <pc:picChg chg="add mod">
          <ac:chgData name="Christa Vercruysse" userId="S::christa.vercruysse@vrijclbnetwerk.be::4200ecb0-f1ab-4090-bbe4-209ba0ca2e7f" providerId="AD" clId="Web-{1579369E-426B-45E0-85B5-88AD8AA0D2D5}" dt="2021-01-14T15:30:38.416" v="91" actId="1076"/>
          <ac:picMkLst>
            <pc:docMk/>
            <pc:sldMk cId="1259890242" sldId="351"/>
            <ac:picMk id="6" creationId="{DA5D163A-753E-4865-BDEA-3C3E12E0C16D}"/>
          </ac:picMkLst>
        </pc:picChg>
        <pc:picChg chg="add mod">
          <ac:chgData name="Christa Vercruysse" userId="S::christa.vercruysse@vrijclbnetwerk.be::4200ecb0-f1ab-4090-bbe4-209ba0ca2e7f" providerId="AD" clId="Web-{1579369E-426B-45E0-85B5-88AD8AA0D2D5}" dt="2021-01-14T15:33:30.902" v="117" actId="1076"/>
          <ac:picMkLst>
            <pc:docMk/>
            <pc:sldMk cId="1259890242" sldId="351"/>
            <ac:picMk id="7" creationId="{6A393810-B6A6-4BDC-BBC0-89BADB4C8B2B}"/>
          </ac:picMkLst>
        </pc:picChg>
      </pc:sldChg>
      <pc:sldChg chg="addSp delSp modSp ord">
        <pc:chgData name="Christa Vercruysse" userId="S::christa.vercruysse@vrijclbnetwerk.be::4200ecb0-f1ab-4090-bbe4-209ba0ca2e7f" providerId="AD" clId="Web-{1579369E-426B-45E0-85B5-88AD8AA0D2D5}" dt="2021-01-14T16:31:49.139" v="943" actId="20577"/>
        <pc:sldMkLst>
          <pc:docMk/>
          <pc:sldMk cId="2048593770" sldId="353"/>
        </pc:sldMkLst>
        <pc:spChg chg="add mod">
          <ac:chgData name="Christa Vercruysse" userId="S::christa.vercruysse@vrijclbnetwerk.be::4200ecb0-f1ab-4090-bbe4-209ba0ca2e7f" providerId="AD" clId="Web-{1579369E-426B-45E0-85B5-88AD8AA0D2D5}" dt="2021-01-14T16:31:49.139" v="943" actId="20577"/>
          <ac:spMkLst>
            <pc:docMk/>
            <pc:sldMk cId="2048593770" sldId="353"/>
            <ac:spMk id="7" creationId="{2CD48D12-7244-4640-A584-E01E6A66C735}"/>
          </ac:spMkLst>
        </pc:spChg>
        <pc:picChg chg="add del mod">
          <ac:chgData name="Christa Vercruysse" userId="S::christa.vercruysse@vrijclbnetwerk.be::4200ecb0-f1ab-4090-bbe4-209ba0ca2e7f" providerId="AD" clId="Web-{1579369E-426B-45E0-85B5-88AD8AA0D2D5}" dt="2021-01-14T15:38:46.827" v="165"/>
          <ac:picMkLst>
            <pc:docMk/>
            <pc:sldMk cId="2048593770" sldId="353"/>
            <ac:picMk id="4" creationId="{6BF57080-69D3-4952-8EF9-F0B6066F26EA}"/>
          </ac:picMkLst>
        </pc:picChg>
        <pc:picChg chg="del">
          <ac:chgData name="Christa Vercruysse" userId="S::christa.vercruysse@vrijclbnetwerk.be::4200ecb0-f1ab-4090-bbe4-209ba0ca2e7f" providerId="AD" clId="Web-{1579369E-426B-45E0-85B5-88AD8AA0D2D5}" dt="2021-01-14T15:35:03.997" v="119"/>
          <ac:picMkLst>
            <pc:docMk/>
            <pc:sldMk cId="2048593770" sldId="353"/>
            <ac:picMk id="5" creationId="{E60B0A9A-01A2-4E14-A924-5DD89E122DE5}"/>
          </ac:picMkLst>
        </pc:picChg>
        <pc:picChg chg="add mod">
          <ac:chgData name="Christa Vercruysse" userId="S::christa.vercruysse@vrijclbnetwerk.be::4200ecb0-f1ab-4090-bbe4-209ba0ca2e7f" providerId="AD" clId="Web-{1579369E-426B-45E0-85B5-88AD8AA0D2D5}" dt="2021-01-14T15:38:56.343" v="169" actId="1076"/>
          <ac:picMkLst>
            <pc:docMk/>
            <pc:sldMk cId="2048593770" sldId="353"/>
            <ac:picMk id="8" creationId="{8C89B4B7-A87B-45EF-B81C-2D1E8FDC10C6}"/>
          </ac:picMkLst>
        </pc:picChg>
      </pc:sldChg>
      <pc:sldChg chg="addSp delSp modSp">
        <pc:chgData name="Christa Vercruysse" userId="S::christa.vercruysse@vrijclbnetwerk.be::4200ecb0-f1ab-4090-bbe4-209ba0ca2e7f" providerId="AD" clId="Web-{1579369E-426B-45E0-85B5-88AD8AA0D2D5}" dt="2021-01-14T16:32:47.171" v="959" actId="14100"/>
        <pc:sldMkLst>
          <pc:docMk/>
          <pc:sldMk cId="1935930891" sldId="354"/>
        </pc:sldMkLst>
        <pc:spChg chg="mod">
          <ac:chgData name="Christa Vercruysse" userId="S::christa.vercruysse@vrijclbnetwerk.be::4200ecb0-f1ab-4090-bbe4-209ba0ca2e7f" providerId="AD" clId="Web-{1579369E-426B-45E0-85B5-88AD8AA0D2D5}" dt="2021-01-14T16:32:47.171" v="959" actId="14100"/>
          <ac:spMkLst>
            <pc:docMk/>
            <pc:sldMk cId="1935930891" sldId="354"/>
            <ac:spMk id="2" creationId="{8BF8950F-5D0D-4034-9504-D5C775301614}"/>
          </ac:spMkLst>
        </pc:spChg>
        <pc:spChg chg="mod">
          <ac:chgData name="Christa Vercruysse" userId="S::christa.vercruysse@vrijclbnetwerk.be::4200ecb0-f1ab-4090-bbe4-209ba0ca2e7f" providerId="AD" clId="Web-{1579369E-426B-45E0-85B5-88AD8AA0D2D5}" dt="2021-01-14T15:49:40.990" v="257" actId="1076"/>
          <ac:spMkLst>
            <pc:docMk/>
            <pc:sldMk cId="1935930891" sldId="354"/>
            <ac:spMk id="4" creationId="{08D4E35C-3718-4647-92F1-A2109023C110}"/>
          </ac:spMkLst>
        </pc:spChg>
        <pc:spChg chg="del">
          <ac:chgData name="Christa Vercruysse" userId="S::christa.vercruysse@vrijclbnetwerk.be::4200ecb0-f1ab-4090-bbe4-209ba0ca2e7f" providerId="AD" clId="Web-{1579369E-426B-45E0-85B5-88AD8AA0D2D5}" dt="2021-01-14T16:23:29.806" v="766"/>
          <ac:spMkLst>
            <pc:docMk/>
            <pc:sldMk cId="1935930891" sldId="354"/>
            <ac:spMk id="6" creationId="{156CC0C0-7360-4884-A375-D247D9BB3690}"/>
          </ac:spMkLst>
        </pc:spChg>
        <pc:spChg chg="mod">
          <ac:chgData name="Christa Vercruysse" userId="S::christa.vercruysse@vrijclbnetwerk.be::4200ecb0-f1ab-4090-bbe4-209ba0ca2e7f" providerId="AD" clId="Web-{1579369E-426B-45E0-85B5-88AD8AA0D2D5}" dt="2021-01-14T16:23:25.431" v="765" actId="1076"/>
          <ac:spMkLst>
            <pc:docMk/>
            <pc:sldMk cId="1935930891" sldId="354"/>
            <ac:spMk id="9" creationId="{3D61EA8A-62F0-4A35-8A5B-BA32E3667B05}"/>
          </ac:spMkLst>
        </pc:spChg>
        <pc:picChg chg="add mod">
          <ac:chgData name="Christa Vercruysse" userId="S::christa.vercruysse@vrijclbnetwerk.be::4200ecb0-f1ab-4090-bbe4-209ba0ca2e7f" providerId="AD" clId="Web-{1579369E-426B-45E0-85B5-88AD8AA0D2D5}" dt="2021-01-14T15:49:10.583" v="245" actId="1076"/>
          <ac:picMkLst>
            <pc:docMk/>
            <pc:sldMk cId="1935930891" sldId="354"/>
            <ac:picMk id="5" creationId="{E6B9CB21-6021-4294-8324-FCBAAE9E0C09}"/>
          </ac:picMkLst>
        </pc:picChg>
        <pc:picChg chg="add mod">
          <ac:chgData name="Christa Vercruysse" userId="S::christa.vercruysse@vrijclbnetwerk.be::4200ecb0-f1ab-4090-bbe4-209ba0ca2e7f" providerId="AD" clId="Web-{1579369E-426B-45E0-85B5-88AD8AA0D2D5}" dt="2021-01-14T15:57:34.228" v="403" actId="1076"/>
          <ac:picMkLst>
            <pc:docMk/>
            <pc:sldMk cId="1935930891" sldId="354"/>
            <ac:picMk id="7" creationId="{5F8824A3-B14F-421A-9558-F14A932E58EF}"/>
          </ac:picMkLst>
        </pc:picChg>
        <pc:picChg chg="add mod">
          <ac:chgData name="Christa Vercruysse" userId="S::christa.vercruysse@vrijclbnetwerk.be::4200ecb0-f1ab-4090-bbe4-209ba0ca2e7f" providerId="AD" clId="Web-{1579369E-426B-45E0-85B5-88AD8AA0D2D5}" dt="2021-01-14T16:21:43.367" v="742" actId="1076"/>
          <ac:picMkLst>
            <pc:docMk/>
            <pc:sldMk cId="1935930891" sldId="354"/>
            <ac:picMk id="10" creationId="{B13D7FE3-ACB8-448B-A01D-29549C9C2CA7}"/>
          </ac:picMkLst>
        </pc:picChg>
      </pc:sldChg>
      <pc:sldChg chg="addSp modSp">
        <pc:chgData name="Christa Vercruysse" userId="S::christa.vercruysse@vrijclbnetwerk.be::4200ecb0-f1ab-4090-bbe4-209ba0ca2e7f" providerId="AD" clId="Web-{1579369E-426B-45E0-85B5-88AD8AA0D2D5}" dt="2021-01-14T16:33:11.655" v="963" actId="20577"/>
        <pc:sldMkLst>
          <pc:docMk/>
          <pc:sldMk cId="3969674642" sldId="356"/>
        </pc:sldMkLst>
        <pc:spChg chg="mod">
          <ac:chgData name="Christa Vercruysse" userId="S::christa.vercruysse@vrijclbnetwerk.be::4200ecb0-f1ab-4090-bbe4-209ba0ca2e7f" providerId="AD" clId="Web-{1579369E-426B-45E0-85B5-88AD8AA0D2D5}" dt="2021-01-14T16:33:11.655" v="963" actId="20577"/>
          <ac:spMkLst>
            <pc:docMk/>
            <pc:sldMk cId="3969674642" sldId="356"/>
            <ac:spMk id="2" creationId="{8BF8950F-5D0D-4034-9504-D5C775301614}"/>
          </ac:spMkLst>
        </pc:spChg>
        <pc:spChg chg="add mod">
          <ac:chgData name="Christa Vercruysse" userId="S::christa.vercruysse@vrijclbnetwerk.be::4200ecb0-f1ab-4090-bbe4-209ba0ca2e7f" providerId="AD" clId="Web-{1579369E-426B-45E0-85B5-88AD8AA0D2D5}" dt="2021-01-14T16:00:35.824" v="421" actId="20577"/>
          <ac:spMkLst>
            <pc:docMk/>
            <pc:sldMk cId="3969674642" sldId="356"/>
            <ac:spMk id="4" creationId="{422E4E9C-E5B3-4B73-9AB1-E2DFBC5937F1}"/>
          </ac:spMkLst>
        </pc:spChg>
        <pc:picChg chg="add mod">
          <ac:chgData name="Christa Vercruysse" userId="S::christa.vercruysse@vrijclbnetwerk.be::4200ecb0-f1ab-4090-bbe4-209ba0ca2e7f" providerId="AD" clId="Web-{1579369E-426B-45E0-85B5-88AD8AA0D2D5}" dt="2021-01-14T15:59:52.292" v="412" actId="1076"/>
          <ac:picMkLst>
            <pc:docMk/>
            <pc:sldMk cId="3969674642" sldId="356"/>
            <ac:picMk id="5" creationId="{C9B9E695-9738-4F18-AA5D-EF8BB4E45A72}"/>
          </ac:picMkLst>
        </pc:picChg>
        <pc:picChg chg="add mod">
          <ac:chgData name="Christa Vercruysse" userId="S::christa.vercruysse@vrijclbnetwerk.be::4200ecb0-f1ab-4090-bbe4-209ba0ca2e7f" providerId="AD" clId="Web-{1579369E-426B-45E0-85B5-88AD8AA0D2D5}" dt="2021-01-14T15:59:56.699" v="413" actId="14100"/>
          <ac:picMkLst>
            <pc:docMk/>
            <pc:sldMk cId="3969674642" sldId="356"/>
            <ac:picMk id="6" creationId="{9FA0F7B5-1BBA-4816-A863-3E409DC7EAC0}"/>
          </ac:picMkLst>
        </pc:picChg>
        <pc:picChg chg="add mod">
          <ac:chgData name="Christa Vercruysse" userId="S::christa.vercruysse@vrijclbnetwerk.be::4200ecb0-f1ab-4090-bbe4-209ba0ca2e7f" providerId="AD" clId="Web-{1579369E-426B-45E0-85B5-88AD8AA0D2D5}" dt="2021-01-14T16:00:10.808" v="415" actId="1076"/>
          <ac:picMkLst>
            <pc:docMk/>
            <pc:sldMk cId="3969674642" sldId="356"/>
            <ac:picMk id="8" creationId="{C8DF29B7-1E72-4688-9BFB-44C09570F7A4}"/>
          </ac:picMkLst>
        </pc:picChg>
      </pc:sldChg>
      <pc:sldChg chg="modSp">
        <pc:chgData name="Christa Vercruysse" userId="S::christa.vercruysse@vrijclbnetwerk.be::4200ecb0-f1ab-4090-bbe4-209ba0ca2e7f" providerId="AD" clId="Web-{1579369E-426B-45E0-85B5-88AD8AA0D2D5}" dt="2021-01-14T16:47:08.554" v="1158" actId="20577"/>
        <pc:sldMkLst>
          <pc:docMk/>
          <pc:sldMk cId="2165911412" sldId="358"/>
        </pc:sldMkLst>
        <pc:spChg chg="mod">
          <ac:chgData name="Christa Vercruysse" userId="S::christa.vercruysse@vrijclbnetwerk.be::4200ecb0-f1ab-4090-bbe4-209ba0ca2e7f" providerId="AD" clId="Web-{1579369E-426B-45E0-85B5-88AD8AA0D2D5}" dt="2021-01-14T16:30:04.294" v="908" actId="20577"/>
          <ac:spMkLst>
            <pc:docMk/>
            <pc:sldMk cId="2165911412" sldId="358"/>
            <ac:spMk id="2" creationId="{2EBC1128-3EFE-4DD9-9BB8-C60E2BA55728}"/>
          </ac:spMkLst>
        </pc:spChg>
        <pc:spChg chg="mod">
          <ac:chgData name="Christa Vercruysse" userId="S::christa.vercruysse@vrijclbnetwerk.be::4200ecb0-f1ab-4090-bbe4-209ba0ca2e7f" providerId="AD" clId="Web-{1579369E-426B-45E0-85B5-88AD8AA0D2D5}" dt="2021-01-14T16:47:08.554" v="1158" actId="20577"/>
          <ac:spMkLst>
            <pc:docMk/>
            <pc:sldMk cId="2165911412" sldId="358"/>
            <ac:spMk id="3" creationId="{C7BEC66F-3131-4B69-9A54-F9B416B6DF1C}"/>
          </ac:spMkLst>
        </pc:spChg>
      </pc:sldChg>
      <pc:sldChg chg="modSp">
        <pc:chgData name="Christa Vercruysse" userId="S::christa.vercruysse@vrijclbnetwerk.be::4200ecb0-f1ab-4090-bbe4-209ba0ca2e7f" providerId="AD" clId="Web-{1579369E-426B-45E0-85B5-88AD8AA0D2D5}" dt="2021-01-14T16:30:10.450" v="910" actId="20577"/>
        <pc:sldMkLst>
          <pc:docMk/>
          <pc:sldMk cId="2829557379" sldId="359"/>
        </pc:sldMkLst>
        <pc:spChg chg="mod">
          <ac:chgData name="Christa Vercruysse" userId="S::christa.vercruysse@vrijclbnetwerk.be::4200ecb0-f1ab-4090-bbe4-209ba0ca2e7f" providerId="AD" clId="Web-{1579369E-426B-45E0-85B5-88AD8AA0D2D5}" dt="2021-01-14T16:30:10.450" v="910" actId="20577"/>
          <ac:spMkLst>
            <pc:docMk/>
            <pc:sldMk cId="2829557379" sldId="359"/>
            <ac:spMk id="2" creationId="{2EBC1128-3EFE-4DD9-9BB8-C60E2BA55728}"/>
          </ac:spMkLst>
        </pc:spChg>
      </pc:sldChg>
      <pc:sldChg chg="addSp delSp modSp">
        <pc:chgData name="Christa Vercruysse" userId="S::christa.vercruysse@vrijclbnetwerk.be::4200ecb0-f1ab-4090-bbe4-209ba0ca2e7f" providerId="AD" clId="Web-{1579369E-426B-45E0-85B5-88AD8AA0D2D5}" dt="2021-01-14T16:46:17.991" v="1109" actId="1076"/>
        <pc:sldMkLst>
          <pc:docMk/>
          <pc:sldMk cId="894879737" sldId="360"/>
        </pc:sldMkLst>
        <pc:spChg chg="mod">
          <ac:chgData name="Christa Vercruysse" userId="S::christa.vercruysse@vrijclbnetwerk.be::4200ecb0-f1ab-4090-bbe4-209ba0ca2e7f" providerId="AD" clId="Web-{1579369E-426B-45E0-85B5-88AD8AA0D2D5}" dt="2021-01-14T16:35:48.876" v="1003" actId="20577"/>
          <ac:spMkLst>
            <pc:docMk/>
            <pc:sldMk cId="894879737" sldId="360"/>
            <ac:spMk id="2" creationId="{695D9369-2AB7-49FE-909C-ABEF62037F9D}"/>
          </ac:spMkLst>
        </pc:spChg>
        <pc:spChg chg="del">
          <ac:chgData name="Christa Vercruysse" userId="S::christa.vercruysse@vrijclbnetwerk.be::4200ecb0-f1ab-4090-bbe4-209ba0ca2e7f" providerId="AD" clId="Web-{1579369E-426B-45E0-85B5-88AD8AA0D2D5}" dt="2021-01-14T16:34:12.625" v="974"/>
          <ac:spMkLst>
            <pc:docMk/>
            <pc:sldMk cId="894879737" sldId="360"/>
            <ac:spMk id="3" creationId="{305608DE-FB13-4363-8E23-D80A3C81D8AF}"/>
          </ac:spMkLst>
        </pc:spChg>
        <pc:spChg chg="add mod">
          <ac:chgData name="Christa Vercruysse" userId="S::christa.vercruysse@vrijclbnetwerk.be::4200ecb0-f1ab-4090-bbe4-209ba0ca2e7f" providerId="AD" clId="Web-{1579369E-426B-45E0-85B5-88AD8AA0D2D5}" dt="2021-01-14T16:44:50.240" v="1076" actId="1076"/>
          <ac:spMkLst>
            <pc:docMk/>
            <pc:sldMk cId="894879737" sldId="360"/>
            <ac:spMk id="5" creationId="{72BBEAEB-9058-42A5-AAD5-CED5B3AF58FA}"/>
          </ac:spMkLst>
        </pc:spChg>
        <pc:spChg chg="add mod">
          <ac:chgData name="Christa Vercruysse" userId="S::christa.vercruysse@vrijclbnetwerk.be::4200ecb0-f1ab-4090-bbe4-209ba0ca2e7f" providerId="AD" clId="Web-{1579369E-426B-45E0-85B5-88AD8AA0D2D5}" dt="2021-01-14T16:44:36.021" v="1074" actId="14100"/>
          <ac:spMkLst>
            <pc:docMk/>
            <pc:sldMk cId="894879737" sldId="360"/>
            <ac:spMk id="13" creationId="{A1115118-1272-4E29-87ED-6325587D5041}"/>
          </ac:spMkLst>
        </pc:spChg>
        <pc:spChg chg="add mod">
          <ac:chgData name="Christa Vercruysse" userId="S::christa.vercruysse@vrijclbnetwerk.be::4200ecb0-f1ab-4090-bbe4-209ba0ca2e7f" providerId="AD" clId="Web-{1579369E-426B-45E0-85B5-88AD8AA0D2D5}" dt="2021-01-14T16:46:17.991" v="1109" actId="1076"/>
          <ac:spMkLst>
            <pc:docMk/>
            <pc:sldMk cId="894879737" sldId="360"/>
            <ac:spMk id="14" creationId="{D96A8B6C-E471-49E9-85EA-B0C3B6F052A7}"/>
          </ac:spMkLst>
        </pc:spChg>
        <pc:graphicFrameChg chg="del mod modGraphic">
          <ac:chgData name="Christa Vercruysse" userId="S::christa.vercruysse@vrijclbnetwerk.be::4200ecb0-f1ab-4090-bbe4-209ba0ca2e7f" providerId="AD" clId="Web-{1579369E-426B-45E0-85B5-88AD8AA0D2D5}" dt="2021-01-14T16:34:05.734" v="973"/>
          <ac:graphicFrameMkLst>
            <pc:docMk/>
            <pc:sldMk cId="894879737" sldId="360"/>
            <ac:graphicFrameMk id="6" creationId="{5031C5E7-60C5-4DD5-9B36-21222B005CE1}"/>
          </ac:graphicFrameMkLst>
        </pc:graphicFrameChg>
        <pc:graphicFrameChg chg="add del mod modGraphic">
          <ac:chgData name="Christa Vercruysse" userId="S::christa.vercruysse@vrijclbnetwerk.be::4200ecb0-f1ab-4090-bbe4-209ba0ca2e7f" providerId="AD" clId="Web-{1579369E-426B-45E0-85B5-88AD8AA0D2D5}" dt="2021-01-14T16:39:09.471" v="1017"/>
          <ac:graphicFrameMkLst>
            <pc:docMk/>
            <pc:sldMk cId="894879737" sldId="360"/>
            <ac:graphicFrameMk id="8" creationId="{256B5A8C-6AF1-40E7-BEC5-2481CCA3ED36}"/>
          </ac:graphicFrameMkLst>
        </pc:graphicFrameChg>
        <pc:graphicFrameChg chg="add del mod modGraphic">
          <ac:chgData name="Christa Vercruysse" userId="S::christa.vercruysse@vrijclbnetwerk.be::4200ecb0-f1ab-4090-bbe4-209ba0ca2e7f" providerId="AD" clId="Web-{1579369E-426B-45E0-85B5-88AD8AA0D2D5}" dt="2021-01-14T16:38:16.455" v="1012"/>
          <ac:graphicFrameMkLst>
            <pc:docMk/>
            <pc:sldMk cId="894879737" sldId="360"/>
            <ac:graphicFrameMk id="10" creationId="{1B758537-D59D-4F7E-85CF-6BFDA13D80CF}"/>
          </ac:graphicFrameMkLst>
        </pc:graphicFrameChg>
        <pc:graphicFrameChg chg="add mod modGraphic">
          <ac:chgData name="Christa Vercruysse" userId="S::christa.vercruysse@vrijclbnetwerk.be::4200ecb0-f1ab-4090-bbe4-209ba0ca2e7f" providerId="AD" clId="Web-{1579369E-426B-45E0-85B5-88AD8AA0D2D5}" dt="2021-01-14T16:44:42.365" v="1075" actId="1076"/>
          <ac:graphicFrameMkLst>
            <pc:docMk/>
            <pc:sldMk cId="894879737" sldId="360"/>
            <ac:graphicFrameMk id="12" creationId="{94FEDC59-93BD-46FB-BAB2-31A76AEC8D47}"/>
          </ac:graphicFrameMkLst>
        </pc:graphicFrameChg>
      </pc:sldChg>
      <pc:sldChg chg="modSp">
        <pc:chgData name="Christa Vercruysse" userId="S::christa.vercruysse@vrijclbnetwerk.be::4200ecb0-f1ab-4090-bbe4-209ba0ca2e7f" providerId="AD" clId="Web-{1579369E-426B-45E0-85B5-88AD8AA0D2D5}" dt="2021-01-14T17:22:49.684" v="1845" actId="20577"/>
        <pc:sldMkLst>
          <pc:docMk/>
          <pc:sldMk cId="1718455781" sldId="364"/>
        </pc:sldMkLst>
        <pc:spChg chg="mod">
          <ac:chgData name="Christa Vercruysse" userId="S::christa.vercruysse@vrijclbnetwerk.be::4200ecb0-f1ab-4090-bbe4-209ba0ca2e7f" providerId="AD" clId="Web-{1579369E-426B-45E0-85B5-88AD8AA0D2D5}" dt="2021-01-14T17:22:44.309" v="1843" actId="14100"/>
          <ac:spMkLst>
            <pc:docMk/>
            <pc:sldMk cId="1718455781" sldId="364"/>
            <ac:spMk id="2" creationId="{A6636165-17EF-4E6D-AD68-ACFACE07AD5C}"/>
          </ac:spMkLst>
        </pc:spChg>
        <pc:spChg chg="mod">
          <ac:chgData name="Christa Vercruysse" userId="S::christa.vercruysse@vrijclbnetwerk.be::4200ecb0-f1ab-4090-bbe4-209ba0ca2e7f" providerId="AD" clId="Web-{1579369E-426B-45E0-85B5-88AD8AA0D2D5}" dt="2021-01-14T17:22:49.684" v="1845" actId="20577"/>
          <ac:spMkLst>
            <pc:docMk/>
            <pc:sldMk cId="1718455781" sldId="364"/>
            <ac:spMk id="3" creationId="{26C6AF17-227B-4433-A0C2-8C9142D457D3}"/>
          </ac:spMkLst>
        </pc:spChg>
      </pc:sldChg>
      <pc:sldChg chg="addSp delSp modSp">
        <pc:chgData name="Christa Vercruysse" userId="S::christa.vercruysse@vrijclbnetwerk.be::4200ecb0-f1ab-4090-bbe4-209ba0ca2e7f" providerId="AD" clId="Web-{1579369E-426B-45E0-85B5-88AD8AA0D2D5}" dt="2021-01-14T17:39:11.725" v="2026" actId="1076"/>
        <pc:sldMkLst>
          <pc:docMk/>
          <pc:sldMk cId="486578189" sldId="365"/>
        </pc:sldMkLst>
        <pc:spChg chg="del">
          <ac:chgData name="Christa Vercruysse" userId="S::christa.vercruysse@vrijclbnetwerk.be::4200ecb0-f1ab-4090-bbe4-209ba0ca2e7f" providerId="AD" clId="Web-{1579369E-426B-45E0-85B5-88AD8AA0D2D5}" dt="2021-01-14T17:37:41.177" v="2011"/>
          <ac:spMkLst>
            <pc:docMk/>
            <pc:sldMk cId="486578189" sldId="365"/>
            <ac:spMk id="2" creationId="{84C45438-BB0E-4BDB-8753-875F06B8CE47}"/>
          </ac:spMkLst>
        </pc:spChg>
        <pc:spChg chg="del">
          <ac:chgData name="Christa Vercruysse" userId="S::christa.vercruysse@vrijclbnetwerk.be::4200ecb0-f1ab-4090-bbe4-209ba0ca2e7f" providerId="AD" clId="Web-{1579369E-426B-45E0-85B5-88AD8AA0D2D5}" dt="2021-01-14T17:37:43.692" v="2012"/>
          <ac:spMkLst>
            <pc:docMk/>
            <pc:sldMk cId="486578189" sldId="365"/>
            <ac:spMk id="3" creationId="{4E056F87-BAFD-4E79-A456-8E1DE0F7A10B}"/>
          </ac:spMkLst>
        </pc:spChg>
        <pc:picChg chg="del">
          <ac:chgData name="Christa Vercruysse" userId="S::christa.vercruysse@vrijclbnetwerk.be::4200ecb0-f1ab-4090-bbe4-209ba0ca2e7f" providerId="AD" clId="Web-{1579369E-426B-45E0-85B5-88AD8AA0D2D5}" dt="2021-01-14T17:37:40.974" v="2010"/>
          <ac:picMkLst>
            <pc:docMk/>
            <pc:sldMk cId="486578189" sldId="365"/>
            <ac:picMk id="5" creationId="{D4462E1B-6DB2-443C-961E-9DA4DE0D5823}"/>
          </ac:picMkLst>
        </pc:picChg>
        <pc:picChg chg="add mod">
          <ac:chgData name="Christa Vercruysse" userId="S::christa.vercruysse@vrijclbnetwerk.be::4200ecb0-f1ab-4090-bbe4-209ba0ca2e7f" providerId="AD" clId="Web-{1579369E-426B-45E0-85B5-88AD8AA0D2D5}" dt="2021-01-14T17:38:03.052" v="2017" actId="1076"/>
          <ac:picMkLst>
            <pc:docMk/>
            <pc:sldMk cId="486578189" sldId="365"/>
            <ac:picMk id="6" creationId="{737BD663-C64D-4DE6-9213-935D77511507}"/>
          </ac:picMkLst>
        </pc:picChg>
        <pc:picChg chg="add mod">
          <ac:chgData name="Christa Vercruysse" userId="S::christa.vercruysse@vrijclbnetwerk.be::4200ecb0-f1ab-4090-bbe4-209ba0ca2e7f" providerId="AD" clId="Web-{1579369E-426B-45E0-85B5-88AD8AA0D2D5}" dt="2021-01-14T17:38:45.896" v="2023" actId="1076"/>
          <ac:picMkLst>
            <pc:docMk/>
            <pc:sldMk cId="486578189" sldId="365"/>
            <ac:picMk id="7" creationId="{3E12FBD9-1D95-4AB9-A021-B8D1A6A10B2C}"/>
          </ac:picMkLst>
        </pc:picChg>
        <pc:picChg chg="add mod">
          <ac:chgData name="Christa Vercruysse" userId="S::christa.vercruysse@vrijclbnetwerk.be::4200ecb0-f1ab-4090-bbe4-209ba0ca2e7f" providerId="AD" clId="Web-{1579369E-426B-45E0-85B5-88AD8AA0D2D5}" dt="2021-01-14T17:39:11.725" v="2026" actId="1076"/>
          <ac:picMkLst>
            <pc:docMk/>
            <pc:sldMk cId="486578189" sldId="365"/>
            <ac:picMk id="9" creationId="{445CB652-06B5-47FB-9552-605934BBC210}"/>
          </ac:picMkLst>
        </pc:picChg>
      </pc:sldChg>
      <pc:sldChg chg="modSp">
        <pc:chgData name="Christa Vercruysse" userId="S::christa.vercruysse@vrijclbnetwerk.be::4200ecb0-f1ab-4090-bbe4-209ba0ca2e7f" providerId="AD" clId="Web-{1579369E-426B-45E0-85B5-88AD8AA0D2D5}" dt="2021-01-14T16:33:56.999" v="970" actId="1076"/>
        <pc:sldMkLst>
          <pc:docMk/>
          <pc:sldMk cId="1155193650" sldId="368"/>
        </pc:sldMkLst>
        <pc:spChg chg="mod">
          <ac:chgData name="Christa Vercruysse" userId="S::christa.vercruysse@vrijclbnetwerk.be::4200ecb0-f1ab-4090-bbe4-209ba0ca2e7f" providerId="AD" clId="Web-{1579369E-426B-45E0-85B5-88AD8AA0D2D5}" dt="2021-01-14T16:33:56.999" v="970" actId="1076"/>
          <ac:spMkLst>
            <pc:docMk/>
            <pc:sldMk cId="1155193650" sldId="368"/>
            <ac:spMk id="3" creationId="{3B8259C3-0444-491A-B6C8-7A257BA32750}"/>
          </ac:spMkLst>
        </pc:spChg>
      </pc:sldChg>
      <pc:sldChg chg="modSp">
        <pc:chgData name="Christa Vercruysse" userId="S::christa.vercruysse@vrijclbnetwerk.be::4200ecb0-f1ab-4090-bbe4-209ba0ca2e7f" providerId="AD" clId="Web-{1579369E-426B-45E0-85B5-88AD8AA0D2D5}" dt="2021-01-14T16:57:21.779" v="1382" actId="20577"/>
        <pc:sldMkLst>
          <pc:docMk/>
          <pc:sldMk cId="1001452898" sldId="370"/>
        </pc:sldMkLst>
        <pc:spChg chg="mod">
          <ac:chgData name="Christa Vercruysse" userId="S::christa.vercruysse@vrijclbnetwerk.be::4200ecb0-f1ab-4090-bbe4-209ba0ca2e7f" providerId="AD" clId="Web-{1579369E-426B-45E0-85B5-88AD8AA0D2D5}" dt="2021-01-14T16:57:21.779" v="1382" actId="20577"/>
          <ac:spMkLst>
            <pc:docMk/>
            <pc:sldMk cId="1001452898" sldId="370"/>
            <ac:spMk id="3" creationId="{3B8259C3-0444-491A-B6C8-7A257BA32750}"/>
          </ac:spMkLst>
        </pc:spChg>
      </pc:sldChg>
      <pc:sldChg chg="addSp modSp">
        <pc:chgData name="Christa Vercruysse" userId="S::christa.vercruysse@vrijclbnetwerk.be::4200ecb0-f1ab-4090-bbe4-209ba0ca2e7f" providerId="AD" clId="Web-{1579369E-426B-45E0-85B5-88AD8AA0D2D5}" dt="2021-01-14T16:53:18.526" v="1270" actId="1076"/>
        <pc:sldMkLst>
          <pc:docMk/>
          <pc:sldMk cId="925303579" sldId="371"/>
        </pc:sldMkLst>
        <pc:spChg chg="mod">
          <ac:chgData name="Christa Vercruysse" userId="S::christa.vercruysse@vrijclbnetwerk.be::4200ecb0-f1ab-4090-bbe4-209ba0ca2e7f" providerId="AD" clId="Web-{1579369E-426B-45E0-85B5-88AD8AA0D2D5}" dt="2021-01-14T16:53:14.964" v="1269" actId="20577"/>
          <ac:spMkLst>
            <pc:docMk/>
            <pc:sldMk cId="925303579" sldId="371"/>
            <ac:spMk id="3" creationId="{3B8259C3-0444-491A-B6C8-7A257BA32750}"/>
          </ac:spMkLst>
        </pc:spChg>
        <pc:spChg chg="add mod">
          <ac:chgData name="Christa Vercruysse" userId="S::christa.vercruysse@vrijclbnetwerk.be::4200ecb0-f1ab-4090-bbe4-209ba0ca2e7f" providerId="AD" clId="Web-{1579369E-426B-45E0-85B5-88AD8AA0D2D5}" dt="2021-01-14T16:53:18.526" v="1270" actId="1076"/>
          <ac:spMkLst>
            <pc:docMk/>
            <pc:sldMk cId="925303579" sldId="371"/>
            <ac:spMk id="5" creationId="{05FE8DD2-1E0E-4525-AA82-5C6861D34C8C}"/>
          </ac:spMkLst>
        </pc:spChg>
      </pc:sldChg>
      <pc:sldChg chg="modSp">
        <pc:chgData name="Christa Vercruysse" userId="S::christa.vercruysse@vrijclbnetwerk.be::4200ecb0-f1ab-4090-bbe4-209ba0ca2e7f" providerId="AD" clId="Web-{1579369E-426B-45E0-85B5-88AD8AA0D2D5}" dt="2021-01-14T17:03:29.751" v="1491" actId="14100"/>
        <pc:sldMkLst>
          <pc:docMk/>
          <pc:sldMk cId="1821522043" sldId="372"/>
        </pc:sldMkLst>
        <pc:spChg chg="mod">
          <ac:chgData name="Christa Vercruysse" userId="S::christa.vercruysse@vrijclbnetwerk.be::4200ecb0-f1ab-4090-bbe4-209ba0ca2e7f" providerId="AD" clId="Web-{1579369E-426B-45E0-85B5-88AD8AA0D2D5}" dt="2021-01-14T17:01:48.156" v="1468" actId="14100"/>
          <ac:spMkLst>
            <pc:docMk/>
            <pc:sldMk cId="1821522043" sldId="372"/>
            <ac:spMk id="2" creationId="{695D9369-2AB7-49FE-909C-ABEF62037F9D}"/>
          </ac:spMkLst>
        </pc:spChg>
        <pc:spChg chg="mod">
          <ac:chgData name="Christa Vercruysse" userId="S::christa.vercruysse@vrijclbnetwerk.be::4200ecb0-f1ab-4090-bbe4-209ba0ca2e7f" providerId="AD" clId="Web-{1579369E-426B-45E0-85B5-88AD8AA0D2D5}" dt="2021-01-14T17:03:29.751" v="1491" actId="14100"/>
          <ac:spMkLst>
            <pc:docMk/>
            <pc:sldMk cId="1821522043" sldId="372"/>
            <ac:spMk id="3" creationId="{305608DE-FB13-4363-8E23-D80A3C81D8AF}"/>
          </ac:spMkLst>
        </pc:spChg>
      </pc:sldChg>
      <pc:sldChg chg="modSp">
        <pc:chgData name="Christa Vercruysse" userId="S::christa.vercruysse@vrijclbnetwerk.be::4200ecb0-f1ab-4090-bbe4-209ba0ca2e7f" providerId="AD" clId="Web-{1579369E-426B-45E0-85B5-88AD8AA0D2D5}" dt="2021-01-14T16:56:55.060" v="1376" actId="14100"/>
        <pc:sldMkLst>
          <pc:docMk/>
          <pc:sldMk cId="985947246" sldId="373"/>
        </pc:sldMkLst>
        <pc:spChg chg="mod">
          <ac:chgData name="Christa Vercruysse" userId="S::christa.vercruysse@vrijclbnetwerk.be::4200ecb0-f1ab-4090-bbe4-209ba0ca2e7f" providerId="AD" clId="Web-{1579369E-426B-45E0-85B5-88AD8AA0D2D5}" dt="2021-01-14T16:56:55.060" v="1376" actId="14100"/>
          <ac:spMkLst>
            <pc:docMk/>
            <pc:sldMk cId="985947246" sldId="373"/>
            <ac:spMk id="3" creationId="{3B8259C3-0444-491A-B6C8-7A257BA32750}"/>
          </ac:spMkLst>
        </pc:spChg>
      </pc:sldChg>
      <pc:sldChg chg="modSp">
        <pc:chgData name="Christa Vercruysse" userId="S::christa.vercruysse@vrijclbnetwerk.be::4200ecb0-f1ab-4090-bbe4-209ba0ca2e7f" providerId="AD" clId="Web-{1579369E-426B-45E0-85B5-88AD8AA0D2D5}" dt="2021-01-14T16:58:58.529" v="1402" actId="1076"/>
        <pc:sldMkLst>
          <pc:docMk/>
          <pc:sldMk cId="2350810578" sldId="375"/>
        </pc:sldMkLst>
        <pc:spChg chg="mod">
          <ac:chgData name="Christa Vercruysse" userId="S::christa.vercruysse@vrijclbnetwerk.be::4200ecb0-f1ab-4090-bbe4-209ba0ca2e7f" providerId="AD" clId="Web-{1579369E-426B-45E0-85B5-88AD8AA0D2D5}" dt="2021-01-14T16:58:58.529" v="1402" actId="1076"/>
          <ac:spMkLst>
            <pc:docMk/>
            <pc:sldMk cId="2350810578" sldId="375"/>
            <ac:spMk id="2" creationId="{7638D5FE-AB05-487C-897B-E6C6DE7999CB}"/>
          </ac:spMkLst>
        </pc:spChg>
      </pc:sldChg>
      <pc:sldChg chg="addSp delSp modSp del">
        <pc:chgData name="Christa Vercruysse" userId="S::christa.vercruysse@vrijclbnetwerk.be::4200ecb0-f1ab-4090-bbe4-209ba0ca2e7f" providerId="AD" clId="Web-{1579369E-426B-45E0-85B5-88AD8AA0D2D5}" dt="2021-01-14T17:22:24.731" v="1839"/>
        <pc:sldMkLst>
          <pc:docMk/>
          <pc:sldMk cId="382212522" sldId="376"/>
        </pc:sldMkLst>
        <pc:spChg chg="mod">
          <ac:chgData name="Christa Vercruysse" userId="S::christa.vercruysse@vrijclbnetwerk.be::4200ecb0-f1ab-4090-bbe4-209ba0ca2e7f" providerId="AD" clId="Web-{1579369E-426B-45E0-85B5-88AD8AA0D2D5}" dt="2021-01-14T17:13:51.647" v="1660" actId="20577"/>
          <ac:spMkLst>
            <pc:docMk/>
            <pc:sldMk cId="382212522" sldId="376"/>
            <ac:spMk id="2" creationId="{AEA55EF8-7914-4F66-A107-E3AB02762033}"/>
          </ac:spMkLst>
        </pc:spChg>
        <pc:spChg chg="mod">
          <ac:chgData name="Christa Vercruysse" userId="S::christa.vercruysse@vrijclbnetwerk.be::4200ecb0-f1ab-4090-bbe4-209ba0ca2e7f" providerId="AD" clId="Web-{1579369E-426B-45E0-85B5-88AD8AA0D2D5}" dt="2021-01-14T17:13:32.913" v="1658" actId="20577"/>
          <ac:spMkLst>
            <pc:docMk/>
            <pc:sldMk cId="382212522" sldId="376"/>
            <ac:spMk id="3" creationId="{8809DDEA-0A2E-44B9-A4A5-915FF322A25B}"/>
          </ac:spMkLst>
        </pc:spChg>
        <pc:spChg chg="add del mod">
          <ac:chgData name="Christa Vercruysse" userId="S::christa.vercruysse@vrijclbnetwerk.be::4200ecb0-f1ab-4090-bbe4-209ba0ca2e7f" providerId="AD" clId="Web-{1579369E-426B-45E0-85B5-88AD8AA0D2D5}" dt="2021-01-14T17:12:32.459" v="1650"/>
          <ac:spMkLst>
            <pc:docMk/>
            <pc:sldMk cId="382212522" sldId="376"/>
            <ac:spMk id="5" creationId="{314472EC-EB6F-4CCA-8954-BE4427239D23}"/>
          </ac:spMkLst>
        </pc:spChg>
      </pc:sldChg>
      <pc:sldChg chg="modSp">
        <pc:chgData name="Christa Vercruysse" userId="S::christa.vercruysse@vrijclbnetwerk.be::4200ecb0-f1ab-4090-bbe4-209ba0ca2e7f" providerId="AD" clId="Web-{1579369E-426B-45E0-85B5-88AD8AA0D2D5}" dt="2021-01-14T17:32:33.674" v="1969" actId="20577"/>
        <pc:sldMkLst>
          <pc:docMk/>
          <pc:sldMk cId="1135935126" sldId="379"/>
        </pc:sldMkLst>
        <pc:spChg chg="mod">
          <ac:chgData name="Christa Vercruysse" userId="S::christa.vercruysse@vrijclbnetwerk.be::4200ecb0-f1ab-4090-bbe4-209ba0ca2e7f" providerId="AD" clId="Web-{1579369E-426B-45E0-85B5-88AD8AA0D2D5}" dt="2021-01-14T17:32:33.674" v="1969" actId="20577"/>
          <ac:spMkLst>
            <pc:docMk/>
            <pc:sldMk cId="1135935126" sldId="379"/>
            <ac:spMk id="3" creationId="{D3988AB3-DE86-4D98-B7B2-919E88E166E5}"/>
          </ac:spMkLst>
        </pc:spChg>
      </pc:sldChg>
      <pc:sldChg chg="addSp modSp">
        <pc:chgData name="Christa Vercruysse" userId="S::christa.vercruysse@vrijclbnetwerk.be::4200ecb0-f1ab-4090-bbe4-209ba0ca2e7f" providerId="AD" clId="Web-{1579369E-426B-45E0-85B5-88AD8AA0D2D5}" dt="2021-01-14T17:24:58.982" v="1879" actId="20577"/>
        <pc:sldMkLst>
          <pc:docMk/>
          <pc:sldMk cId="2934691730" sldId="380"/>
        </pc:sldMkLst>
        <pc:spChg chg="mod">
          <ac:chgData name="Christa Vercruysse" userId="S::christa.vercruysse@vrijclbnetwerk.be::4200ecb0-f1ab-4090-bbe4-209ba0ca2e7f" providerId="AD" clId="Web-{1579369E-426B-45E0-85B5-88AD8AA0D2D5}" dt="2021-01-14T17:24:58.982" v="1879" actId="20577"/>
          <ac:spMkLst>
            <pc:docMk/>
            <pc:sldMk cId="2934691730" sldId="380"/>
            <ac:spMk id="3" creationId="{8809DDEA-0A2E-44B9-A4A5-915FF322A25B}"/>
          </ac:spMkLst>
        </pc:spChg>
        <pc:picChg chg="add mod">
          <ac:chgData name="Christa Vercruysse" userId="S::christa.vercruysse@vrijclbnetwerk.be::4200ecb0-f1ab-4090-bbe4-209ba0ca2e7f" providerId="AD" clId="Web-{1579369E-426B-45E0-85B5-88AD8AA0D2D5}" dt="2021-01-14T17:24:06.106" v="1861" actId="1076"/>
          <ac:picMkLst>
            <pc:docMk/>
            <pc:sldMk cId="2934691730" sldId="380"/>
            <ac:picMk id="5" creationId="{FFAD6BAE-D05A-4428-93DD-BF12FF5263D7}"/>
          </ac:picMkLst>
        </pc:picChg>
      </pc:sldChg>
      <pc:sldChg chg="addSp delSp modSp">
        <pc:chgData name="Christa Vercruysse" userId="S::christa.vercruysse@vrijclbnetwerk.be::4200ecb0-f1ab-4090-bbe4-209ba0ca2e7f" providerId="AD" clId="Web-{1579369E-426B-45E0-85B5-88AD8AA0D2D5}" dt="2021-01-14T16:31:27.436" v="938" actId="20577"/>
        <pc:sldMkLst>
          <pc:docMk/>
          <pc:sldMk cId="2885224240" sldId="382"/>
        </pc:sldMkLst>
        <pc:spChg chg="mod">
          <ac:chgData name="Christa Vercruysse" userId="S::christa.vercruysse@vrijclbnetwerk.be::4200ecb0-f1ab-4090-bbe4-209ba0ca2e7f" providerId="AD" clId="Web-{1579369E-426B-45E0-85B5-88AD8AA0D2D5}" dt="2021-01-14T16:31:27.436" v="938" actId="20577"/>
          <ac:spMkLst>
            <pc:docMk/>
            <pc:sldMk cId="2885224240" sldId="382"/>
            <ac:spMk id="2" creationId="{07F3D6F8-1A5A-4829-9917-53D9962C66AC}"/>
          </ac:spMkLst>
        </pc:spChg>
        <pc:spChg chg="del">
          <ac:chgData name="Christa Vercruysse" userId="S::christa.vercruysse@vrijclbnetwerk.be::4200ecb0-f1ab-4090-bbe4-209ba0ca2e7f" providerId="AD" clId="Web-{1579369E-426B-45E0-85B5-88AD8AA0D2D5}" dt="2021-01-14T15:01:12.728" v="22"/>
          <ac:spMkLst>
            <pc:docMk/>
            <pc:sldMk cId="2885224240" sldId="382"/>
            <ac:spMk id="3" creationId="{1896A1A0-DFFD-4CDC-978E-677E9764FE3C}"/>
          </ac:spMkLst>
        </pc:spChg>
        <pc:picChg chg="add mod">
          <ac:chgData name="Christa Vercruysse" userId="S::christa.vercruysse@vrijclbnetwerk.be::4200ecb0-f1ab-4090-bbe4-209ba0ca2e7f" providerId="AD" clId="Web-{1579369E-426B-45E0-85B5-88AD8AA0D2D5}" dt="2021-01-14T15:33:04.652" v="109" actId="1076"/>
          <ac:picMkLst>
            <pc:docMk/>
            <pc:sldMk cId="2885224240" sldId="382"/>
            <ac:picMk id="3" creationId="{CEF48E73-07DB-4905-91AA-C129EAB51726}"/>
          </ac:picMkLst>
        </pc:picChg>
        <pc:picChg chg="add mod">
          <ac:chgData name="Christa Vercruysse" userId="S::christa.vercruysse@vrijclbnetwerk.be::4200ecb0-f1ab-4090-bbe4-209ba0ca2e7f" providerId="AD" clId="Web-{1579369E-426B-45E0-85B5-88AD8AA0D2D5}" dt="2021-01-14T15:33:04.683" v="110" actId="1076"/>
          <ac:picMkLst>
            <pc:docMk/>
            <pc:sldMk cId="2885224240" sldId="382"/>
            <ac:picMk id="5" creationId="{46C36B70-9F30-4BC9-A976-1256E26D4D7A}"/>
          </ac:picMkLst>
        </pc:picChg>
        <pc:picChg chg="del">
          <ac:chgData name="Christa Vercruysse" userId="S::christa.vercruysse@vrijclbnetwerk.be::4200ecb0-f1ab-4090-bbe4-209ba0ca2e7f" providerId="AD" clId="Web-{1579369E-426B-45E0-85B5-88AD8AA0D2D5}" dt="2021-01-14T15:00:38.759" v="0"/>
          <ac:picMkLst>
            <pc:docMk/>
            <pc:sldMk cId="2885224240" sldId="382"/>
            <ac:picMk id="5" creationId="{4A764C93-72B1-46AA-8F76-393DDD0849D8}"/>
          </ac:picMkLst>
        </pc:picChg>
        <pc:picChg chg="add mod">
          <ac:chgData name="Christa Vercruysse" userId="S::christa.vercruysse@vrijclbnetwerk.be::4200ecb0-f1ab-4090-bbe4-209ba0ca2e7f" providerId="AD" clId="Web-{1579369E-426B-45E0-85B5-88AD8AA0D2D5}" dt="2021-01-14T15:33:04.714" v="111" actId="1076"/>
          <ac:picMkLst>
            <pc:docMk/>
            <pc:sldMk cId="2885224240" sldId="382"/>
            <ac:picMk id="6" creationId="{C3857815-999A-4DD3-9AFD-9A95C069EAAB}"/>
          </ac:picMkLst>
        </pc:picChg>
        <pc:picChg chg="add mod ord">
          <ac:chgData name="Christa Vercruysse" userId="S::christa.vercruysse@vrijclbnetwerk.be::4200ecb0-f1ab-4090-bbe4-209ba0ca2e7f" providerId="AD" clId="Web-{1579369E-426B-45E0-85B5-88AD8AA0D2D5}" dt="2021-01-14T15:27:40.274" v="55"/>
          <ac:picMkLst>
            <pc:docMk/>
            <pc:sldMk cId="2885224240" sldId="382"/>
            <ac:picMk id="7" creationId="{DA775F6B-3D53-4ED2-8433-08DCFD4CB208}"/>
          </ac:picMkLst>
        </pc:picChg>
        <pc:picChg chg="add mod">
          <ac:chgData name="Christa Vercruysse" userId="S::christa.vercruysse@vrijclbnetwerk.be::4200ecb0-f1ab-4090-bbe4-209ba0ca2e7f" providerId="AD" clId="Web-{1579369E-426B-45E0-85B5-88AD8AA0D2D5}" dt="2021-01-14T15:33:24.168" v="116" actId="1076"/>
          <ac:picMkLst>
            <pc:docMk/>
            <pc:sldMk cId="2885224240" sldId="382"/>
            <ac:picMk id="8" creationId="{83069962-A9BE-49FC-991D-8B4BE8CFFDD3}"/>
          </ac:picMkLst>
        </pc:picChg>
      </pc:sldChg>
      <pc:sldChg chg="addSp modSp">
        <pc:chgData name="Christa Vercruysse" userId="S::christa.vercruysse@vrijclbnetwerk.be::4200ecb0-f1ab-4090-bbe4-209ba0ca2e7f" providerId="AD" clId="Web-{1579369E-426B-45E0-85B5-88AD8AA0D2D5}" dt="2021-01-14T16:32:59.921" v="961" actId="20577"/>
        <pc:sldMkLst>
          <pc:docMk/>
          <pc:sldMk cId="525048508" sldId="383"/>
        </pc:sldMkLst>
        <pc:spChg chg="mod">
          <ac:chgData name="Christa Vercruysse" userId="S::christa.vercruysse@vrijclbnetwerk.be::4200ecb0-f1ab-4090-bbe4-209ba0ca2e7f" providerId="AD" clId="Web-{1579369E-426B-45E0-85B5-88AD8AA0D2D5}" dt="2021-01-14T16:32:59.921" v="961" actId="20577"/>
          <ac:spMkLst>
            <pc:docMk/>
            <pc:sldMk cId="525048508" sldId="383"/>
            <ac:spMk id="2" creationId="{8BF8950F-5D0D-4034-9504-D5C775301614}"/>
          </ac:spMkLst>
        </pc:spChg>
        <pc:spChg chg="mod">
          <ac:chgData name="Christa Vercruysse" userId="S::christa.vercruysse@vrijclbnetwerk.be::4200ecb0-f1ab-4090-bbe4-209ba0ca2e7f" providerId="AD" clId="Web-{1579369E-426B-45E0-85B5-88AD8AA0D2D5}" dt="2021-01-14T15:54:03.555" v="357" actId="1076"/>
          <ac:spMkLst>
            <pc:docMk/>
            <pc:sldMk cId="525048508" sldId="383"/>
            <ac:spMk id="4" creationId="{08D4E35C-3718-4647-92F1-A2109023C110}"/>
          </ac:spMkLst>
        </pc:spChg>
        <pc:picChg chg="add mod">
          <ac:chgData name="Christa Vercruysse" userId="S::christa.vercruysse@vrijclbnetwerk.be::4200ecb0-f1ab-4090-bbe4-209ba0ca2e7f" providerId="AD" clId="Web-{1579369E-426B-45E0-85B5-88AD8AA0D2D5}" dt="2021-01-14T15:50:48.428" v="261" actId="14100"/>
          <ac:picMkLst>
            <pc:docMk/>
            <pc:sldMk cId="525048508" sldId="383"/>
            <ac:picMk id="5" creationId="{FE698D7A-0655-497F-B739-553021AF7CDB}"/>
          </ac:picMkLst>
        </pc:picChg>
        <pc:picChg chg="add mod">
          <ac:chgData name="Christa Vercruysse" userId="S::christa.vercruysse@vrijclbnetwerk.be::4200ecb0-f1ab-4090-bbe4-209ba0ca2e7f" providerId="AD" clId="Web-{1579369E-426B-45E0-85B5-88AD8AA0D2D5}" dt="2021-01-14T15:51:48.616" v="264" actId="14100"/>
          <ac:picMkLst>
            <pc:docMk/>
            <pc:sldMk cId="525048508" sldId="383"/>
            <ac:picMk id="6" creationId="{65F2152F-F25C-48F4-A84B-C84AE9C09A8E}"/>
          </ac:picMkLst>
        </pc:picChg>
        <pc:picChg chg="add mod">
          <ac:chgData name="Christa Vercruysse" userId="S::christa.vercruysse@vrijclbnetwerk.be::4200ecb0-f1ab-4090-bbe4-209ba0ca2e7f" providerId="AD" clId="Web-{1579369E-426B-45E0-85B5-88AD8AA0D2D5}" dt="2021-01-14T15:57:15.025" v="399" actId="1076"/>
          <ac:picMkLst>
            <pc:docMk/>
            <pc:sldMk cId="525048508" sldId="383"/>
            <ac:picMk id="8" creationId="{ACC2621E-FB3B-4DDE-AB97-8E881A8ECEA4}"/>
          </ac:picMkLst>
        </pc:picChg>
      </pc:sldChg>
      <pc:sldChg chg="addSp modSp new">
        <pc:chgData name="Christa Vercruysse" userId="S::christa.vercruysse@vrijclbnetwerk.be::4200ecb0-f1ab-4090-bbe4-209ba0ca2e7f" providerId="AD" clId="Web-{1579369E-426B-45E0-85B5-88AD8AA0D2D5}" dt="2021-01-14T16:31:44.561" v="942" actId="20577"/>
        <pc:sldMkLst>
          <pc:docMk/>
          <pc:sldMk cId="1350958187" sldId="384"/>
        </pc:sldMkLst>
        <pc:spChg chg="mod">
          <ac:chgData name="Christa Vercruysse" userId="S::christa.vercruysse@vrijclbnetwerk.be::4200ecb0-f1ab-4090-bbe4-209ba0ca2e7f" providerId="AD" clId="Web-{1579369E-426B-45E0-85B5-88AD8AA0D2D5}" dt="2021-01-14T16:31:44.561" v="942" actId="20577"/>
          <ac:spMkLst>
            <pc:docMk/>
            <pc:sldMk cId="1350958187" sldId="384"/>
            <ac:spMk id="2" creationId="{F333D79F-5ABF-4BBB-BA12-98336DCEA7B3}"/>
          </ac:spMkLst>
        </pc:spChg>
        <pc:picChg chg="add mod">
          <ac:chgData name="Christa Vercruysse" userId="S::christa.vercruysse@vrijclbnetwerk.be::4200ecb0-f1ab-4090-bbe4-209ba0ca2e7f" providerId="AD" clId="Web-{1579369E-426B-45E0-85B5-88AD8AA0D2D5}" dt="2021-01-14T15:36:10.044" v="138" actId="1076"/>
          <ac:picMkLst>
            <pc:docMk/>
            <pc:sldMk cId="1350958187" sldId="384"/>
            <ac:picMk id="3" creationId="{5A8E9B72-E177-4FFC-9758-152C2802AEC4}"/>
          </ac:picMkLst>
        </pc:picChg>
        <pc:picChg chg="add mod">
          <ac:chgData name="Christa Vercruysse" userId="S::christa.vercruysse@vrijclbnetwerk.be::4200ecb0-f1ab-4090-bbe4-209ba0ca2e7f" providerId="AD" clId="Web-{1579369E-426B-45E0-85B5-88AD8AA0D2D5}" dt="2021-01-14T15:36:49.013" v="142" actId="1076"/>
          <ac:picMkLst>
            <pc:docMk/>
            <pc:sldMk cId="1350958187" sldId="384"/>
            <ac:picMk id="4" creationId="{09D38F9D-DCE8-487B-A216-D3404D3F23A7}"/>
          </ac:picMkLst>
        </pc:picChg>
        <pc:picChg chg="add mod">
          <ac:chgData name="Christa Vercruysse" userId="S::christa.vercruysse@vrijclbnetwerk.be::4200ecb0-f1ab-4090-bbe4-209ba0ca2e7f" providerId="AD" clId="Web-{1579369E-426B-45E0-85B5-88AD8AA0D2D5}" dt="2021-01-14T15:37:09.795" v="144" actId="1076"/>
          <ac:picMkLst>
            <pc:docMk/>
            <pc:sldMk cId="1350958187" sldId="384"/>
            <ac:picMk id="6" creationId="{259B2F13-00F7-4D34-8592-CD621C805BA2}"/>
          </ac:picMkLst>
        </pc:picChg>
      </pc:sldChg>
      <pc:sldChg chg="add del replId">
        <pc:chgData name="Christa Vercruysse" userId="S::christa.vercruysse@vrijclbnetwerk.be::4200ecb0-f1ab-4090-bbe4-209ba0ca2e7f" providerId="AD" clId="Web-{1579369E-426B-45E0-85B5-88AD8AA0D2D5}" dt="2021-01-14T15:24:59.038" v="31"/>
        <pc:sldMkLst>
          <pc:docMk/>
          <pc:sldMk cId="2161438764" sldId="384"/>
        </pc:sldMkLst>
      </pc:sldChg>
      <pc:sldChg chg="add del replId">
        <pc:chgData name="Christa Vercruysse" userId="S::christa.vercruysse@vrijclbnetwerk.be::4200ecb0-f1ab-4090-bbe4-209ba0ca2e7f" providerId="AD" clId="Web-{1579369E-426B-45E0-85B5-88AD8AA0D2D5}" dt="2021-01-14T15:25:01.163" v="32"/>
        <pc:sldMkLst>
          <pc:docMk/>
          <pc:sldMk cId="375136847" sldId="385"/>
        </pc:sldMkLst>
      </pc:sldChg>
      <pc:sldChg chg="modSp new">
        <pc:chgData name="Christa Vercruysse" userId="S::christa.vercruysse@vrijclbnetwerk.be::4200ecb0-f1ab-4090-bbe4-209ba0ca2e7f" providerId="AD" clId="Web-{1579369E-426B-45E0-85B5-88AD8AA0D2D5}" dt="2021-01-14T16:31:19.701" v="936" actId="20577"/>
        <pc:sldMkLst>
          <pc:docMk/>
          <pc:sldMk cId="2083939357" sldId="385"/>
        </pc:sldMkLst>
        <pc:spChg chg="mod">
          <ac:chgData name="Christa Vercruysse" userId="S::christa.vercruysse@vrijclbnetwerk.be::4200ecb0-f1ab-4090-bbe4-209ba0ca2e7f" providerId="AD" clId="Web-{1579369E-426B-45E0-85B5-88AD8AA0D2D5}" dt="2021-01-14T16:31:19.701" v="936" actId="20577"/>
          <ac:spMkLst>
            <pc:docMk/>
            <pc:sldMk cId="2083939357" sldId="385"/>
            <ac:spMk id="2" creationId="{CA46E490-1EE9-4362-9C55-6BA45D8DB5D0}"/>
          </ac:spMkLst>
        </pc:spChg>
        <pc:spChg chg="mod">
          <ac:chgData name="Christa Vercruysse" userId="S::christa.vercruysse@vrijclbnetwerk.be::4200ecb0-f1ab-4090-bbe4-209ba0ca2e7f" providerId="AD" clId="Web-{1579369E-426B-45E0-85B5-88AD8AA0D2D5}" dt="2021-01-14T15:44:54.877" v="228" actId="1076"/>
          <ac:spMkLst>
            <pc:docMk/>
            <pc:sldMk cId="2083939357" sldId="385"/>
            <ac:spMk id="3" creationId="{E2B4B9A2-71B0-49F1-8D62-FFB799A07D64}"/>
          </ac:spMkLst>
        </pc:spChg>
      </pc:sldChg>
      <pc:sldChg chg="addSp delSp modSp new">
        <pc:chgData name="Christa Vercruysse" userId="S::christa.vercruysse@vrijclbnetwerk.be::4200ecb0-f1ab-4090-bbe4-209ba0ca2e7f" providerId="AD" clId="Web-{1579369E-426B-45E0-85B5-88AD8AA0D2D5}" dt="2021-01-14T16:33:16.983" v="964" actId="20577"/>
        <pc:sldMkLst>
          <pc:docMk/>
          <pc:sldMk cId="501689953" sldId="386"/>
        </pc:sldMkLst>
        <pc:spChg chg="mod">
          <ac:chgData name="Christa Vercruysse" userId="S::christa.vercruysse@vrijclbnetwerk.be::4200ecb0-f1ab-4090-bbe4-209ba0ca2e7f" providerId="AD" clId="Web-{1579369E-426B-45E0-85B5-88AD8AA0D2D5}" dt="2021-01-14T16:33:16.983" v="964" actId="20577"/>
          <ac:spMkLst>
            <pc:docMk/>
            <pc:sldMk cId="501689953" sldId="386"/>
            <ac:spMk id="2" creationId="{141472D6-7196-4CAD-8B09-53BCB09CDE18}"/>
          </ac:spMkLst>
        </pc:spChg>
        <pc:spChg chg="del">
          <ac:chgData name="Christa Vercruysse" userId="S::christa.vercruysse@vrijclbnetwerk.be::4200ecb0-f1ab-4090-bbe4-209ba0ca2e7f" providerId="AD" clId="Web-{1579369E-426B-45E0-85B5-88AD8AA0D2D5}" dt="2021-01-14T16:01:25.699" v="458"/>
          <ac:spMkLst>
            <pc:docMk/>
            <pc:sldMk cId="501689953" sldId="386"/>
            <ac:spMk id="3" creationId="{7FA27F44-C07F-4C7F-905D-893CF7DA5D93}"/>
          </ac:spMkLst>
        </pc:spChg>
        <pc:spChg chg="add mod">
          <ac:chgData name="Christa Vercruysse" userId="S::christa.vercruysse@vrijclbnetwerk.be::4200ecb0-f1ab-4090-bbe4-209ba0ca2e7f" providerId="AD" clId="Web-{1579369E-426B-45E0-85B5-88AD8AA0D2D5}" dt="2021-01-14T16:15:25.458" v="571" actId="20577"/>
          <ac:spMkLst>
            <pc:docMk/>
            <pc:sldMk cId="501689953" sldId="386"/>
            <ac:spMk id="4" creationId="{80118DE1-7C6A-4842-801A-114CF0452E4C}"/>
          </ac:spMkLst>
        </pc:spChg>
        <pc:spChg chg="add mod">
          <ac:chgData name="Christa Vercruysse" userId="S::christa.vercruysse@vrijclbnetwerk.be::4200ecb0-f1ab-4090-bbe4-209ba0ca2e7f" providerId="AD" clId="Web-{1579369E-426B-45E0-85B5-88AD8AA0D2D5}" dt="2021-01-14T16:17:48.459" v="672" actId="1076"/>
          <ac:spMkLst>
            <pc:docMk/>
            <pc:sldMk cId="501689953" sldId="386"/>
            <ac:spMk id="6" creationId="{99FB978C-BD1E-4EC0-B089-2159B575BF9C}"/>
          </ac:spMkLst>
        </pc:spChg>
        <pc:picChg chg="add mod">
          <ac:chgData name="Christa Vercruysse" userId="S::christa.vercruysse@vrijclbnetwerk.be::4200ecb0-f1ab-4090-bbe4-209ba0ca2e7f" providerId="AD" clId="Web-{1579369E-426B-45E0-85B5-88AD8AA0D2D5}" dt="2021-01-14T16:13:51.925" v="527" actId="1076"/>
          <ac:picMkLst>
            <pc:docMk/>
            <pc:sldMk cId="501689953" sldId="386"/>
            <ac:picMk id="5" creationId="{3B88D016-B354-4B4D-8E9A-C4EDBE1D10D8}"/>
          </ac:picMkLst>
        </pc:picChg>
      </pc:sldChg>
      <pc:sldChg chg="add del replId">
        <pc:chgData name="Christa Vercruysse" userId="S::christa.vercruysse@vrijclbnetwerk.be::4200ecb0-f1ab-4090-bbe4-209ba0ca2e7f" providerId="AD" clId="Web-{1579369E-426B-45E0-85B5-88AD8AA0D2D5}" dt="2021-01-14T15:25:03.225" v="33"/>
        <pc:sldMkLst>
          <pc:docMk/>
          <pc:sldMk cId="1062476938" sldId="386"/>
        </pc:sldMkLst>
      </pc:sldChg>
      <pc:sldChg chg="addSp modSp new">
        <pc:chgData name="Christa Vercruysse" userId="S::christa.vercruysse@vrijclbnetwerk.be::4200ecb0-f1ab-4090-bbe4-209ba0ca2e7f" providerId="AD" clId="Web-{1579369E-426B-45E0-85B5-88AD8AA0D2D5}" dt="2021-01-14T16:33:21.140" v="965" actId="20577"/>
        <pc:sldMkLst>
          <pc:docMk/>
          <pc:sldMk cId="2020972524" sldId="387"/>
        </pc:sldMkLst>
        <pc:spChg chg="mod">
          <ac:chgData name="Christa Vercruysse" userId="S::christa.vercruysse@vrijclbnetwerk.be::4200ecb0-f1ab-4090-bbe4-209ba0ca2e7f" providerId="AD" clId="Web-{1579369E-426B-45E0-85B5-88AD8AA0D2D5}" dt="2021-01-14T16:33:21.140" v="965" actId="20577"/>
          <ac:spMkLst>
            <pc:docMk/>
            <pc:sldMk cId="2020972524" sldId="387"/>
            <ac:spMk id="2" creationId="{4D61EADB-25C0-4480-AA30-54898F4D3FE8}"/>
          </ac:spMkLst>
        </pc:spChg>
        <pc:spChg chg="add mod">
          <ac:chgData name="Christa Vercruysse" userId="S::christa.vercruysse@vrijclbnetwerk.be::4200ecb0-f1ab-4090-bbe4-209ba0ca2e7f" providerId="AD" clId="Web-{1579369E-426B-45E0-85B5-88AD8AA0D2D5}" dt="2021-01-14T16:15:46.552" v="574" actId="20577"/>
          <ac:spMkLst>
            <pc:docMk/>
            <pc:sldMk cId="2020972524" sldId="387"/>
            <ac:spMk id="3" creationId="{149A0A0C-5C09-400B-A21A-E52FB03ECF8B}"/>
          </ac:spMkLst>
        </pc:spChg>
        <pc:spChg chg="add mod">
          <ac:chgData name="Christa Vercruysse" userId="S::christa.vercruysse@vrijclbnetwerk.be::4200ecb0-f1ab-4090-bbe4-209ba0ca2e7f" providerId="AD" clId="Web-{1579369E-426B-45E0-85B5-88AD8AA0D2D5}" dt="2021-01-14T16:17:35.131" v="669" actId="20577"/>
          <ac:spMkLst>
            <pc:docMk/>
            <pc:sldMk cId="2020972524" sldId="387"/>
            <ac:spMk id="5" creationId="{F22BE104-690B-485C-89F9-D955CEF51CED}"/>
          </ac:spMkLst>
        </pc:spChg>
        <pc:picChg chg="add mod">
          <ac:chgData name="Christa Vercruysse" userId="S::christa.vercruysse@vrijclbnetwerk.be::4200ecb0-f1ab-4090-bbe4-209ba0ca2e7f" providerId="AD" clId="Web-{1579369E-426B-45E0-85B5-88AD8AA0D2D5}" dt="2021-01-14T16:16:42.833" v="579" actId="1076"/>
          <ac:picMkLst>
            <pc:docMk/>
            <pc:sldMk cId="2020972524" sldId="387"/>
            <ac:picMk id="4" creationId="{30A00033-FF7E-4D1F-A32E-D15A32019FE4}"/>
          </ac:picMkLst>
        </pc:picChg>
      </pc:sldChg>
      <pc:sldChg chg="delSp modSp new mod setBg">
        <pc:chgData name="Christa Vercruysse" userId="S::christa.vercruysse@vrijclbnetwerk.be::4200ecb0-f1ab-4090-bbe4-209ba0ca2e7f" providerId="AD" clId="Web-{1579369E-426B-45E0-85B5-88AD8AA0D2D5}" dt="2021-01-14T16:29:01.575" v="904" actId="14100"/>
        <pc:sldMkLst>
          <pc:docMk/>
          <pc:sldMk cId="3112136" sldId="388"/>
        </pc:sldMkLst>
        <pc:spChg chg="del">
          <ac:chgData name="Christa Vercruysse" userId="S::christa.vercruysse@vrijclbnetwerk.be::4200ecb0-f1ab-4090-bbe4-209ba0ca2e7f" providerId="AD" clId="Web-{1579369E-426B-45E0-85B5-88AD8AA0D2D5}" dt="2021-01-14T16:26:57.308" v="881"/>
          <ac:spMkLst>
            <pc:docMk/>
            <pc:sldMk cId="3112136" sldId="388"/>
            <ac:spMk id="2" creationId="{65261F65-7181-4C17-923A-A114B504B082}"/>
          </ac:spMkLst>
        </pc:spChg>
        <pc:spChg chg="mod">
          <ac:chgData name="Christa Vercruysse" userId="S::christa.vercruysse@vrijclbnetwerk.be::4200ecb0-f1ab-4090-bbe4-209ba0ca2e7f" providerId="AD" clId="Web-{1579369E-426B-45E0-85B5-88AD8AA0D2D5}" dt="2021-01-14T16:29:01.575" v="904" actId="14100"/>
          <ac:spMkLst>
            <pc:docMk/>
            <pc:sldMk cId="3112136" sldId="388"/>
            <ac:spMk id="3" creationId="{E6EE221C-5F28-471D-A2DE-127AC4306FE2}"/>
          </ac:spMkLst>
        </pc:spChg>
      </pc:sldChg>
      <pc:sldChg chg="addSp delSp modSp new del">
        <pc:chgData name="Christa Vercruysse" userId="S::christa.vercruysse@vrijclbnetwerk.be::4200ecb0-f1ab-4090-bbe4-209ba0ca2e7f" providerId="AD" clId="Web-{1579369E-426B-45E0-85B5-88AD8AA0D2D5}" dt="2021-01-14T16:23:39.337" v="767"/>
        <pc:sldMkLst>
          <pc:docMk/>
          <pc:sldMk cId="532171723" sldId="388"/>
        </pc:sldMkLst>
        <pc:picChg chg="add del mod">
          <ac:chgData name="Christa Vercruysse" userId="S::christa.vercruysse@vrijclbnetwerk.be::4200ecb0-f1ab-4090-bbe4-209ba0ca2e7f" providerId="AD" clId="Web-{1579369E-426B-45E0-85B5-88AD8AA0D2D5}" dt="2021-01-14T16:21:21.273" v="738"/>
          <ac:picMkLst>
            <pc:docMk/>
            <pc:sldMk cId="532171723" sldId="388"/>
            <ac:picMk id="2" creationId="{B93C88CA-9F32-465F-9D86-45D36B247A6B}"/>
          </ac:picMkLst>
        </pc:picChg>
      </pc:sldChg>
      <pc:sldChg chg="modSp new">
        <pc:chgData name="Christa Vercruysse" userId="S::christa.vercruysse@vrijclbnetwerk.be::4200ecb0-f1ab-4090-bbe4-209ba0ca2e7f" providerId="AD" clId="Web-{1579369E-426B-45E0-85B5-88AD8AA0D2D5}" dt="2021-01-14T16:57:44.826" v="1389" actId="14100"/>
        <pc:sldMkLst>
          <pc:docMk/>
          <pc:sldMk cId="1254363940" sldId="389"/>
        </pc:sldMkLst>
        <pc:spChg chg="mod">
          <ac:chgData name="Christa Vercruysse" userId="S::christa.vercruysse@vrijclbnetwerk.be::4200ecb0-f1ab-4090-bbe4-209ba0ca2e7f" providerId="AD" clId="Web-{1579369E-426B-45E0-85B5-88AD8AA0D2D5}" dt="2021-01-14T16:49:37.555" v="1195" actId="20577"/>
          <ac:spMkLst>
            <pc:docMk/>
            <pc:sldMk cId="1254363940" sldId="389"/>
            <ac:spMk id="2" creationId="{2238D4DE-C146-43A6-8530-B062FDC5107A}"/>
          </ac:spMkLst>
        </pc:spChg>
        <pc:spChg chg="mod">
          <ac:chgData name="Christa Vercruysse" userId="S::christa.vercruysse@vrijclbnetwerk.be::4200ecb0-f1ab-4090-bbe4-209ba0ca2e7f" providerId="AD" clId="Web-{1579369E-426B-45E0-85B5-88AD8AA0D2D5}" dt="2021-01-14T16:57:44.826" v="1389" actId="14100"/>
          <ac:spMkLst>
            <pc:docMk/>
            <pc:sldMk cId="1254363940" sldId="389"/>
            <ac:spMk id="3" creationId="{10378112-BED4-4D79-9E34-768155B5AB25}"/>
          </ac:spMkLst>
        </pc:spChg>
      </pc:sldChg>
      <pc:sldChg chg="modSp new">
        <pc:chgData name="Christa Vercruysse" userId="S::christa.vercruysse@vrijclbnetwerk.be::4200ecb0-f1ab-4090-bbe4-209ba0ca2e7f" providerId="AD" clId="Web-{1579369E-426B-45E0-85B5-88AD8AA0D2D5}" dt="2021-01-14T17:02:17.391" v="1475" actId="1076"/>
        <pc:sldMkLst>
          <pc:docMk/>
          <pc:sldMk cId="2872348611" sldId="390"/>
        </pc:sldMkLst>
        <pc:spChg chg="mod">
          <ac:chgData name="Christa Vercruysse" userId="S::christa.vercruysse@vrijclbnetwerk.be::4200ecb0-f1ab-4090-bbe4-209ba0ca2e7f" providerId="AD" clId="Web-{1579369E-426B-45E0-85B5-88AD8AA0D2D5}" dt="2021-01-14T17:01:58" v="1470" actId="20577"/>
          <ac:spMkLst>
            <pc:docMk/>
            <pc:sldMk cId="2872348611" sldId="390"/>
            <ac:spMk id="2" creationId="{E5DD272E-7D78-4BD1-B828-2308376FF61E}"/>
          </ac:spMkLst>
        </pc:spChg>
        <pc:spChg chg="mod">
          <ac:chgData name="Christa Vercruysse" userId="S::christa.vercruysse@vrijclbnetwerk.be::4200ecb0-f1ab-4090-bbe4-209ba0ca2e7f" providerId="AD" clId="Web-{1579369E-426B-45E0-85B5-88AD8AA0D2D5}" dt="2021-01-14T17:02:17.391" v="1475" actId="1076"/>
          <ac:spMkLst>
            <pc:docMk/>
            <pc:sldMk cId="2872348611" sldId="390"/>
            <ac:spMk id="3" creationId="{E3AD6CE2-9FFF-48FA-AC66-9F1EA1F9635B}"/>
          </ac:spMkLst>
        </pc:spChg>
      </pc:sldChg>
      <pc:sldChg chg="delSp modSp new">
        <pc:chgData name="Christa Vercruysse" userId="S::christa.vercruysse@vrijclbnetwerk.be::4200ecb0-f1ab-4090-bbe4-209ba0ca2e7f" providerId="AD" clId="Web-{1579369E-426B-45E0-85B5-88AD8AA0D2D5}" dt="2021-01-14T17:07:14.409" v="1529" actId="14100"/>
        <pc:sldMkLst>
          <pc:docMk/>
          <pc:sldMk cId="603536953" sldId="391"/>
        </pc:sldMkLst>
        <pc:spChg chg="del">
          <ac:chgData name="Christa Vercruysse" userId="S::christa.vercruysse@vrijclbnetwerk.be::4200ecb0-f1ab-4090-bbe4-209ba0ca2e7f" providerId="AD" clId="Web-{1579369E-426B-45E0-85B5-88AD8AA0D2D5}" dt="2021-01-14T17:06:53.925" v="1522"/>
          <ac:spMkLst>
            <pc:docMk/>
            <pc:sldMk cId="603536953" sldId="391"/>
            <ac:spMk id="2" creationId="{80FE3ACE-D638-470B-9C47-D4E0C72AA00F}"/>
          </ac:spMkLst>
        </pc:spChg>
        <pc:spChg chg="mod">
          <ac:chgData name="Christa Vercruysse" userId="S::christa.vercruysse@vrijclbnetwerk.be::4200ecb0-f1ab-4090-bbe4-209ba0ca2e7f" providerId="AD" clId="Web-{1579369E-426B-45E0-85B5-88AD8AA0D2D5}" dt="2021-01-14T17:07:14.409" v="1529" actId="14100"/>
          <ac:spMkLst>
            <pc:docMk/>
            <pc:sldMk cId="603536953" sldId="391"/>
            <ac:spMk id="3" creationId="{3D08FF29-056A-4E7E-A80C-EF0164F2CCA8}"/>
          </ac:spMkLst>
        </pc:spChg>
      </pc:sldChg>
      <pc:sldChg chg="addSp modSp new">
        <pc:chgData name="Christa Vercruysse" userId="S::christa.vercruysse@vrijclbnetwerk.be::4200ecb0-f1ab-4090-bbe4-209ba0ca2e7f" providerId="AD" clId="Web-{1579369E-426B-45E0-85B5-88AD8AA0D2D5}" dt="2021-01-14T17:20:19.229" v="1810" actId="1076"/>
        <pc:sldMkLst>
          <pc:docMk/>
          <pc:sldMk cId="2975520426" sldId="392"/>
        </pc:sldMkLst>
        <pc:spChg chg="mod">
          <ac:chgData name="Christa Vercruysse" userId="S::christa.vercruysse@vrijclbnetwerk.be::4200ecb0-f1ab-4090-bbe4-209ba0ca2e7f" providerId="AD" clId="Web-{1579369E-426B-45E0-85B5-88AD8AA0D2D5}" dt="2021-01-14T17:13:57.913" v="1663" actId="20577"/>
          <ac:spMkLst>
            <pc:docMk/>
            <pc:sldMk cId="2975520426" sldId="392"/>
            <ac:spMk id="2" creationId="{C59E7CEA-4567-4ABE-9AA7-3E32E5C2FF2F}"/>
          </ac:spMkLst>
        </pc:spChg>
        <pc:spChg chg="mod">
          <ac:chgData name="Christa Vercruysse" userId="S::christa.vercruysse@vrijclbnetwerk.be::4200ecb0-f1ab-4090-bbe4-209ba0ca2e7f" providerId="AD" clId="Web-{1579369E-426B-45E0-85B5-88AD8AA0D2D5}" dt="2021-01-14T17:20:09.510" v="1804" actId="20577"/>
          <ac:spMkLst>
            <pc:docMk/>
            <pc:sldMk cId="2975520426" sldId="392"/>
            <ac:spMk id="3" creationId="{6C118B17-8AEF-4223-B010-04EE47B950A7}"/>
          </ac:spMkLst>
        </pc:spChg>
        <pc:picChg chg="add mod">
          <ac:chgData name="Christa Vercruysse" userId="S::christa.vercruysse@vrijclbnetwerk.be::4200ecb0-f1ab-4090-bbe4-209ba0ca2e7f" providerId="AD" clId="Web-{1579369E-426B-45E0-85B5-88AD8AA0D2D5}" dt="2021-01-14T17:20:19.229" v="1810" actId="1076"/>
          <ac:picMkLst>
            <pc:docMk/>
            <pc:sldMk cId="2975520426" sldId="392"/>
            <ac:picMk id="5" creationId="{412658DB-0EE3-4BE9-ADB5-DEA846D983E4}"/>
          </ac:picMkLst>
        </pc:picChg>
      </pc:sldChg>
      <pc:sldChg chg="addSp modSp new ord">
        <pc:chgData name="Christa Vercruysse" userId="S::christa.vercruysse@vrijclbnetwerk.be::4200ecb0-f1ab-4090-bbe4-209ba0ca2e7f" providerId="AD" clId="Web-{1579369E-426B-45E0-85B5-88AD8AA0D2D5}" dt="2021-01-14T17:22:11.762" v="1838" actId="1076"/>
        <pc:sldMkLst>
          <pc:docMk/>
          <pc:sldMk cId="526068900" sldId="393"/>
        </pc:sldMkLst>
        <pc:spChg chg="mod">
          <ac:chgData name="Christa Vercruysse" userId="S::christa.vercruysse@vrijclbnetwerk.be::4200ecb0-f1ab-4090-bbe4-209ba0ca2e7f" providerId="AD" clId="Web-{1579369E-426B-45E0-85B5-88AD8AA0D2D5}" dt="2021-01-14T17:20:47.605" v="1813" actId="20577"/>
          <ac:spMkLst>
            <pc:docMk/>
            <pc:sldMk cId="526068900" sldId="393"/>
            <ac:spMk id="2" creationId="{E3BA959B-61FB-41B3-8068-CB40940C5E96}"/>
          </ac:spMkLst>
        </pc:spChg>
        <pc:spChg chg="mod">
          <ac:chgData name="Christa Vercruysse" userId="S::christa.vercruysse@vrijclbnetwerk.be::4200ecb0-f1ab-4090-bbe4-209ba0ca2e7f" providerId="AD" clId="Web-{1579369E-426B-45E0-85B5-88AD8AA0D2D5}" dt="2021-01-14T17:21:43.621" v="1834" actId="14100"/>
          <ac:spMkLst>
            <pc:docMk/>
            <pc:sldMk cId="526068900" sldId="393"/>
            <ac:spMk id="3" creationId="{BBA726E8-9B98-4604-A95A-9E1586891F5E}"/>
          </ac:spMkLst>
        </pc:spChg>
        <pc:picChg chg="add mod">
          <ac:chgData name="Christa Vercruysse" userId="S::christa.vercruysse@vrijclbnetwerk.be::4200ecb0-f1ab-4090-bbe4-209ba0ca2e7f" providerId="AD" clId="Web-{1579369E-426B-45E0-85B5-88AD8AA0D2D5}" dt="2021-01-14T17:22:11.762" v="1838" actId="1076"/>
          <ac:picMkLst>
            <pc:docMk/>
            <pc:sldMk cId="526068900" sldId="393"/>
            <ac:picMk id="5" creationId="{3FCFC753-79FF-4DFC-81F1-C9CE825AD477}"/>
          </ac:picMkLst>
        </pc:picChg>
      </pc:sldChg>
      <pc:sldChg chg="addSp delSp modSp new">
        <pc:chgData name="Christa Vercruysse" userId="S::christa.vercruysse@vrijclbnetwerk.be::4200ecb0-f1ab-4090-bbe4-209ba0ca2e7f" providerId="AD" clId="Web-{1579369E-426B-45E0-85B5-88AD8AA0D2D5}" dt="2021-01-14T17:28:02.234" v="1923" actId="20577"/>
        <pc:sldMkLst>
          <pc:docMk/>
          <pc:sldMk cId="3937300391" sldId="394"/>
        </pc:sldMkLst>
        <pc:spChg chg="del">
          <ac:chgData name="Christa Vercruysse" userId="S::christa.vercruysse@vrijclbnetwerk.be::4200ecb0-f1ab-4090-bbe4-209ba0ca2e7f" providerId="AD" clId="Web-{1579369E-426B-45E0-85B5-88AD8AA0D2D5}" dt="2021-01-14T17:26:19.311" v="1897"/>
          <ac:spMkLst>
            <pc:docMk/>
            <pc:sldMk cId="3937300391" sldId="394"/>
            <ac:spMk id="2" creationId="{B2B1839F-0808-45D9-8859-D6D24E173473}"/>
          </ac:spMkLst>
        </pc:spChg>
        <pc:spChg chg="mod">
          <ac:chgData name="Christa Vercruysse" userId="S::christa.vercruysse@vrijclbnetwerk.be::4200ecb0-f1ab-4090-bbe4-209ba0ca2e7f" providerId="AD" clId="Web-{1579369E-426B-45E0-85B5-88AD8AA0D2D5}" dt="2021-01-14T17:28:02.234" v="1923" actId="20577"/>
          <ac:spMkLst>
            <pc:docMk/>
            <pc:sldMk cId="3937300391" sldId="394"/>
            <ac:spMk id="3" creationId="{ED6AFAA8-C238-45E5-A651-559E02D894C0}"/>
          </ac:spMkLst>
        </pc:spChg>
        <pc:spChg chg="add del mod">
          <ac:chgData name="Christa Vercruysse" userId="S::christa.vercruysse@vrijclbnetwerk.be::4200ecb0-f1ab-4090-bbe4-209ba0ca2e7f" providerId="AD" clId="Web-{1579369E-426B-45E0-85B5-88AD8AA0D2D5}" dt="2021-01-14T17:23:55.513" v="1857"/>
          <ac:spMkLst>
            <pc:docMk/>
            <pc:sldMk cId="3937300391" sldId="394"/>
            <ac:spMk id="5" creationId="{52D0C5EF-D26F-4BB3-A6E3-7D763D217707}"/>
          </ac:spMkLst>
        </pc:spChg>
        <pc:picChg chg="add mod">
          <ac:chgData name="Christa Vercruysse" userId="S::christa.vercruysse@vrijclbnetwerk.be::4200ecb0-f1ab-4090-bbe4-209ba0ca2e7f" providerId="AD" clId="Web-{1579369E-426B-45E0-85B5-88AD8AA0D2D5}" dt="2021-01-14T17:27:58.734" v="1921" actId="1076"/>
          <ac:picMkLst>
            <pc:docMk/>
            <pc:sldMk cId="3937300391" sldId="394"/>
            <ac:picMk id="6" creationId="{8308EDC1-7449-4305-9633-5D83E0FBEA93}"/>
          </ac:picMkLst>
        </pc:picChg>
      </pc:sldChg>
      <pc:sldChg chg="addSp delSp modSp new">
        <pc:chgData name="Christa Vercruysse" userId="S::christa.vercruysse@vrijclbnetwerk.be::4200ecb0-f1ab-4090-bbe4-209ba0ca2e7f" providerId="AD" clId="Web-{1579369E-426B-45E0-85B5-88AD8AA0D2D5}" dt="2021-01-14T17:29:54.735" v="1942" actId="1076"/>
        <pc:sldMkLst>
          <pc:docMk/>
          <pc:sldMk cId="700700760" sldId="395"/>
        </pc:sldMkLst>
        <pc:spChg chg="del">
          <ac:chgData name="Christa Vercruysse" userId="S::christa.vercruysse@vrijclbnetwerk.be::4200ecb0-f1ab-4090-bbe4-209ba0ca2e7f" providerId="AD" clId="Web-{1579369E-426B-45E0-85B5-88AD8AA0D2D5}" dt="2021-01-14T17:28:08.906" v="1924"/>
          <ac:spMkLst>
            <pc:docMk/>
            <pc:sldMk cId="700700760" sldId="395"/>
            <ac:spMk id="2" creationId="{6AB9F38C-0BC3-47E1-823E-A2D02AA3B19D}"/>
          </ac:spMkLst>
        </pc:spChg>
        <pc:spChg chg="mod">
          <ac:chgData name="Christa Vercruysse" userId="S::christa.vercruysse@vrijclbnetwerk.be::4200ecb0-f1ab-4090-bbe4-209ba0ca2e7f" providerId="AD" clId="Web-{1579369E-426B-45E0-85B5-88AD8AA0D2D5}" dt="2021-01-14T17:28:37.437" v="1935" actId="14100"/>
          <ac:spMkLst>
            <pc:docMk/>
            <pc:sldMk cId="700700760" sldId="395"/>
            <ac:spMk id="3" creationId="{ADF80041-7DB9-4746-A451-CD22A8CFA701}"/>
          </ac:spMkLst>
        </pc:spChg>
        <pc:picChg chg="add mod">
          <ac:chgData name="Christa Vercruysse" userId="S::christa.vercruysse@vrijclbnetwerk.be::4200ecb0-f1ab-4090-bbe4-209ba0ca2e7f" providerId="AD" clId="Web-{1579369E-426B-45E0-85B5-88AD8AA0D2D5}" dt="2021-01-14T17:29:47.969" v="1940" actId="1076"/>
          <ac:picMkLst>
            <pc:docMk/>
            <pc:sldMk cId="700700760" sldId="395"/>
            <ac:picMk id="5" creationId="{73D9E015-8217-4E93-9C2C-3853D7084567}"/>
          </ac:picMkLst>
        </pc:picChg>
        <pc:picChg chg="add mod">
          <ac:chgData name="Christa Vercruysse" userId="S::christa.vercruysse@vrijclbnetwerk.be::4200ecb0-f1ab-4090-bbe4-209ba0ca2e7f" providerId="AD" clId="Web-{1579369E-426B-45E0-85B5-88AD8AA0D2D5}" dt="2021-01-14T17:29:54.735" v="1942" actId="1076"/>
          <ac:picMkLst>
            <pc:docMk/>
            <pc:sldMk cId="700700760" sldId="395"/>
            <ac:picMk id="6" creationId="{D99CB113-B891-49FB-85D0-387649C50616}"/>
          </ac:picMkLst>
        </pc:picChg>
      </pc:sldChg>
      <pc:sldChg chg="delSp modSp new">
        <pc:chgData name="Christa Vercruysse" userId="S::christa.vercruysse@vrijclbnetwerk.be::4200ecb0-f1ab-4090-bbe4-209ba0ca2e7f" providerId="AD" clId="Web-{1579369E-426B-45E0-85B5-88AD8AA0D2D5}" dt="2021-01-14T17:32:07.986" v="1964" actId="1076"/>
        <pc:sldMkLst>
          <pc:docMk/>
          <pc:sldMk cId="2483298968" sldId="396"/>
        </pc:sldMkLst>
        <pc:spChg chg="del">
          <ac:chgData name="Christa Vercruysse" userId="S::christa.vercruysse@vrijclbnetwerk.be::4200ecb0-f1ab-4090-bbe4-209ba0ca2e7f" providerId="AD" clId="Web-{1579369E-426B-45E0-85B5-88AD8AA0D2D5}" dt="2021-01-14T17:32:04.470" v="1963"/>
          <ac:spMkLst>
            <pc:docMk/>
            <pc:sldMk cId="2483298968" sldId="396"/>
            <ac:spMk id="2" creationId="{149D56E7-DBB3-4E2A-B21F-823BA9EB5D65}"/>
          </ac:spMkLst>
        </pc:spChg>
        <pc:spChg chg="mod">
          <ac:chgData name="Christa Vercruysse" userId="S::christa.vercruysse@vrijclbnetwerk.be::4200ecb0-f1ab-4090-bbe4-209ba0ca2e7f" providerId="AD" clId="Web-{1579369E-426B-45E0-85B5-88AD8AA0D2D5}" dt="2021-01-14T17:32:07.986" v="1964" actId="1076"/>
          <ac:spMkLst>
            <pc:docMk/>
            <pc:sldMk cId="2483298968" sldId="396"/>
            <ac:spMk id="3" creationId="{18E2E976-860E-4D63-A280-2688BCA4A4A2}"/>
          </ac:spMkLst>
        </pc:spChg>
      </pc:sldChg>
    </pc:docChg>
  </pc:docChgLst>
  <pc:docChgLst>
    <pc:chgData name="Greta Clarebout" userId="S::greta.clarebout@vrijclbnetwerk.be::0065a835-eb0b-4fe6-a3a5-145465db141b" providerId="AD" clId="Web-{9119E588-7A77-4FEF-A60D-074DC54FC8B1}"/>
    <pc:docChg chg="modSld">
      <pc:chgData name="Greta Clarebout" userId="S::greta.clarebout@vrijclbnetwerk.be::0065a835-eb0b-4fe6-a3a5-145465db141b" providerId="AD" clId="Web-{9119E588-7A77-4FEF-A60D-074DC54FC8B1}" dt="2021-01-14T20:57:28.546" v="349" actId="20577"/>
      <pc:docMkLst>
        <pc:docMk/>
      </pc:docMkLst>
      <pc:sldChg chg="modSp">
        <pc:chgData name="Greta Clarebout" userId="S::greta.clarebout@vrijclbnetwerk.be::0065a835-eb0b-4fe6-a3a5-145465db141b" providerId="AD" clId="Web-{9119E588-7A77-4FEF-A60D-074DC54FC8B1}" dt="2021-01-14T20:53:24.335" v="319" actId="14100"/>
        <pc:sldMkLst>
          <pc:docMk/>
          <pc:sldMk cId="3994835955" sldId="275"/>
        </pc:sldMkLst>
        <pc:spChg chg="mod">
          <ac:chgData name="Greta Clarebout" userId="S::greta.clarebout@vrijclbnetwerk.be::0065a835-eb0b-4fe6-a3a5-145465db141b" providerId="AD" clId="Web-{9119E588-7A77-4FEF-A60D-074DC54FC8B1}" dt="2021-01-14T20:53:24.335" v="319" actId="14100"/>
          <ac:spMkLst>
            <pc:docMk/>
            <pc:sldMk cId="3994835955" sldId="275"/>
            <ac:spMk id="3" creationId="{15BB89B1-2841-4BC6-9F1E-F3F8CF391AAC}"/>
          </ac:spMkLst>
        </pc:spChg>
        <pc:picChg chg="mod">
          <ac:chgData name="Greta Clarebout" userId="S::greta.clarebout@vrijclbnetwerk.be::0065a835-eb0b-4fe6-a3a5-145465db141b" providerId="AD" clId="Web-{9119E588-7A77-4FEF-A60D-074DC54FC8B1}" dt="2021-01-14T20:51:56.209" v="316" actId="1076"/>
          <ac:picMkLst>
            <pc:docMk/>
            <pc:sldMk cId="3994835955" sldId="275"/>
            <ac:picMk id="5" creationId="{6F1FD252-A78B-4710-AD3A-B43C7D7A9B24}"/>
          </ac:picMkLst>
        </pc:picChg>
      </pc:sldChg>
      <pc:sldChg chg="modSp">
        <pc:chgData name="Greta Clarebout" userId="S::greta.clarebout@vrijclbnetwerk.be::0065a835-eb0b-4fe6-a3a5-145465db141b" providerId="AD" clId="Web-{9119E588-7A77-4FEF-A60D-074DC54FC8B1}" dt="2021-01-14T20:46:21.827" v="152" actId="20577"/>
        <pc:sldMkLst>
          <pc:docMk/>
          <pc:sldMk cId="2022756378" sldId="346"/>
        </pc:sldMkLst>
        <pc:spChg chg="mod">
          <ac:chgData name="Greta Clarebout" userId="S::greta.clarebout@vrijclbnetwerk.be::0065a835-eb0b-4fe6-a3a5-145465db141b" providerId="AD" clId="Web-{9119E588-7A77-4FEF-A60D-074DC54FC8B1}" dt="2021-01-14T20:46:21.827" v="152" actId="20577"/>
          <ac:spMkLst>
            <pc:docMk/>
            <pc:sldMk cId="2022756378" sldId="346"/>
            <ac:spMk id="3" creationId="{61458B48-EC03-4B46-9A87-2F1A564ED40D}"/>
          </ac:spMkLst>
        </pc:spChg>
      </pc:sldChg>
      <pc:sldChg chg="modSp">
        <pc:chgData name="Greta Clarebout" userId="S::greta.clarebout@vrijclbnetwerk.be::0065a835-eb0b-4fe6-a3a5-145465db141b" providerId="AD" clId="Web-{9119E588-7A77-4FEF-A60D-074DC54FC8B1}" dt="2021-01-14T20:28:18.869" v="1" actId="20577"/>
        <pc:sldMkLst>
          <pc:docMk/>
          <pc:sldMk cId="894879737" sldId="360"/>
        </pc:sldMkLst>
        <pc:spChg chg="mod">
          <ac:chgData name="Greta Clarebout" userId="S::greta.clarebout@vrijclbnetwerk.be::0065a835-eb0b-4fe6-a3a5-145465db141b" providerId="AD" clId="Web-{9119E588-7A77-4FEF-A60D-074DC54FC8B1}" dt="2021-01-14T20:28:18.869" v="1" actId="20577"/>
          <ac:spMkLst>
            <pc:docMk/>
            <pc:sldMk cId="894879737" sldId="360"/>
            <ac:spMk id="13" creationId="{A1115118-1272-4E29-87ED-6325587D5041}"/>
          </ac:spMkLst>
        </pc:spChg>
      </pc:sldChg>
      <pc:sldChg chg="modSp">
        <pc:chgData name="Greta Clarebout" userId="S::greta.clarebout@vrijclbnetwerk.be::0065a835-eb0b-4fe6-a3a5-145465db141b" providerId="AD" clId="Web-{9119E588-7A77-4FEF-A60D-074DC54FC8B1}" dt="2021-01-14T20:57:28.546" v="349" actId="20577"/>
        <pc:sldMkLst>
          <pc:docMk/>
          <pc:sldMk cId="3529021102" sldId="366"/>
        </pc:sldMkLst>
        <pc:spChg chg="mod">
          <ac:chgData name="Greta Clarebout" userId="S::greta.clarebout@vrijclbnetwerk.be::0065a835-eb0b-4fe6-a3a5-145465db141b" providerId="AD" clId="Web-{9119E588-7A77-4FEF-A60D-074DC54FC8B1}" dt="2021-01-14T20:56:10.794" v="343" actId="20577"/>
          <ac:spMkLst>
            <pc:docMk/>
            <pc:sldMk cId="3529021102" sldId="366"/>
            <ac:spMk id="2" creationId="{9C3DC194-0BAF-4061-B9DE-DF972D7C9FE9}"/>
          </ac:spMkLst>
        </pc:spChg>
        <pc:spChg chg="mod">
          <ac:chgData name="Greta Clarebout" userId="S::greta.clarebout@vrijclbnetwerk.be::0065a835-eb0b-4fe6-a3a5-145465db141b" providerId="AD" clId="Web-{9119E588-7A77-4FEF-A60D-074DC54FC8B1}" dt="2021-01-14T20:57:28.546" v="349" actId="20577"/>
          <ac:spMkLst>
            <pc:docMk/>
            <pc:sldMk cId="3529021102" sldId="366"/>
            <ac:spMk id="3" creationId="{09B52DD7-338F-48E3-9654-8B216E2BE967}"/>
          </ac:spMkLst>
        </pc:spChg>
      </pc:sldChg>
      <pc:sldChg chg="modSp">
        <pc:chgData name="Greta Clarebout" userId="S::greta.clarebout@vrijclbnetwerk.be::0065a835-eb0b-4fe6-a3a5-145465db141b" providerId="AD" clId="Web-{9119E588-7A77-4FEF-A60D-074DC54FC8B1}" dt="2021-01-14T20:29:09.026" v="30" actId="20577"/>
        <pc:sldMkLst>
          <pc:docMk/>
          <pc:sldMk cId="1001452898" sldId="370"/>
        </pc:sldMkLst>
        <pc:spChg chg="mod">
          <ac:chgData name="Greta Clarebout" userId="S::greta.clarebout@vrijclbnetwerk.be::0065a835-eb0b-4fe6-a3a5-145465db141b" providerId="AD" clId="Web-{9119E588-7A77-4FEF-A60D-074DC54FC8B1}" dt="2021-01-14T20:29:09.026" v="30" actId="20577"/>
          <ac:spMkLst>
            <pc:docMk/>
            <pc:sldMk cId="1001452898" sldId="370"/>
            <ac:spMk id="3" creationId="{3B8259C3-0444-491A-B6C8-7A257BA32750}"/>
          </ac:spMkLst>
        </pc:spChg>
      </pc:sldChg>
      <pc:sldChg chg="modSp">
        <pc:chgData name="Greta Clarebout" userId="S::greta.clarebout@vrijclbnetwerk.be::0065a835-eb0b-4fe6-a3a5-145465db141b" providerId="AD" clId="Web-{9119E588-7A77-4FEF-A60D-074DC54FC8B1}" dt="2021-01-14T20:33:07.421" v="85" actId="20577"/>
        <pc:sldMkLst>
          <pc:docMk/>
          <pc:sldMk cId="1821522043" sldId="372"/>
        </pc:sldMkLst>
        <pc:spChg chg="mod">
          <ac:chgData name="Greta Clarebout" userId="S::greta.clarebout@vrijclbnetwerk.be::0065a835-eb0b-4fe6-a3a5-145465db141b" providerId="AD" clId="Web-{9119E588-7A77-4FEF-A60D-074DC54FC8B1}" dt="2021-01-14T20:33:07.421" v="85" actId="20577"/>
          <ac:spMkLst>
            <pc:docMk/>
            <pc:sldMk cId="1821522043" sldId="372"/>
            <ac:spMk id="3" creationId="{305608DE-FB13-4363-8E23-D80A3C81D8AF}"/>
          </ac:spMkLst>
        </pc:spChg>
      </pc:sldChg>
      <pc:sldChg chg="modSp">
        <pc:chgData name="Greta Clarebout" userId="S::greta.clarebout@vrijclbnetwerk.be::0065a835-eb0b-4fe6-a3a5-145465db141b" providerId="AD" clId="Web-{9119E588-7A77-4FEF-A60D-074DC54FC8B1}" dt="2021-01-14T20:32:24.764" v="68" actId="20577"/>
        <pc:sldMkLst>
          <pc:docMk/>
          <pc:sldMk cId="985947246" sldId="373"/>
        </pc:sldMkLst>
        <pc:spChg chg="mod">
          <ac:chgData name="Greta Clarebout" userId="S::greta.clarebout@vrijclbnetwerk.be::0065a835-eb0b-4fe6-a3a5-145465db141b" providerId="AD" clId="Web-{9119E588-7A77-4FEF-A60D-074DC54FC8B1}" dt="2021-01-14T20:32:24.764" v="68" actId="20577"/>
          <ac:spMkLst>
            <pc:docMk/>
            <pc:sldMk cId="985947246" sldId="373"/>
            <ac:spMk id="3" creationId="{3B8259C3-0444-491A-B6C8-7A257BA32750}"/>
          </ac:spMkLst>
        </pc:spChg>
      </pc:sldChg>
      <pc:sldChg chg="modSp">
        <pc:chgData name="Greta Clarebout" userId="S::greta.clarebout@vrijclbnetwerk.be::0065a835-eb0b-4fe6-a3a5-145465db141b" providerId="AD" clId="Web-{9119E588-7A77-4FEF-A60D-074DC54FC8B1}" dt="2021-01-14T20:44:05.793" v="141" actId="20577"/>
        <pc:sldMkLst>
          <pc:docMk/>
          <pc:sldMk cId="1135935126" sldId="379"/>
        </pc:sldMkLst>
        <pc:spChg chg="mod">
          <ac:chgData name="Greta Clarebout" userId="S::greta.clarebout@vrijclbnetwerk.be::0065a835-eb0b-4fe6-a3a5-145465db141b" providerId="AD" clId="Web-{9119E588-7A77-4FEF-A60D-074DC54FC8B1}" dt="2021-01-14T20:44:05.793" v="141" actId="20577"/>
          <ac:spMkLst>
            <pc:docMk/>
            <pc:sldMk cId="1135935126" sldId="379"/>
            <ac:spMk id="3" creationId="{D3988AB3-DE86-4D98-B7B2-919E88E166E5}"/>
          </ac:spMkLst>
        </pc:spChg>
      </pc:sldChg>
      <pc:sldChg chg="modSp">
        <pc:chgData name="Greta Clarebout" userId="S::greta.clarebout@vrijclbnetwerk.be::0065a835-eb0b-4fe6-a3a5-145465db141b" providerId="AD" clId="Web-{9119E588-7A77-4FEF-A60D-074DC54FC8B1}" dt="2021-01-14T20:31:06.856" v="54" actId="20577"/>
        <pc:sldMkLst>
          <pc:docMk/>
          <pc:sldMk cId="1254363940" sldId="389"/>
        </pc:sldMkLst>
        <pc:spChg chg="mod">
          <ac:chgData name="Greta Clarebout" userId="S::greta.clarebout@vrijclbnetwerk.be::0065a835-eb0b-4fe6-a3a5-145465db141b" providerId="AD" clId="Web-{9119E588-7A77-4FEF-A60D-074DC54FC8B1}" dt="2021-01-14T20:31:06.856" v="54" actId="20577"/>
          <ac:spMkLst>
            <pc:docMk/>
            <pc:sldMk cId="1254363940" sldId="389"/>
            <ac:spMk id="3" creationId="{10378112-BED4-4D79-9E34-768155B5AB25}"/>
          </ac:spMkLst>
        </pc:spChg>
      </pc:sldChg>
      <pc:sldChg chg="modSp">
        <pc:chgData name="Greta Clarebout" userId="S::greta.clarebout@vrijclbnetwerk.be::0065a835-eb0b-4fe6-a3a5-145465db141b" providerId="AD" clId="Web-{9119E588-7A77-4FEF-A60D-074DC54FC8B1}" dt="2021-01-14T20:35:35.939" v="87" actId="20577"/>
        <pc:sldMkLst>
          <pc:docMk/>
          <pc:sldMk cId="2975520426" sldId="392"/>
        </pc:sldMkLst>
        <pc:spChg chg="mod">
          <ac:chgData name="Greta Clarebout" userId="S::greta.clarebout@vrijclbnetwerk.be::0065a835-eb0b-4fe6-a3a5-145465db141b" providerId="AD" clId="Web-{9119E588-7A77-4FEF-A60D-074DC54FC8B1}" dt="2021-01-14T20:35:35.939" v="87" actId="20577"/>
          <ac:spMkLst>
            <pc:docMk/>
            <pc:sldMk cId="2975520426" sldId="392"/>
            <ac:spMk id="3" creationId="{6C118B17-8AEF-4223-B010-04EE47B950A7}"/>
          </ac:spMkLst>
        </pc:spChg>
      </pc:sldChg>
    </pc:docChg>
  </pc:docChgLst>
  <pc:docChgLst>
    <pc:chgData name="Greta Clarebout" userId="0065a835-eb0b-4fe6-a3a5-145465db141b" providerId="ADAL" clId="{A2856F11-EE86-4EE1-A41D-C0ABA0EB2951}"/>
    <pc:docChg chg="undo custSel addSld delSld modSld sldOrd">
      <pc:chgData name="Greta Clarebout" userId="0065a835-eb0b-4fe6-a3a5-145465db141b" providerId="ADAL" clId="{A2856F11-EE86-4EE1-A41D-C0ABA0EB2951}" dt="2021-01-11T21:27:45.243" v="1642" actId="47"/>
      <pc:docMkLst>
        <pc:docMk/>
      </pc:docMkLst>
      <pc:sldChg chg="modSp mod">
        <pc:chgData name="Greta Clarebout" userId="0065a835-eb0b-4fe6-a3a5-145465db141b" providerId="ADAL" clId="{A2856F11-EE86-4EE1-A41D-C0ABA0EB2951}" dt="2021-01-11T19:29:33.332" v="1076" actId="255"/>
        <pc:sldMkLst>
          <pc:docMk/>
          <pc:sldMk cId="0" sldId="256"/>
        </pc:sldMkLst>
        <pc:spChg chg="mod">
          <ac:chgData name="Greta Clarebout" userId="0065a835-eb0b-4fe6-a3a5-145465db141b" providerId="ADAL" clId="{A2856F11-EE86-4EE1-A41D-C0ABA0EB2951}" dt="2021-01-10T18:27:53.838" v="85" actId="20577"/>
          <ac:spMkLst>
            <pc:docMk/>
            <pc:sldMk cId="0" sldId="256"/>
            <ac:spMk id="2" creationId="{4903DAE8-E93D-4451-A503-A322E839C149}"/>
          </ac:spMkLst>
        </pc:spChg>
        <pc:spChg chg="mod">
          <ac:chgData name="Greta Clarebout" userId="0065a835-eb0b-4fe6-a3a5-145465db141b" providerId="ADAL" clId="{A2856F11-EE86-4EE1-A41D-C0ABA0EB2951}" dt="2021-01-11T19:29:33.332" v="1076" actId="255"/>
          <ac:spMkLst>
            <pc:docMk/>
            <pc:sldMk cId="0" sldId="256"/>
            <ac:spMk id="76" creationId="{00000000-0000-0000-0000-000000000000}"/>
          </ac:spMkLst>
        </pc:spChg>
        <pc:spChg chg="mod">
          <ac:chgData name="Greta Clarebout" userId="0065a835-eb0b-4fe6-a3a5-145465db141b" providerId="ADAL" clId="{A2856F11-EE86-4EE1-A41D-C0ABA0EB2951}" dt="2021-01-10T18:27:46.580" v="68" actId="20577"/>
          <ac:spMkLst>
            <pc:docMk/>
            <pc:sldMk cId="0" sldId="256"/>
            <ac:spMk id="77" creationId="{00000000-0000-0000-0000-000000000000}"/>
          </ac:spMkLst>
        </pc:spChg>
      </pc:sldChg>
      <pc:sldChg chg="modSp mod">
        <pc:chgData name="Greta Clarebout" userId="0065a835-eb0b-4fe6-a3a5-145465db141b" providerId="ADAL" clId="{A2856F11-EE86-4EE1-A41D-C0ABA0EB2951}" dt="2021-01-10T18:38:03.423" v="426" actId="20577"/>
        <pc:sldMkLst>
          <pc:docMk/>
          <pc:sldMk cId="1160676887" sldId="260"/>
        </pc:sldMkLst>
        <pc:spChg chg="mod">
          <ac:chgData name="Greta Clarebout" userId="0065a835-eb0b-4fe6-a3a5-145465db141b" providerId="ADAL" clId="{A2856F11-EE86-4EE1-A41D-C0ABA0EB2951}" dt="2021-01-10T18:38:03.423" v="426" actId="20577"/>
          <ac:spMkLst>
            <pc:docMk/>
            <pc:sldMk cId="1160676887" sldId="260"/>
            <ac:spMk id="2" creationId="{8B88A5C6-248E-4BBB-9914-6F318171EE85}"/>
          </ac:spMkLst>
        </pc:spChg>
      </pc:sldChg>
      <pc:sldChg chg="del">
        <pc:chgData name="Greta Clarebout" userId="0065a835-eb0b-4fe6-a3a5-145465db141b" providerId="ADAL" clId="{A2856F11-EE86-4EE1-A41D-C0ABA0EB2951}" dt="2021-01-10T18:38:32.437" v="427" actId="2696"/>
        <pc:sldMkLst>
          <pc:docMk/>
          <pc:sldMk cId="738191098" sldId="261"/>
        </pc:sldMkLst>
      </pc:sldChg>
      <pc:sldChg chg="modSp del mod">
        <pc:chgData name="Greta Clarebout" userId="0065a835-eb0b-4fe6-a3a5-145465db141b" providerId="ADAL" clId="{A2856F11-EE86-4EE1-A41D-C0ABA0EB2951}" dt="2021-01-11T21:27:06.662" v="1621" actId="47"/>
        <pc:sldMkLst>
          <pc:docMk/>
          <pc:sldMk cId="2751158400" sldId="262"/>
        </pc:sldMkLst>
        <pc:spChg chg="mod">
          <ac:chgData name="Greta Clarebout" userId="0065a835-eb0b-4fe6-a3a5-145465db141b" providerId="ADAL" clId="{A2856F11-EE86-4EE1-A41D-C0ABA0EB2951}" dt="2021-01-10T18:50:19.285" v="762" actId="20577"/>
          <ac:spMkLst>
            <pc:docMk/>
            <pc:sldMk cId="2751158400" sldId="262"/>
            <ac:spMk id="2" creationId="{7F14A47F-ADE4-477F-89DD-34B42856C19D}"/>
          </ac:spMkLst>
        </pc:spChg>
      </pc:sldChg>
      <pc:sldChg chg="del">
        <pc:chgData name="Greta Clarebout" userId="0065a835-eb0b-4fe6-a3a5-145465db141b" providerId="ADAL" clId="{A2856F11-EE86-4EE1-A41D-C0ABA0EB2951}" dt="2021-01-10T18:38:44.334" v="428" actId="2696"/>
        <pc:sldMkLst>
          <pc:docMk/>
          <pc:sldMk cId="3490786907" sldId="266"/>
        </pc:sldMkLst>
      </pc:sldChg>
      <pc:sldChg chg="del">
        <pc:chgData name="Greta Clarebout" userId="0065a835-eb0b-4fe6-a3a5-145465db141b" providerId="ADAL" clId="{A2856F11-EE86-4EE1-A41D-C0ABA0EB2951}" dt="2021-01-11T21:27:14.772" v="1622" actId="47"/>
        <pc:sldMkLst>
          <pc:docMk/>
          <pc:sldMk cId="3928857637" sldId="269"/>
        </pc:sldMkLst>
      </pc:sldChg>
      <pc:sldChg chg="del">
        <pc:chgData name="Greta Clarebout" userId="0065a835-eb0b-4fe6-a3a5-145465db141b" providerId="ADAL" clId="{A2856F11-EE86-4EE1-A41D-C0ABA0EB2951}" dt="2021-01-10T19:41:10.873" v="1072" actId="47"/>
        <pc:sldMkLst>
          <pc:docMk/>
          <pc:sldMk cId="1283322697" sldId="270"/>
        </pc:sldMkLst>
      </pc:sldChg>
      <pc:sldChg chg="modSp mod">
        <pc:chgData name="Greta Clarebout" userId="0065a835-eb0b-4fe6-a3a5-145465db141b" providerId="ADAL" clId="{A2856F11-EE86-4EE1-A41D-C0ABA0EB2951}" dt="2021-01-11T21:15:00.619" v="1430" actId="6549"/>
        <pc:sldMkLst>
          <pc:docMk/>
          <pc:sldMk cId="1105305803" sldId="272"/>
        </pc:sldMkLst>
        <pc:spChg chg="mod">
          <ac:chgData name="Greta Clarebout" userId="0065a835-eb0b-4fe6-a3a5-145465db141b" providerId="ADAL" clId="{A2856F11-EE86-4EE1-A41D-C0ABA0EB2951}" dt="2021-01-10T18:43:19.378" v="543" actId="20577"/>
          <ac:spMkLst>
            <pc:docMk/>
            <pc:sldMk cId="1105305803" sldId="272"/>
            <ac:spMk id="2" creationId="{4F3CD96F-95D5-450F-8AAF-EE4335D8FA9A}"/>
          </ac:spMkLst>
        </pc:spChg>
        <pc:spChg chg="mod">
          <ac:chgData name="Greta Clarebout" userId="0065a835-eb0b-4fe6-a3a5-145465db141b" providerId="ADAL" clId="{A2856F11-EE86-4EE1-A41D-C0ABA0EB2951}" dt="2021-01-11T21:15:00.619" v="1430" actId="6549"/>
          <ac:spMkLst>
            <pc:docMk/>
            <pc:sldMk cId="1105305803" sldId="272"/>
            <ac:spMk id="3" creationId="{E9D3866E-E6DC-4043-B0C7-7366B638B6E3}"/>
          </ac:spMkLst>
        </pc:spChg>
      </pc:sldChg>
      <pc:sldChg chg="modSp mod ord">
        <pc:chgData name="Greta Clarebout" userId="0065a835-eb0b-4fe6-a3a5-145465db141b" providerId="ADAL" clId="{A2856F11-EE86-4EE1-A41D-C0ABA0EB2951}" dt="2021-01-10T18:39:31.407" v="432" actId="20577"/>
        <pc:sldMkLst>
          <pc:docMk/>
          <pc:sldMk cId="2589492835" sldId="273"/>
        </pc:sldMkLst>
        <pc:spChg chg="mod">
          <ac:chgData name="Greta Clarebout" userId="0065a835-eb0b-4fe6-a3a5-145465db141b" providerId="ADAL" clId="{A2856F11-EE86-4EE1-A41D-C0ABA0EB2951}" dt="2021-01-10T18:39:31.407" v="432" actId="20577"/>
          <ac:spMkLst>
            <pc:docMk/>
            <pc:sldMk cId="2589492835" sldId="273"/>
            <ac:spMk id="3" creationId="{67712E52-3D5D-49B9-B63D-447A2A668202}"/>
          </ac:spMkLst>
        </pc:spChg>
      </pc:sldChg>
      <pc:sldChg chg="del">
        <pc:chgData name="Greta Clarebout" userId="0065a835-eb0b-4fe6-a3a5-145465db141b" providerId="ADAL" clId="{A2856F11-EE86-4EE1-A41D-C0ABA0EB2951}" dt="2021-01-11T21:27:19.771" v="1626" actId="47"/>
        <pc:sldMkLst>
          <pc:docMk/>
          <pc:sldMk cId="3283253821" sldId="274"/>
        </pc:sldMkLst>
      </pc:sldChg>
      <pc:sldChg chg="delSp modSp mod">
        <pc:chgData name="Greta Clarebout" userId="0065a835-eb0b-4fe6-a3a5-145465db141b" providerId="ADAL" clId="{A2856F11-EE86-4EE1-A41D-C0ABA0EB2951}" dt="2021-01-11T19:31:31.285" v="1117" actId="5793"/>
        <pc:sldMkLst>
          <pc:docMk/>
          <pc:sldMk cId="3994835955" sldId="275"/>
        </pc:sldMkLst>
        <pc:spChg chg="mod">
          <ac:chgData name="Greta Clarebout" userId="0065a835-eb0b-4fe6-a3a5-145465db141b" providerId="ADAL" clId="{A2856F11-EE86-4EE1-A41D-C0ABA0EB2951}" dt="2021-01-11T19:31:11.943" v="1096" actId="20577"/>
          <ac:spMkLst>
            <pc:docMk/>
            <pc:sldMk cId="3994835955" sldId="275"/>
            <ac:spMk id="2" creationId="{D04F921A-F8B3-4E39-B4E5-6480E9B552A6}"/>
          </ac:spMkLst>
        </pc:spChg>
        <pc:spChg chg="mod">
          <ac:chgData name="Greta Clarebout" userId="0065a835-eb0b-4fe6-a3a5-145465db141b" providerId="ADAL" clId="{A2856F11-EE86-4EE1-A41D-C0ABA0EB2951}" dt="2021-01-11T19:31:31.285" v="1117" actId="5793"/>
          <ac:spMkLst>
            <pc:docMk/>
            <pc:sldMk cId="3994835955" sldId="275"/>
            <ac:spMk id="3" creationId="{15BB89B1-2841-4BC6-9F1E-F3F8CF391AAC}"/>
          </ac:spMkLst>
        </pc:spChg>
        <pc:picChg chg="del">
          <ac:chgData name="Greta Clarebout" userId="0065a835-eb0b-4fe6-a3a5-145465db141b" providerId="ADAL" clId="{A2856F11-EE86-4EE1-A41D-C0ABA0EB2951}" dt="2021-01-10T18:51:12.649" v="765" actId="478"/>
          <ac:picMkLst>
            <pc:docMk/>
            <pc:sldMk cId="3994835955" sldId="275"/>
            <ac:picMk id="6" creationId="{7154D8E9-AD03-4BF6-BFCC-60B6D8F4C8F0}"/>
          </ac:picMkLst>
        </pc:picChg>
      </pc:sldChg>
      <pc:sldChg chg="del">
        <pc:chgData name="Greta Clarebout" userId="0065a835-eb0b-4fe6-a3a5-145465db141b" providerId="ADAL" clId="{A2856F11-EE86-4EE1-A41D-C0ABA0EB2951}" dt="2021-01-10T18:40:55.625" v="470" actId="47"/>
        <pc:sldMkLst>
          <pc:docMk/>
          <pc:sldMk cId="67922382" sldId="276"/>
        </pc:sldMkLst>
      </pc:sldChg>
      <pc:sldChg chg="del">
        <pc:chgData name="Greta Clarebout" userId="0065a835-eb0b-4fe6-a3a5-145465db141b" providerId="ADAL" clId="{A2856F11-EE86-4EE1-A41D-C0ABA0EB2951}" dt="2021-01-11T21:27:34.366" v="1634" actId="47"/>
        <pc:sldMkLst>
          <pc:docMk/>
          <pc:sldMk cId="3469010827" sldId="278"/>
        </pc:sldMkLst>
      </pc:sldChg>
      <pc:sldChg chg="del">
        <pc:chgData name="Greta Clarebout" userId="0065a835-eb0b-4fe6-a3a5-145465db141b" providerId="ADAL" clId="{A2856F11-EE86-4EE1-A41D-C0ABA0EB2951}" dt="2021-01-11T21:27:33.519" v="1633" actId="47"/>
        <pc:sldMkLst>
          <pc:docMk/>
          <pc:sldMk cId="3737783841" sldId="279"/>
        </pc:sldMkLst>
      </pc:sldChg>
      <pc:sldChg chg="del">
        <pc:chgData name="Greta Clarebout" userId="0065a835-eb0b-4fe6-a3a5-145465db141b" providerId="ADAL" clId="{A2856F11-EE86-4EE1-A41D-C0ABA0EB2951}" dt="2021-01-11T21:27:35.915" v="1635" actId="47"/>
        <pc:sldMkLst>
          <pc:docMk/>
          <pc:sldMk cId="4237862268" sldId="280"/>
        </pc:sldMkLst>
      </pc:sldChg>
      <pc:sldChg chg="del">
        <pc:chgData name="Greta Clarebout" userId="0065a835-eb0b-4fe6-a3a5-145465db141b" providerId="ADAL" clId="{A2856F11-EE86-4EE1-A41D-C0ABA0EB2951}" dt="2021-01-11T21:27:38.519" v="1637" actId="47"/>
        <pc:sldMkLst>
          <pc:docMk/>
          <pc:sldMk cId="4005035338" sldId="282"/>
        </pc:sldMkLst>
      </pc:sldChg>
      <pc:sldChg chg="del">
        <pc:chgData name="Greta Clarebout" userId="0065a835-eb0b-4fe6-a3a5-145465db141b" providerId="ADAL" clId="{A2856F11-EE86-4EE1-A41D-C0ABA0EB2951}" dt="2021-01-11T21:27:39.934" v="1638" actId="47"/>
        <pc:sldMkLst>
          <pc:docMk/>
          <pc:sldMk cId="2379295196" sldId="288"/>
        </pc:sldMkLst>
      </pc:sldChg>
      <pc:sldChg chg="del">
        <pc:chgData name="Greta Clarebout" userId="0065a835-eb0b-4fe6-a3a5-145465db141b" providerId="ADAL" clId="{A2856F11-EE86-4EE1-A41D-C0ABA0EB2951}" dt="2021-01-11T21:27:41.800" v="1639" actId="47"/>
        <pc:sldMkLst>
          <pc:docMk/>
          <pc:sldMk cId="1676422294" sldId="289"/>
        </pc:sldMkLst>
      </pc:sldChg>
      <pc:sldChg chg="del">
        <pc:chgData name="Greta Clarebout" userId="0065a835-eb0b-4fe6-a3a5-145465db141b" providerId="ADAL" clId="{A2856F11-EE86-4EE1-A41D-C0ABA0EB2951}" dt="2021-01-11T21:27:42.701" v="1640" actId="47"/>
        <pc:sldMkLst>
          <pc:docMk/>
          <pc:sldMk cId="589143228" sldId="290"/>
        </pc:sldMkLst>
      </pc:sldChg>
      <pc:sldChg chg="del">
        <pc:chgData name="Greta Clarebout" userId="0065a835-eb0b-4fe6-a3a5-145465db141b" providerId="ADAL" clId="{A2856F11-EE86-4EE1-A41D-C0ABA0EB2951}" dt="2021-01-10T18:50:46.756" v="763" actId="47"/>
        <pc:sldMkLst>
          <pc:docMk/>
          <pc:sldMk cId="2346593555" sldId="291"/>
        </pc:sldMkLst>
      </pc:sldChg>
      <pc:sldChg chg="modSp mod">
        <pc:chgData name="Greta Clarebout" userId="0065a835-eb0b-4fe6-a3a5-145465db141b" providerId="ADAL" clId="{A2856F11-EE86-4EE1-A41D-C0ABA0EB2951}" dt="2021-01-10T18:40:49.429" v="469" actId="20577"/>
        <pc:sldMkLst>
          <pc:docMk/>
          <pc:sldMk cId="42671753" sldId="295"/>
        </pc:sldMkLst>
        <pc:spChg chg="mod">
          <ac:chgData name="Greta Clarebout" userId="0065a835-eb0b-4fe6-a3a5-145465db141b" providerId="ADAL" clId="{A2856F11-EE86-4EE1-A41D-C0ABA0EB2951}" dt="2021-01-10T18:40:49.429" v="469" actId="20577"/>
          <ac:spMkLst>
            <pc:docMk/>
            <pc:sldMk cId="42671753" sldId="295"/>
            <ac:spMk id="2" creationId="{7B4FE9F6-9B96-4C20-964D-803B4ED9A4B8}"/>
          </ac:spMkLst>
        </pc:spChg>
      </pc:sldChg>
      <pc:sldChg chg="del">
        <pc:chgData name="Greta Clarebout" userId="0065a835-eb0b-4fe6-a3a5-145465db141b" providerId="ADAL" clId="{A2856F11-EE86-4EE1-A41D-C0ABA0EB2951}" dt="2021-01-10T18:51:47.493" v="794" actId="47"/>
        <pc:sldMkLst>
          <pc:docMk/>
          <pc:sldMk cId="311388755" sldId="297"/>
        </pc:sldMkLst>
      </pc:sldChg>
      <pc:sldChg chg="del">
        <pc:chgData name="Greta Clarebout" userId="0065a835-eb0b-4fe6-a3a5-145465db141b" providerId="ADAL" clId="{A2856F11-EE86-4EE1-A41D-C0ABA0EB2951}" dt="2021-01-11T19:30:21.447" v="1078" actId="47"/>
        <pc:sldMkLst>
          <pc:docMk/>
          <pc:sldMk cId="180287473" sldId="298"/>
        </pc:sldMkLst>
      </pc:sldChg>
      <pc:sldChg chg="del">
        <pc:chgData name="Greta Clarebout" userId="0065a835-eb0b-4fe6-a3a5-145465db141b" providerId="ADAL" clId="{A2856F11-EE86-4EE1-A41D-C0ABA0EB2951}" dt="2021-01-10T18:51:50.846" v="795" actId="47"/>
        <pc:sldMkLst>
          <pc:docMk/>
          <pc:sldMk cId="2864735030" sldId="301"/>
        </pc:sldMkLst>
      </pc:sldChg>
      <pc:sldChg chg="del">
        <pc:chgData name="Greta Clarebout" userId="0065a835-eb0b-4fe6-a3a5-145465db141b" providerId="ADAL" clId="{A2856F11-EE86-4EE1-A41D-C0ABA0EB2951}" dt="2021-01-11T21:27:20.866" v="1627" actId="47"/>
        <pc:sldMkLst>
          <pc:docMk/>
          <pc:sldMk cId="1855266223" sldId="302"/>
        </pc:sldMkLst>
      </pc:sldChg>
      <pc:sldChg chg="del">
        <pc:chgData name="Greta Clarebout" userId="0065a835-eb0b-4fe6-a3a5-145465db141b" providerId="ADAL" clId="{A2856F11-EE86-4EE1-A41D-C0ABA0EB2951}" dt="2021-01-11T21:27:25.961" v="1628" actId="47"/>
        <pc:sldMkLst>
          <pc:docMk/>
          <pc:sldMk cId="2199212362" sldId="303"/>
        </pc:sldMkLst>
      </pc:sldChg>
      <pc:sldChg chg="del">
        <pc:chgData name="Greta Clarebout" userId="0065a835-eb0b-4fe6-a3a5-145465db141b" providerId="ADAL" clId="{A2856F11-EE86-4EE1-A41D-C0ABA0EB2951}" dt="2021-01-10T19:41:21.265" v="1073" actId="47"/>
        <pc:sldMkLst>
          <pc:docMk/>
          <pc:sldMk cId="1739856630" sldId="304"/>
        </pc:sldMkLst>
      </pc:sldChg>
      <pc:sldChg chg="del">
        <pc:chgData name="Greta Clarebout" userId="0065a835-eb0b-4fe6-a3a5-145465db141b" providerId="ADAL" clId="{A2856F11-EE86-4EE1-A41D-C0ABA0EB2951}" dt="2021-01-11T21:27:30.694" v="1631" actId="47"/>
        <pc:sldMkLst>
          <pc:docMk/>
          <pc:sldMk cId="1377139009" sldId="305"/>
        </pc:sldMkLst>
      </pc:sldChg>
      <pc:sldChg chg="del">
        <pc:chgData name="Greta Clarebout" userId="0065a835-eb0b-4fe6-a3a5-145465db141b" providerId="ADAL" clId="{A2856F11-EE86-4EE1-A41D-C0ABA0EB2951}" dt="2021-01-11T21:27:17.074" v="1624" actId="47"/>
        <pc:sldMkLst>
          <pc:docMk/>
          <pc:sldMk cId="345549389" sldId="307"/>
        </pc:sldMkLst>
      </pc:sldChg>
      <pc:sldChg chg="delSp modSp mod">
        <pc:chgData name="Greta Clarebout" userId="0065a835-eb0b-4fe6-a3a5-145465db141b" providerId="ADAL" clId="{A2856F11-EE86-4EE1-A41D-C0ABA0EB2951}" dt="2021-01-10T18:53:11.292" v="843" actId="6549"/>
        <pc:sldMkLst>
          <pc:docMk/>
          <pc:sldMk cId="3511037473" sldId="308"/>
        </pc:sldMkLst>
        <pc:spChg chg="mod">
          <ac:chgData name="Greta Clarebout" userId="0065a835-eb0b-4fe6-a3a5-145465db141b" providerId="ADAL" clId="{A2856F11-EE86-4EE1-A41D-C0ABA0EB2951}" dt="2021-01-10T18:53:11.292" v="843" actId="6549"/>
          <ac:spMkLst>
            <pc:docMk/>
            <pc:sldMk cId="3511037473" sldId="308"/>
            <ac:spMk id="3" creationId="{2BDD58EE-CBDC-4AD1-BD74-EEE0BD311DD7}"/>
          </ac:spMkLst>
        </pc:spChg>
        <pc:picChg chg="del">
          <ac:chgData name="Greta Clarebout" userId="0065a835-eb0b-4fe6-a3a5-145465db141b" providerId="ADAL" clId="{A2856F11-EE86-4EE1-A41D-C0ABA0EB2951}" dt="2021-01-10T18:28:23.832" v="86" actId="478"/>
          <ac:picMkLst>
            <pc:docMk/>
            <pc:sldMk cId="3511037473" sldId="308"/>
            <ac:picMk id="6" creationId="{E3A3E95A-EB77-4C39-B187-BBE5FD2635F4}"/>
          </ac:picMkLst>
        </pc:picChg>
      </pc:sldChg>
      <pc:sldChg chg="modSp del mod ord">
        <pc:chgData name="Greta Clarebout" userId="0065a835-eb0b-4fe6-a3a5-145465db141b" providerId="ADAL" clId="{A2856F11-EE86-4EE1-A41D-C0ABA0EB2951}" dt="2021-01-11T21:13:20.536" v="1416" actId="2696"/>
        <pc:sldMkLst>
          <pc:docMk/>
          <pc:sldMk cId="4259538859" sldId="309"/>
        </pc:sldMkLst>
        <pc:spChg chg="mod">
          <ac:chgData name="Greta Clarebout" userId="0065a835-eb0b-4fe6-a3a5-145465db141b" providerId="ADAL" clId="{A2856F11-EE86-4EE1-A41D-C0ABA0EB2951}" dt="2021-01-11T21:12:48.273" v="1410" actId="1076"/>
          <ac:spMkLst>
            <pc:docMk/>
            <pc:sldMk cId="4259538859" sldId="309"/>
            <ac:spMk id="2" creationId="{B5E06B56-C653-4255-9225-53F9306811EB}"/>
          </ac:spMkLst>
        </pc:spChg>
      </pc:sldChg>
      <pc:sldChg chg="del">
        <pc:chgData name="Greta Clarebout" userId="0065a835-eb0b-4fe6-a3a5-145465db141b" providerId="ADAL" clId="{A2856F11-EE86-4EE1-A41D-C0ABA0EB2951}" dt="2021-01-11T21:27:15.958" v="1623" actId="47"/>
        <pc:sldMkLst>
          <pc:docMk/>
          <pc:sldMk cId="1156858612" sldId="310"/>
        </pc:sldMkLst>
      </pc:sldChg>
      <pc:sldChg chg="del">
        <pc:chgData name="Greta Clarebout" userId="0065a835-eb0b-4fe6-a3a5-145465db141b" providerId="ADAL" clId="{A2856F11-EE86-4EE1-A41D-C0ABA0EB2951}" dt="2021-01-11T19:30:18.185" v="1077" actId="47"/>
        <pc:sldMkLst>
          <pc:docMk/>
          <pc:sldMk cId="1562194506" sldId="313"/>
        </pc:sldMkLst>
      </pc:sldChg>
      <pc:sldChg chg="del">
        <pc:chgData name="Greta Clarebout" userId="0065a835-eb0b-4fe6-a3a5-145465db141b" providerId="ADAL" clId="{A2856F11-EE86-4EE1-A41D-C0ABA0EB2951}" dt="2021-01-10T19:41:25.276" v="1074" actId="47"/>
        <pc:sldMkLst>
          <pc:docMk/>
          <pc:sldMk cId="3874766604" sldId="314"/>
        </pc:sldMkLst>
      </pc:sldChg>
      <pc:sldChg chg="del">
        <pc:chgData name="Greta Clarebout" userId="0065a835-eb0b-4fe6-a3a5-145465db141b" providerId="ADAL" clId="{A2856F11-EE86-4EE1-A41D-C0ABA0EB2951}" dt="2021-01-11T21:27:43.560" v="1641" actId="47"/>
        <pc:sldMkLst>
          <pc:docMk/>
          <pc:sldMk cId="1346120730" sldId="315"/>
        </pc:sldMkLst>
      </pc:sldChg>
      <pc:sldChg chg="del">
        <pc:chgData name="Greta Clarebout" userId="0065a835-eb0b-4fe6-a3a5-145465db141b" providerId="ADAL" clId="{A2856F11-EE86-4EE1-A41D-C0ABA0EB2951}" dt="2021-01-11T21:27:37.121" v="1636" actId="47"/>
        <pc:sldMkLst>
          <pc:docMk/>
          <pc:sldMk cId="2250650999" sldId="316"/>
        </pc:sldMkLst>
      </pc:sldChg>
      <pc:sldChg chg="del">
        <pc:chgData name="Greta Clarebout" userId="0065a835-eb0b-4fe6-a3a5-145465db141b" providerId="ADAL" clId="{A2856F11-EE86-4EE1-A41D-C0ABA0EB2951}" dt="2021-01-11T21:27:28.717" v="1629" actId="47"/>
        <pc:sldMkLst>
          <pc:docMk/>
          <pc:sldMk cId="1455742409" sldId="317"/>
        </pc:sldMkLst>
      </pc:sldChg>
      <pc:sldChg chg="del">
        <pc:chgData name="Greta Clarebout" userId="0065a835-eb0b-4fe6-a3a5-145465db141b" providerId="ADAL" clId="{A2856F11-EE86-4EE1-A41D-C0ABA0EB2951}" dt="2021-01-11T21:27:29.802" v="1630" actId="47"/>
        <pc:sldMkLst>
          <pc:docMk/>
          <pc:sldMk cId="205912759" sldId="318"/>
        </pc:sldMkLst>
      </pc:sldChg>
      <pc:sldChg chg="del">
        <pc:chgData name="Greta Clarebout" userId="0065a835-eb0b-4fe6-a3a5-145465db141b" providerId="ADAL" clId="{A2856F11-EE86-4EE1-A41D-C0ABA0EB2951}" dt="2021-01-11T21:27:32.487" v="1632" actId="47"/>
        <pc:sldMkLst>
          <pc:docMk/>
          <pc:sldMk cId="2290995953" sldId="319"/>
        </pc:sldMkLst>
      </pc:sldChg>
      <pc:sldChg chg="del">
        <pc:chgData name="Greta Clarebout" userId="0065a835-eb0b-4fe6-a3a5-145465db141b" providerId="ADAL" clId="{A2856F11-EE86-4EE1-A41D-C0ABA0EB2951}" dt="2021-01-11T21:27:18.604" v="1625" actId="47"/>
        <pc:sldMkLst>
          <pc:docMk/>
          <pc:sldMk cId="3707920581" sldId="320"/>
        </pc:sldMkLst>
      </pc:sldChg>
      <pc:sldChg chg="del">
        <pc:chgData name="Greta Clarebout" userId="0065a835-eb0b-4fe6-a3a5-145465db141b" providerId="ADAL" clId="{A2856F11-EE86-4EE1-A41D-C0ABA0EB2951}" dt="2021-01-11T21:27:45.243" v="1642" actId="47"/>
        <pc:sldMkLst>
          <pc:docMk/>
          <pc:sldMk cId="726622709" sldId="321"/>
        </pc:sldMkLst>
      </pc:sldChg>
      <pc:sldChg chg="modSp new mod">
        <pc:chgData name="Greta Clarebout" userId="0065a835-eb0b-4fe6-a3a5-145465db141b" providerId="ADAL" clId="{A2856F11-EE86-4EE1-A41D-C0ABA0EB2951}" dt="2021-01-11T20:40:37.894" v="1123" actId="6549"/>
        <pc:sldMkLst>
          <pc:docMk/>
          <pc:sldMk cId="3169043265" sldId="322"/>
        </pc:sldMkLst>
        <pc:spChg chg="mod">
          <ac:chgData name="Greta Clarebout" userId="0065a835-eb0b-4fe6-a3a5-145465db141b" providerId="ADAL" clId="{A2856F11-EE86-4EE1-A41D-C0ABA0EB2951}" dt="2021-01-10T18:43:48.704" v="564" actId="20577"/>
          <ac:spMkLst>
            <pc:docMk/>
            <pc:sldMk cId="3169043265" sldId="322"/>
            <ac:spMk id="2" creationId="{2283D834-FF6E-471D-A7B7-354971CCF14B}"/>
          </ac:spMkLst>
        </pc:spChg>
        <pc:spChg chg="mod">
          <ac:chgData name="Greta Clarebout" userId="0065a835-eb0b-4fe6-a3a5-145465db141b" providerId="ADAL" clId="{A2856F11-EE86-4EE1-A41D-C0ABA0EB2951}" dt="2021-01-11T20:40:37.894" v="1123" actId="6549"/>
          <ac:spMkLst>
            <pc:docMk/>
            <pc:sldMk cId="3169043265" sldId="322"/>
            <ac:spMk id="3" creationId="{0896EFB0-16E2-444E-8D84-D5A9A7DF3E59}"/>
          </ac:spMkLst>
        </pc:spChg>
      </pc:sldChg>
      <pc:sldChg chg="modSp new mod">
        <pc:chgData name="Greta Clarebout" userId="0065a835-eb0b-4fe6-a3a5-145465db141b" providerId="ADAL" clId="{A2856F11-EE86-4EE1-A41D-C0ABA0EB2951}" dt="2021-01-11T20:43:24.295" v="1169" actId="20577"/>
        <pc:sldMkLst>
          <pc:docMk/>
          <pc:sldMk cId="1570712139" sldId="323"/>
        </pc:sldMkLst>
        <pc:spChg chg="mod">
          <ac:chgData name="Greta Clarebout" userId="0065a835-eb0b-4fe6-a3a5-145465db141b" providerId="ADAL" clId="{A2856F11-EE86-4EE1-A41D-C0ABA0EB2951}" dt="2021-01-10T18:44:09.505" v="594" actId="20577"/>
          <ac:spMkLst>
            <pc:docMk/>
            <pc:sldMk cId="1570712139" sldId="323"/>
            <ac:spMk id="2" creationId="{8BA794B2-1C9C-4F62-A043-2B4B04E79122}"/>
          </ac:spMkLst>
        </pc:spChg>
        <pc:spChg chg="mod">
          <ac:chgData name="Greta Clarebout" userId="0065a835-eb0b-4fe6-a3a5-145465db141b" providerId="ADAL" clId="{A2856F11-EE86-4EE1-A41D-C0ABA0EB2951}" dt="2021-01-11T20:43:24.295" v="1169" actId="20577"/>
          <ac:spMkLst>
            <pc:docMk/>
            <pc:sldMk cId="1570712139" sldId="323"/>
            <ac:spMk id="3" creationId="{E5EC1DE0-6880-4252-BE94-971253D5FF9A}"/>
          </ac:spMkLst>
        </pc:spChg>
      </pc:sldChg>
      <pc:sldChg chg="modSp new del mod">
        <pc:chgData name="Greta Clarebout" userId="0065a835-eb0b-4fe6-a3a5-145465db141b" providerId="ADAL" clId="{A2856F11-EE86-4EE1-A41D-C0ABA0EB2951}" dt="2021-01-11T21:14:00.985" v="1420" actId="47"/>
        <pc:sldMkLst>
          <pc:docMk/>
          <pc:sldMk cId="3589364202" sldId="324"/>
        </pc:sldMkLst>
        <pc:spChg chg="mod">
          <ac:chgData name="Greta Clarebout" userId="0065a835-eb0b-4fe6-a3a5-145465db141b" providerId="ADAL" clId="{A2856F11-EE86-4EE1-A41D-C0ABA0EB2951}" dt="2021-01-10T18:45:00.876" v="668" actId="5793"/>
          <ac:spMkLst>
            <pc:docMk/>
            <pc:sldMk cId="3589364202" sldId="324"/>
            <ac:spMk id="2" creationId="{D1E3944B-3FB4-4D30-851C-7A796D081B8A}"/>
          </ac:spMkLst>
        </pc:spChg>
        <pc:spChg chg="mod">
          <ac:chgData name="Greta Clarebout" userId="0065a835-eb0b-4fe6-a3a5-145465db141b" providerId="ADAL" clId="{A2856F11-EE86-4EE1-A41D-C0ABA0EB2951}" dt="2021-01-11T20:46:32.459" v="1171" actId="21"/>
          <ac:spMkLst>
            <pc:docMk/>
            <pc:sldMk cId="3589364202" sldId="324"/>
            <ac:spMk id="3" creationId="{CAD57BA8-D382-46EA-A394-C0037857E94F}"/>
          </ac:spMkLst>
        </pc:spChg>
      </pc:sldChg>
      <pc:sldChg chg="modSp new mod">
        <pc:chgData name="Greta Clarebout" userId="0065a835-eb0b-4fe6-a3a5-145465db141b" providerId="ADAL" clId="{A2856F11-EE86-4EE1-A41D-C0ABA0EB2951}" dt="2021-01-11T20:47:35.198" v="1179" actId="6549"/>
        <pc:sldMkLst>
          <pc:docMk/>
          <pc:sldMk cId="3870318227" sldId="325"/>
        </pc:sldMkLst>
        <pc:spChg chg="mod">
          <ac:chgData name="Greta Clarebout" userId="0065a835-eb0b-4fe6-a3a5-145465db141b" providerId="ADAL" clId="{A2856F11-EE86-4EE1-A41D-C0ABA0EB2951}" dt="2021-01-10T18:45:42.706" v="677" actId="20577"/>
          <ac:spMkLst>
            <pc:docMk/>
            <pc:sldMk cId="3870318227" sldId="325"/>
            <ac:spMk id="2" creationId="{695D9369-2AB7-49FE-909C-ABEF62037F9D}"/>
          </ac:spMkLst>
        </pc:spChg>
        <pc:spChg chg="mod">
          <ac:chgData name="Greta Clarebout" userId="0065a835-eb0b-4fe6-a3a5-145465db141b" providerId="ADAL" clId="{A2856F11-EE86-4EE1-A41D-C0ABA0EB2951}" dt="2021-01-11T20:47:35.198" v="1179" actId="6549"/>
          <ac:spMkLst>
            <pc:docMk/>
            <pc:sldMk cId="3870318227" sldId="325"/>
            <ac:spMk id="3" creationId="{305608DE-FB13-4363-8E23-D80A3C81D8AF}"/>
          </ac:spMkLst>
        </pc:spChg>
      </pc:sldChg>
      <pc:sldChg chg="modSp new mod">
        <pc:chgData name="Greta Clarebout" userId="0065a835-eb0b-4fe6-a3a5-145465db141b" providerId="ADAL" clId="{A2856F11-EE86-4EE1-A41D-C0ABA0EB2951}" dt="2021-01-11T20:49:00.989" v="1184"/>
        <pc:sldMkLst>
          <pc:docMk/>
          <pc:sldMk cId="2056641603" sldId="326"/>
        </pc:sldMkLst>
        <pc:spChg chg="mod">
          <ac:chgData name="Greta Clarebout" userId="0065a835-eb0b-4fe6-a3a5-145465db141b" providerId="ADAL" clId="{A2856F11-EE86-4EE1-A41D-C0ABA0EB2951}" dt="2021-01-11T20:49:00.989" v="1184"/>
          <ac:spMkLst>
            <pc:docMk/>
            <pc:sldMk cId="2056641603" sldId="326"/>
            <ac:spMk id="2" creationId="{AEA55EF8-7914-4F66-A107-E3AB02762033}"/>
          </ac:spMkLst>
        </pc:spChg>
        <pc:spChg chg="mod">
          <ac:chgData name="Greta Clarebout" userId="0065a835-eb0b-4fe6-a3a5-145465db141b" providerId="ADAL" clId="{A2856F11-EE86-4EE1-A41D-C0ABA0EB2951}" dt="2021-01-11T20:48:55.746" v="1181" actId="21"/>
          <ac:spMkLst>
            <pc:docMk/>
            <pc:sldMk cId="2056641603" sldId="326"/>
            <ac:spMk id="3" creationId="{8809DDEA-0A2E-44B9-A4A5-915FF322A25B}"/>
          </ac:spMkLst>
        </pc:spChg>
      </pc:sldChg>
      <pc:sldChg chg="modSp new del mod">
        <pc:chgData name="Greta Clarebout" userId="0065a835-eb0b-4fe6-a3a5-145465db141b" providerId="ADAL" clId="{A2856F11-EE86-4EE1-A41D-C0ABA0EB2951}" dt="2021-01-11T20:56:17.364" v="1272" actId="47"/>
        <pc:sldMkLst>
          <pc:docMk/>
          <pc:sldMk cId="3324242898" sldId="327"/>
        </pc:sldMkLst>
        <pc:spChg chg="mod">
          <ac:chgData name="Greta Clarebout" userId="0065a835-eb0b-4fe6-a3a5-145465db141b" providerId="ADAL" clId="{A2856F11-EE86-4EE1-A41D-C0ABA0EB2951}" dt="2021-01-10T18:46:13.448" v="703" actId="20577"/>
          <ac:spMkLst>
            <pc:docMk/>
            <pc:sldMk cId="3324242898" sldId="327"/>
            <ac:spMk id="2" creationId="{D4F24E66-2AA4-4BD0-BDF9-8BFC2CCFD7B7}"/>
          </ac:spMkLst>
        </pc:spChg>
      </pc:sldChg>
      <pc:sldChg chg="modSp new mod">
        <pc:chgData name="Greta Clarebout" userId="0065a835-eb0b-4fe6-a3a5-145465db141b" providerId="ADAL" clId="{A2856F11-EE86-4EE1-A41D-C0ABA0EB2951}" dt="2021-01-11T20:58:01.518" v="1274" actId="5793"/>
        <pc:sldMkLst>
          <pc:docMk/>
          <pc:sldMk cId="2193517978" sldId="328"/>
        </pc:sldMkLst>
        <pc:spChg chg="mod">
          <ac:chgData name="Greta Clarebout" userId="0065a835-eb0b-4fe6-a3a5-145465db141b" providerId="ADAL" clId="{A2856F11-EE86-4EE1-A41D-C0ABA0EB2951}" dt="2021-01-10T18:46:24.306" v="718" actId="20577"/>
          <ac:spMkLst>
            <pc:docMk/>
            <pc:sldMk cId="2193517978" sldId="328"/>
            <ac:spMk id="2" creationId="{2545177E-E135-42D5-B760-F1B28A470AA2}"/>
          </ac:spMkLst>
        </pc:spChg>
        <pc:spChg chg="mod">
          <ac:chgData name="Greta Clarebout" userId="0065a835-eb0b-4fe6-a3a5-145465db141b" providerId="ADAL" clId="{A2856F11-EE86-4EE1-A41D-C0ABA0EB2951}" dt="2021-01-11T20:58:01.518" v="1274" actId="5793"/>
          <ac:spMkLst>
            <pc:docMk/>
            <pc:sldMk cId="2193517978" sldId="328"/>
            <ac:spMk id="3" creationId="{D3988AB3-DE86-4D98-B7B2-919E88E166E5}"/>
          </ac:spMkLst>
        </pc:spChg>
      </pc:sldChg>
      <pc:sldChg chg="modSp add mod ord">
        <pc:chgData name="Greta Clarebout" userId="0065a835-eb0b-4fe6-a3a5-145465db141b" providerId="ADAL" clId="{A2856F11-EE86-4EE1-A41D-C0ABA0EB2951}" dt="2021-01-10T18:54:05.181" v="944" actId="20577"/>
        <pc:sldMkLst>
          <pc:docMk/>
          <pc:sldMk cId="133739508" sldId="329"/>
        </pc:sldMkLst>
        <pc:spChg chg="mod">
          <ac:chgData name="Greta Clarebout" userId="0065a835-eb0b-4fe6-a3a5-145465db141b" providerId="ADAL" clId="{A2856F11-EE86-4EE1-A41D-C0ABA0EB2951}" dt="2021-01-10T18:54:05.181" v="944" actId="20577"/>
          <ac:spMkLst>
            <pc:docMk/>
            <pc:sldMk cId="133739508" sldId="329"/>
            <ac:spMk id="2" creationId="{8B88A5C6-248E-4BBB-9914-6F318171EE85}"/>
          </ac:spMkLst>
        </pc:spChg>
      </pc:sldChg>
      <pc:sldChg chg="modSp new mod ord">
        <pc:chgData name="Greta Clarebout" userId="0065a835-eb0b-4fe6-a3a5-145465db141b" providerId="ADAL" clId="{A2856F11-EE86-4EE1-A41D-C0ABA0EB2951}" dt="2021-01-11T19:30:59.829" v="1080" actId="20577"/>
        <pc:sldMkLst>
          <pc:docMk/>
          <pc:sldMk cId="743754423" sldId="330"/>
        </pc:sldMkLst>
        <pc:spChg chg="mod">
          <ac:chgData name="Greta Clarebout" userId="0065a835-eb0b-4fe6-a3a5-145465db141b" providerId="ADAL" clId="{A2856F11-EE86-4EE1-A41D-C0ABA0EB2951}" dt="2021-01-11T19:30:59.829" v="1080" actId="20577"/>
          <ac:spMkLst>
            <pc:docMk/>
            <pc:sldMk cId="743754423" sldId="330"/>
            <ac:spMk id="3" creationId="{C7BEC66F-3131-4B69-9A54-F9B416B6DF1C}"/>
          </ac:spMkLst>
        </pc:spChg>
      </pc:sldChg>
      <pc:sldChg chg="new del">
        <pc:chgData name="Greta Clarebout" userId="0065a835-eb0b-4fe6-a3a5-145465db141b" providerId="ADAL" clId="{A2856F11-EE86-4EE1-A41D-C0ABA0EB2951}" dt="2021-01-10T18:54:53.211" v="946" actId="2696"/>
        <pc:sldMkLst>
          <pc:docMk/>
          <pc:sldMk cId="2954265689" sldId="330"/>
        </pc:sldMkLst>
      </pc:sldChg>
      <pc:sldChg chg="new del">
        <pc:chgData name="Greta Clarebout" userId="0065a835-eb0b-4fe6-a3a5-145465db141b" providerId="ADAL" clId="{A2856F11-EE86-4EE1-A41D-C0ABA0EB2951}" dt="2021-01-10T18:55:02.171" v="948" actId="47"/>
        <pc:sldMkLst>
          <pc:docMk/>
          <pc:sldMk cId="3336123004" sldId="330"/>
        </pc:sldMkLst>
      </pc:sldChg>
      <pc:sldChg chg="modSp add mod">
        <pc:chgData name="Greta Clarebout" userId="0065a835-eb0b-4fe6-a3a5-145465db141b" providerId="ADAL" clId="{A2856F11-EE86-4EE1-A41D-C0ABA0EB2951}" dt="2021-01-11T20:56:02.901" v="1249" actId="20577"/>
        <pc:sldMkLst>
          <pc:docMk/>
          <pc:sldMk cId="3826932997" sldId="331"/>
        </pc:sldMkLst>
        <pc:spChg chg="mod">
          <ac:chgData name="Greta Clarebout" userId="0065a835-eb0b-4fe6-a3a5-145465db141b" providerId="ADAL" clId="{A2856F11-EE86-4EE1-A41D-C0ABA0EB2951}" dt="2021-01-11T20:56:02.901" v="1249" actId="20577"/>
          <ac:spMkLst>
            <pc:docMk/>
            <pc:sldMk cId="3826932997" sldId="331"/>
            <ac:spMk id="2" creationId="{AEA55EF8-7914-4F66-A107-E3AB02762033}"/>
          </ac:spMkLst>
        </pc:spChg>
        <pc:spChg chg="mod">
          <ac:chgData name="Greta Clarebout" userId="0065a835-eb0b-4fe6-a3a5-145465db141b" providerId="ADAL" clId="{A2856F11-EE86-4EE1-A41D-C0ABA0EB2951}" dt="2021-01-11T20:54:39.565" v="1217" actId="20577"/>
          <ac:spMkLst>
            <pc:docMk/>
            <pc:sldMk cId="3826932997" sldId="331"/>
            <ac:spMk id="3" creationId="{8809DDEA-0A2E-44B9-A4A5-915FF322A25B}"/>
          </ac:spMkLst>
        </pc:spChg>
      </pc:sldChg>
      <pc:sldChg chg="modSp add mod">
        <pc:chgData name="Greta Clarebout" userId="0065a835-eb0b-4fe6-a3a5-145465db141b" providerId="ADAL" clId="{A2856F11-EE86-4EE1-A41D-C0ABA0EB2951}" dt="2021-01-11T20:56:12.110" v="1271" actId="20577"/>
        <pc:sldMkLst>
          <pc:docMk/>
          <pc:sldMk cId="297443728" sldId="332"/>
        </pc:sldMkLst>
        <pc:spChg chg="mod">
          <ac:chgData name="Greta Clarebout" userId="0065a835-eb0b-4fe6-a3a5-145465db141b" providerId="ADAL" clId="{A2856F11-EE86-4EE1-A41D-C0ABA0EB2951}" dt="2021-01-11T20:56:12.110" v="1271" actId="20577"/>
          <ac:spMkLst>
            <pc:docMk/>
            <pc:sldMk cId="297443728" sldId="332"/>
            <ac:spMk id="2" creationId="{AEA55EF8-7914-4F66-A107-E3AB02762033}"/>
          </ac:spMkLst>
        </pc:spChg>
        <pc:spChg chg="mod">
          <ac:chgData name="Greta Clarebout" userId="0065a835-eb0b-4fe6-a3a5-145465db141b" providerId="ADAL" clId="{A2856F11-EE86-4EE1-A41D-C0ABA0EB2951}" dt="2021-01-11T20:54:53.636" v="1221" actId="5793"/>
          <ac:spMkLst>
            <pc:docMk/>
            <pc:sldMk cId="297443728" sldId="332"/>
            <ac:spMk id="3" creationId="{8809DDEA-0A2E-44B9-A4A5-915FF322A25B}"/>
          </ac:spMkLst>
        </pc:spChg>
      </pc:sldChg>
      <pc:sldChg chg="modSp add mod">
        <pc:chgData name="Greta Clarebout" userId="0065a835-eb0b-4fe6-a3a5-145465db141b" providerId="ADAL" clId="{A2856F11-EE86-4EE1-A41D-C0ABA0EB2951}" dt="2021-01-11T20:58:33.148" v="1279" actId="5793"/>
        <pc:sldMkLst>
          <pc:docMk/>
          <pc:sldMk cId="3012917300" sldId="333"/>
        </pc:sldMkLst>
        <pc:spChg chg="mod">
          <ac:chgData name="Greta Clarebout" userId="0065a835-eb0b-4fe6-a3a5-145465db141b" providerId="ADAL" clId="{A2856F11-EE86-4EE1-A41D-C0ABA0EB2951}" dt="2021-01-11T20:58:33.148" v="1279" actId="5793"/>
          <ac:spMkLst>
            <pc:docMk/>
            <pc:sldMk cId="3012917300" sldId="333"/>
            <ac:spMk id="3" creationId="{D3988AB3-DE86-4D98-B7B2-919E88E166E5}"/>
          </ac:spMkLst>
        </pc:spChg>
      </pc:sldChg>
      <pc:sldChg chg="addSp delSp modSp new del mod">
        <pc:chgData name="Greta Clarebout" userId="0065a835-eb0b-4fe6-a3a5-145465db141b" providerId="ADAL" clId="{A2856F11-EE86-4EE1-A41D-C0ABA0EB2951}" dt="2021-01-11T21:05:14.282" v="1287" actId="47"/>
        <pc:sldMkLst>
          <pc:docMk/>
          <pc:sldMk cId="2015937004" sldId="334"/>
        </pc:sldMkLst>
        <pc:picChg chg="add del mod">
          <ac:chgData name="Greta Clarebout" userId="0065a835-eb0b-4fe6-a3a5-145465db141b" providerId="ADAL" clId="{A2856F11-EE86-4EE1-A41D-C0ABA0EB2951}" dt="2021-01-11T21:05:11.853" v="1286" actId="21"/>
          <ac:picMkLst>
            <pc:docMk/>
            <pc:sldMk cId="2015937004" sldId="334"/>
            <ac:picMk id="5" creationId="{1B86A790-0E4E-4D75-999E-FB9B0ECDFDA0}"/>
          </ac:picMkLst>
        </pc:picChg>
      </pc:sldChg>
      <pc:sldChg chg="addSp modSp new mod ord">
        <pc:chgData name="Greta Clarebout" userId="0065a835-eb0b-4fe6-a3a5-145465db141b" providerId="ADAL" clId="{A2856F11-EE86-4EE1-A41D-C0ABA0EB2951}" dt="2021-01-11T21:06:38.646" v="1295" actId="14100"/>
        <pc:sldMkLst>
          <pc:docMk/>
          <pc:sldMk cId="3845862334" sldId="334"/>
        </pc:sldMkLst>
        <pc:picChg chg="add mod">
          <ac:chgData name="Greta Clarebout" userId="0065a835-eb0b-4fe6-a3a5-145465db141b" providerId="ADAL" clId="{A2856F11-EE86-4EE1-A41D-C0ABA0EB2951}" dt="2021-01-11T21:06:38.646" v="1295" actId="14100"/>
          <ac:picMkLst>
            <pc:docMk/>
            <pc:sldMk cId="3845862334" sldId="334"/>
            <ac:picMk id="2" creationId="{E4278F85-0C4F-4401-A7A8-01D90F4E2E7A}"/>
          </ac:picMkLst>
        </pc:picChg>
      </pc:sldChg>
      <pc:sldChg chg="add del">
        <pc:chgData name="Greta Clarebout" userId="0065a835-eb0b-4fe6-a3a5-145465db141b" providerId="ADAL" clId="{A2856F11-EE86-4EE1-A41D-C0ABA0EB2951}" dt="2021-01-11T21:15:51.952" v="1436" actId="47"/>
        <pc:sldMkLst>
          <pc:docMk/>
          <pc:sldMk cId="2794691363" sldId="335"/>
        </pc:sldMkLst>
      </pc:sldChg>
      <pc:sldChg chg="addSp delSp modSp add del mod ord">
        <pc:chgData name="Greta Clarebout" userId="0065a835-eb0b-4fe6-a3a5-145465db141b" providerId="ADAL" clId="{A2856F11-EE86-4EE1-A41D-C0ABA0EB2951}" dt="2021-01-11T21:12:20.448" v="1406" actId="47"/>
        <pc:sldMkLst>
          <pc:docMk/>
          <pc:sldMk cId="32634179" sldId="336"/>
        </pc:sldMkLst>
        <pc:spChg chg="mod">
          <ac:chgData name="Greta Clarebout" userId="0065a835-eb0b-4fe6-a3a5-145465db141b" providerId="ADAL" clId="{A2856F11-EE86-4EE1-A41D-C0ABA0EB2951}" dt="2021-01-11T21:11:18.053" v="1395" actId="6549"/>
          <ac:spMkLst>
            <pc:docMk/>
            <pc:sldMk cId="32634179" sldId="336"/>
            <ac:spMk id="2" creationId="{7638D5FE-AB05-487C-897B-E6C6DE7999CB}"/>
          </ac:spMkLst>
        </pc:spChg>
        <pc:spChg chg="add del mod">
          <ac:chgData name="Greta Clarebout" userId="0065a835-eb0b-4fe6-a3a5-145465db141b" providerId="ADAL" clId="{A2856F11-EE86-4EE1-A41D-C0ABA0EB2951}" dt="2021-01-11T21:12:16.811" v="1404" actId="22"/>
          <ac:spMkLst>
            <pc:docMk/>
            <pc:sldMk cId="32634179" sldId="336"/>
            <ac:spMk id="4" creationId="{A38C0652-7445-4317-BACC-66F8F29D947B}"/>
          </ac:spMkLst>
        </pc:spChg>
      </pc:sldChg>
      <pc:sldChg chg="modSp add mod ord">
        <pc:chgData name="Greta Clarebout" userId="0065a835-eb0b-4fe6-a3a5-145465db141b" providerId="ADAL" clId="{A2856F11-EE86-4EE1-A41D-C0ABA0EB2951}" dt="2021-01-11T21:13:13.827" v="1415" actId="20577"/>
        <pc:sldMkLst>
          <pc:docMk/>
          <pc:sldMk cId="2887159203" sldId="336"/>
        </pc:sldMkLst>
        <pc:spChg chg="mod">
          <ac:chgData name="Greta Clarebout" userId="0065a835-eb0b-4fe6-a3a5-145465db141b" providerId="ADAL" clId="{A2856F11-EE86-4EE1-A41D-C0ABA0EB2951}" dt="2021-01-11T21:13:13.827" v="1415" actId="20577"/>
          <ac:spMkLst>
            <pc:docMk/>
            <pc:sldMk cId="2887159203" sldId="336"/>
            <ac:spMk id="2" creationId="{7638D5FE-AB05-487C-897B-E6C6DE7999CB}"/>
          </ac:spMkLst>
        </pc:spChg>
      </pc:sldChg>
      <pc:sldChg chg="modSp add mod">
        <pc:chgData name="Greta Clarebout" userId="0065a835-eb0b-4fe6-a3a5-145465db141b" providerId="ADAL" clId="{A2856F11-EE86-4EE1-A41D-C0ABA0EB2951}" dt="2021-01-11T21:13:54.435" v="1419" actId="6549"/>
        <pc:sldMkLst>
          <pc:docMk/>
          <pc:sldMk cId="2844112733" sldId="337"/>
        </pc:sldMkLst>
        <pc:spChg chg="mod">
          <ac:chgData name="Greta Clarebout" userId="0065a835-eb0b-4fe6-a3a5-145465db141b" providerId="ADAL" clId="{A2856F11-EE86-4EE1-A41D-C0ABA0EB2951}" dt="2021-01-11T21:13:54.435" v="1419" actId="6549"/>
          <ac:spMkLst>
            <pc:docMk/>
            <pc:sldMk cId="2844112733" sldId="337"/>
            <ac:spMk id="2" creationId="{7638D5FE-AB05-487C-897B-E6C6DE7999CB}"/>
          </ac:spMkLst>
        </pc:spChg>
      </pc:sldChg>
      <pc:sldChg chg="modSp add mod ord">
        <pc:chgData name="Greta Clarebout" userId="0065a835-eb0b-4fe6-a3a5-145465db141b" providerId="ADAL" clId="{A2856F11-EE86-4EE1-A41D-C0ABA0EB2951}" dt="2021-01-11T21:15:48.655" v="1435" actId="6549"/>
        <pc:sldMkLst>
          <pc:docMk/>
          <pc:sldMk cId="2030400215" sldId="338"/>
        </pc:sldMkLst>
        <pc:spChg chg="mod">
          <ac:chgData name="Greta Clarebout" userId="0065a835-eb0b-4fe6-a3a5-145465db141b" providerId="ADAL" clId="{A2856F11-EE86-4EE1-A41D-C0ABA0EB2951}" dt="2021-01-11T21:15:48.655" v="1435" actId="6549"/>
          <ac:spMkLst>
            <pc:docMk/>
            <pc:sldMk cId="2030400215" sldId="338"/>
            <ac:spMk id="2" creationId="{7638D5FE-AB05-487C-897B-E6C6DE7999CB}"/>
          </ac:spMkLst>
        </pc:spChg>
      </pc:sldChg>
      <pc:sldChg chg="modSp new mod">
        <pc:chgData name="Greta Clarebout" userId="0065a835-eb0b-4fe6-a3a5-145465db141b" providerId="ADAL" clId="{A2856F11-EE86-4EE1-A41D-C0ABA0EB2951}" dt="2021-01-11T21:17:03.257" v="1442" actId="113"/>
        <pc:sldMkLst>
          <pc:docMk/>
          <pc:sldMk cId="559791842" sldId="339"/>
        </pc:sldMkLst>
        <pc:spChg chg="mod">
          <ac:chgData name="Greta Clarebout" userId="0065a835-eb0b-4fe6-a3a5-145465db141b" providerId="ADAL" clId="{A2856F11-EE86-4EE1-A41D-C0ABA0EB2951}" dt="2021-01-11T21:16:44.475" v="1439"/>
          <ac:spMkLst>
            <pc:docMk/>
            <pc:sldMk cId="559791842" sldId="339"/>
            <ac:spMk id="2" creationId="{8BF8950F-5D0D-4034-9504-D5C775301614}"/>
          </ac:spMkLst>
        </pc:spChg>
        <pc:spChg chg="mod">
          <ac:chgData name="Greta Clarebout" userId="0065a835-eb0b-4fe6-a3a5-145465db141b" providerId="ADAL" clId="{A2856F11-EE86-4EE1-A41D-C0ABA0EB2951}" dt="2021-01-11T21:17:03.257" v="1442" actId="113"/>
          <ac:spMkLst>
            <pc:docMk/>
            <pc:sldMk cId="559791842" sldId="339"/>
            <ac:spMk id="3" creationId="{ED914362-00FD-47BA-9BE5-1C47906D455C}"/>
          </ac:spMkLst>
        </pc:spChg>
      </pc:sldChg>
      <pc:sldChg chg="modSp new mod">
        <pc:chgData name="Greta Clarebout" userId="0065a835-eb0b-4fe6-a3a5-145465db141b" providerId="ADAL" clId="{A2856F11-EE86-4EE1-A41D-C0ABA0EB2951}" dt="2021-01-11T21:17:50.630" v="1463" actId="5793"/>
        <pc:sldMkLst>
          <pc:docMk/>
          <pc:sldMk cId="2748348418" sldId="340"/>
        </pc:sldMkLst>
        <pc:spChg chg="mod">
          <ac:chgData name="Greta Clarebout" userId="0065a835-eb0b-4fe6-a3a5-145465db141b" providerId="ADAL" clId="{A2856F11-EE86-4EE1-A41D-C0ABA0EB2951}" dt="2021-01-11T21:17:38.930" v="1462" actId="20577"/>
          <ac:spMkLst>
            <pc:docMk/>
            <pc:sldMk cId="2748348418" sldId="340"/>
            <ac:spMk id="2" creationId="{3B7FD75F-6373-48B7-B382-111ADECAB343}"/>
          </ac:spMkLst>
        </pc:spChg>
        <pc:spChg chg="mod">
          <ac:chgData name="Greta Clarebout" userId="0065a835-eb0b-4fe6-a3a5-145465db141b" providerId="ADAL" clId="{A2856F11-EE86-4EE1-A41D-C0ABA0EB2951}" dt="2021-01-11T21:17:50.630" v="1463" actId="5793"/>
          <ac:spMkLst>
            <pc:docMk/>
            <pc:sldMk cId="2748348418" sldId="340"/>
            <ac:spMk id="3" creationId="{F0B678DB-8248-4F3E-AC58-87075B41FB2F}"/>
          </ac:spMkLst>
        </pc:spChg>
      </pc:sldChg>
      <pc:sldChg chg="modSp new mod">
        <pc:chgData name="Greta Clarebout" userId="0065a835-eb0b-4fe6-a3a5-145465db141b" providerId="ADAL" clId="{A2856F11-EE86-4EE1-A41D-C0ABA0EB2951}" dt="2021-01-11T21:18:23.447" v="1489"/>
        <pc:sldMkLst>
          <pc:docMk/>
          <pc:sldMk cId="2421292522" sldId="341"/>
        </pc:sldMkLst>
        <pc:spChg chg="mod">
          <ac:chgData name="Greta Clarebout" userId="0065a835-eb0b-4fe6-a3a5-145465db141b" providerId="ADAL" clId="{A2856F11-EE86-4EE1-A41D-C0ABA0EB2951}" dt="2021-01-11T21:18:18.594" v="1488" actId="20577"/>
          <ac:spMkLst>
            <pc:docMk/>
            <pc:sldMk cId="2421292522" sldId="341"/>
            <ac:spMk id="2" creationId="{5E02F678-0D43-476F-B1C3-68C182AAB9A9}"/>
          </ac:spMkLst>
        </pc:spChg>
        <pc:spChg chg="mod">
          <ac:chgData name="Greta Clarebout" userId="0065a835-eb0b-4fe6-a3a5-145465db141b" providerId="ADAL" clId="{A2856F11-EE86-4EE1-A41D-C0ABA0EB2951}" dt="2021-01-11T21:18:23.447" v="1489"/>
          <ac:spMkLst>
            <pc:docMk/>
            <pc:sldMk cId="2421292522" sldId="341"/>
            <ac:spMk id="3" creationId="{4E1A34A7-83F7-4307-B9DF-8E2C70A8E339}"/>
          </ac:spMkLst>
        </pc:spChg>
      </pc:sldChg>
      <pc:sldChg chg="modSp new mod">
        <pc:chgData name="Greta Clarebout" userId="0065a835-eb0b-4fe6-a3a5-145465db141b" providerId="ADAL" clId="{A2856F11-EE86-4EE1-A41D-C0ABA0EB2951}" dt="2021-01-11T21:19:30.035" v="1510"/>
        <pc:sldMkLst>
          <pc:docMk/>
          <pc:sldMk cId="1225977069" sldId="342"/>
        </pc:sldMkLst>
        <pc:spChg chg="mod">
          <ac:chgData name="Greta Clarebout" userId="0065a835-eb0b-4fe6-a3a5-145465db141b" providerId="ADAL" clId="{A2856F11-EE86-4EE1-A41D-C0ABA0EB2951}" dt="2021-01-11T21:18:37.259" v="1509" actId="20577"/>
          <ac:spMkLst>
            <pc:docMk/>
            <pc:sldMk cId="1225977069" sldId="342"/>
            <ac:spMk id="2" creationId="{F5282AEA-5671-4678-A5F7-F27B653C8A42}"/>
          </ac:spMkLst>
        </pc:spChg>
        <pc:spChg chg="mod">
          <ac:chgData name="Greta Clarebout" userId="0065a835-eb0b-4fe6-a3a5-145465db141b" providerId="ADAL" clId="{A2856F11-EE86-4EE1-A41D-C0ABA0EB2951}" dt="2021-01-11T21:19:30.035" v="1510"/>
          <ac:spMkLst>
            <pc:docMk/>
            <pc:sldMk cId="1225977069" sldId="342"/>
            <ac:spMk id="3" creationId="{A9E5D8FA-60DB-4889-9EDB-3E0AABC53435}"/>
          </ac:spMkLst>
        </pc:spChg>
      </pc:sldChg>
      <pc:sldChg chg="modSp new mod">
        <pc:chgData name="Greta Clarebout" userId="0065a835-eb0b-4fe6-a3a5-145465db141b" providerId="ADAL" clId="{A2856F11-EE86-4EE1-A41D-C0ABA0EB2951}" dt="2021-01-11T21:20:57.852" v="1551" actId="20577"/>
        <pc:sldMkLst>
          <pc:docMk/>
          <pc:sldMk cId="3877291059" sldId="343"/>
        </pc:sldMkLst>
        <pc:spChg chg="mod">
          <ac:chgData name="Greta Clarebout" userId="0065a835-eb0b-4fe6-a3a5-145465db141b" providerId="ADAL" clId="{A2856F11-EE86-4EE1-A41D-C0ABA0EB2951}" dt="2021-01-11T21:20:00.591" v="1524" actId="20577"/>
          <ac:spMkLst>
            <pc:docMk/>
            <pc:sldMk cId="3877291059" sldId="343"/>
            <ac:spMk id="2" creationId="{A5C422EC-C144-45BC-B3F0-3CF049589CCF}"/>
          </ac:spMkLst>
        </pc:spChg>
        <pc:spChg chg="mod">
          <ac:chgData name="Greta Clarebout" userId="0065a835-eb0b-4fe6-a3a5-145465db141b" providerId="ADAL" clId="{A2856F11-EE86-4EE1-A41D-C0ABA0EB2951}" dt="2021-01-11T21:20:57.852" v="1551" actId="20577"/>
          <ac:spMkLst>
            <pc:docMk/>
            <pc:sldMk cId="3877291059" sldId="343"/>
            <ac:spMk id="3" creationId="{A886BDFE-C394-4CC9-9A6E-ADFFBCE51CEF}"/>
          </ac:spMkLst>
        </pc:spChg>
      </pc:sldChg>
      <pc:sldChg chg="modSp new mod">
        <pc:chgData name="Greta Clarebout" userId="0065a835-eb0b-4fe6-a3a5-145465db141b" providerId="ADAL" clId="{A2856F11-EE86-4EE1-A41D-C0ABA0EB2951}" dt="2021-01-11T21:22:07.584" v="1581" actId="5793"/>
        <pc:sldMkLst>
          <pc:docMk/>
          <pc:sldMk cId="3253299781" sldId="344"/>
        </pc:sldMkLst>
        <pc:spChg chg="mod">
          <ac:chgData name="Greta Clarebout" userId="0065a835-eb0b-4fe6-a3a5-145465db141b" providerId="ADAL" clId="{A2856F11-EE86-4EE1-A41D-C0ABA0EB2951}" dt="2021-01-11T21:21:47.090" v="1566" actId="20577"/>
          <ac:spMkLst>
            <pc:docMk/>
            <pc:sldMk cId="3253299781" sldId="344"/>
            <ac:spMk id="2" creationId="{89B7B2EA-D664-4A4E-A6BF-368C8640845F}"/>
          </ac:spMkLst>
        </pc:spChg>
        <pc:spChg chg="mod">
          <ac:chgData name="Greta Clarebout" userId="0065a835-eb0b-4fe6-a3a5-145465db141b" providerId="ADAL" clId="{A2856F11-EE86-4EE1-A41D-C0ABA0EB2951}" dt="2021-01-11T21:22:07.584" v="1581" actId="5793"/>
          <ac:spMkLst>
            <pc:docMk/>
            <pc:sldMk cId="3253299781" sldId="344"/>
            <ac:spMk id="3" creationId="{731F4DAB-1FC3-41CE-8B11-8F7372BC621A}"/>
          </ac:spMkLst>
        </pc:spChg>
      </pc:sldChg>
      <pc:sldChg chg="modSp new mod">
        <pc:chgData name="Greta Clarebout" userId="0065a835-eb0b-4fe6-a3a5-145465db141b" providerId="ADAL" clId="{A2856F11-EE86-4EE1-A41D-C0ABA0EB2951}" dt="2021-01-11T21:25:37.245" v="1608" actId="5793"/>
        <pc:sldMkLst>
          <pc:docMk/>
          <pc:sldMk cId="2487399937" sldId="345"/>
        </pc:sldMkLst>
        <pc:spChg chg="mod">
          <ac:chgData name="Greta Clarebout" userId="0065a835-eb0b-4fe6-a3a5-145465db141b" providerId="ADAL" clId="{A2856F11-EE86-4EE1-A41D-C0ABA0EB2951}" dt="2021-01-11T21:24:31.945" v="1591" actId="20577"/>
          <ac:spMkLst>
            <pc:docMk/>
            <pc:sldMk cId="2487399937" sldId="345"/>
            <ac:spMk id="2" creationId="{3AF0C411-093A-49F4-BDEC-0D573C672B27}"/>
          </ac:spMkLst>
        </pc:spChg>
        <pc:spChg chg="mod">
          <ac:chgData name="Greta Clarebout" userId="0065a835-eb0b-4fe6-a3a5-145465db141b" providerId="ADAL" clId="{A2856F11-EE86-4EE1-A41D-C0ABA0EB2951}" dt="2021-01-11T21:25:37.245" v="1608" actId="5793"/>
          <ac:spMkLst>
            <pc:docMk/>
            <pc:sldMk cId="2487399937" sldId="345"/>
            <ac:spMk id="3" creationId="{61458B48-EC03-4B46-9A87-2F1A564ED40D}"/>
          </ac:spMkLst>
        </pc:spChg>
      </pc:sldChg>
      <pc:sldChg chg="new del">
        <pc:chgData name="Greta Clarebout" userId="0065a835-eb0b-4fe6-a3a5-145465db141b" providerId="ADAL" clId="{A2856F11-EE86-4EE1-A41D-C0ABA0EB2951}" dt="2021-01-11T21:23:58.079" v="1583" actId="47"/>
        <pc:sldMkLst>
          <pc:docMk/>
          <pc:sldMk cId="3522969877" sldId="345"/>
        </pc:sldMkLst>
      </pc:sldChg>
      <pc:sldChg chg="modSp add mod">
        <pc:chgData name="Greta Clarebout" userId="0065a835-eb0b-4fe6-a3a5-145465db141b" providerId="ADAL" clId="{A2856F11-EE86-4EE1-A41D-C0ABA0EB2951}" dt="2021-01-11T21:26:21.288" v="1615" actId="255"/>
        <pc:sldMkLst>
          <pc:docMk/>
          <pc:sldMk cId="2022756378" sldId="346"/>
        </pc:sldMkLst>
        <pc:spChg chg="mod">
          <ac:chgData name="Greta Clarebout" userId="0065a835-eb0b-4fe6-a3a5-145465db141b" providerId="ADAL" clId="{A2856F11-EE86-4EE1-A41D-C0ABA0EB2951}" dt="2021-01-11T21:26:21.288" v="1615" actId="255"/>
          <ac:spMkLst>
            <pc:docMk/>
            <pc:sldMk cId="2022756378" sldId="346"/>
            <ac:spMk id="3" creationId="{61458B48-EC03-4B46-9A87-2F1A564ED40D}"/>
          </ac:spMkLst>
        </pc:spChg>
      </pc:sldChg>
      <pc:sldChg chg="modSp new mod">
        <pc:chgData name="Greta Clarebout" userId="0065a835-eb0b-4fe6-a3a5-145465db141b" providerId="ADAL" clId="{A2856F11-EE86-4EE1-A41D-C0ABA0EB2951}" dt="2021-01-11T21:27:00.699" v="1620" actId="5793"/>
        <pc:sldMkLst>
          <pc:docMk/>
          <pc:sldMk cId="3083541613" sldId="347"/>
        </pc:sldMkLst>
        <pc:spChg chg="mod">
          <ac:chgData name="Greta Clarebout" userId="0065a835-eb0b-4fe6-a3a5-145465db141b" providerId="ADAL" clId="{A2856F11-EE86-4EE1-A41D-C0ABA0EB2951}" dt="2021-01-11T21:26:52.497" v="1619"/>
          <ac:spMkLst>
            <pc:docMk/>
            <pc:sldMk cId="3083541613" sldId="347"/>
            <ac:spMk id="2" creationId="{9204D3B3-4E0D-4595-8E1B-16AD16BDACC8}"/>
          </ac:spMkLst>
        </pc:spChg>
        <pc:spChg chg="mod">
          <ac:chgData name="Greta Clarebout" userId="0065a835-eb0b-4fe6-a3a5-145465db141b" providerId="ADAL" clId="{A2856F11-EE86-4EE1-A41D-C0ABA0EB2951}" dt="2021-01-11T21:27:00.699" v="1620" actId="5793"/>
          <ac:spMkLst>
            <pc:docMk/>
            <pc:sldMk cId="3083541613" sldId="347"/>
            <ac:spMk id="3" creationId="{5A982A27-FA1B-4AB2-BD56-B14443971E74}"/>
          </ac:spMkLst>
        </pc:spChg>
      </pc:sldChg>
      <pc:sldMasterChg chg="delSldLayout">
        <pc:chgData name="Greta Clarebout" userId="0065a835-eb0b-4fe6-a3a5-145465db141b" providerId="ADAL" clId="{A2856F11-EE86-4EE1-A41D-C0ABA0EB2951}" dt="2021-01-10T18:54:53.211" v="946" actId="2696"/>
        <pc:sldMasterMkLst>
          <pc:docMk/>
          <pc:sldMasterMk cId="0" sldId="2147483664"/>
        </pc:sldMasterMkLst>
        <pc:sldLayoutChg chg="del">
          <pc:chgData name="Greta Clarebout" userId="0065a835-eb0b-4fe6-a3a5-145465db141b" providerId="ADAL" clId="{A2856F11-EE86-4EE1-A41D-C0ABA0EB2951}" dt="2021-01-10T18:54:53.211" v="946" actId="2696"/>
          <pc:sldLayoutMkLst>
            <pc:docMk/>
            <pc:sldMasterMk cId="0" sldId="2147483664"/>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Ervaring</a:t>
            </a:r>
            <a:r>
              <a:rPr lang="en-US"/>
              <a:t> </a:t>
            </a:r>
            <a:r>
              <a:rPr lang="en-US" err="1"/>
              <a:t>uit</a:t>
            </a:r>
            <a:r>
              <a:rPr lang="en-US"/>
              <a:t> </a:t>
            </a:r>
            <a:r>
              <a:rPr lang="en-US" err="1"/>
              <a:t>een</a:t>
            </a:r>
            <a:r>
              <a:rPr lang="en-US"/>
              <a:t> van de </a:t>
            </a:r>
            <a:r>
              <a:rPr lang="en-US" err="1"/>
              <a:t>pilootregio's</a:t>
            </a:r>
            <a:r>
              <a:rPr lang="en-US"/>
              <a:t> Lies </a:t>
            </a:r>
            <a:r>
              <a:rPr lang="en-US" err="1"/>
              <a:t>Vallayes</a:t>
            </a:r>
            <a:r>
              <a:rPr lang="en-US"/>
              <a:t> </a:t>
            </a:r>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BE" sz="1200" b="0" i="0" u="none" strike="noStrike" cap="none">
                <a:solidFill>
                  <a:schemeClr val="dk1"/>
                </a:solidFill>
                <a:latin typeface="Calibri"/>
                <a:ea typeface="Calibri"/>
                <a:cs typeface="Calibri"/>
                <a:sym typeface="Calibri"/>
              </a:rPr>
              <a:t>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44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66344" y="1122363"/>
            <a:ext cx="5870448"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D71B8"/>
              </a:buClr>
              <a:buSzPts val="6000"/>
              <a:buFont typeface="Calibri"/>
              <a:buNone/>
              <a:defRPr sz="6000" b="1">
                <a:solidFill>
                  <a:srgbClr val="1D71B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466344" y="3602038"/>
            <a:ext cx="5870448" cy="62249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008D36"/>
              </a:buClr>
              <a:buSzPts val="3600"/>
              <a:buNone/>
              <a:defRPr sz="3600" b="1">
                <a:solidFill>
                  <a:srgbClr val="008D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Vergelijking">
  <p:cSld name="1_Vergelijking">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457200" y="365125"/>
            <a:ext cx="1124712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8D36"/>
              </a:buClr>
              <a:buSzPts val="4400"/>
              <a:buFont typeface="Calibri"/>
              <a:buNone/>
              <a:defRPr>
                <a:solidFill>
                  <a:srgbClr val="008D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2"/>
          <p:cNvSpPr txBox="1">
            <a:spLocks noGrp="1"/>
          </p:cNvSpPr>
          <p:nvPr>
            <p:ph type="body" idx="1"/>
          </p:nvPr>
        </p:nvSpPr>
        <p:spPr>
          <a:xfrm>
            <a:off x="457200" y="1681163"/>
            <a:ext cx="5540375"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D71B8"/>
              </a:buClr>
              <a:buSzPts val="2400"/>
              <a:buNone/>
              <a:defRPr sz="2400" b="1">
                <a:solidFill>
                  <a:srgbClr val="1D71B8"/>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2"/>
          <p:cNvSpPr txBox="1">
            <a:spLocks noGrp="1"/>
          </p:cNvSpPr>
          <p:nvPr>
            <p:ph type="body" idx="2"/>
          </p:nvPr>
        </p:nvSpPr>
        <p:spPr>
          <a:xfrm>
            <a:off x="457200" y="2505075"/>
            <a:ext cx="5540375"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body" idx="3"/>
          </p:nvPr>
        </p:nvSpPr>
        <p:spPr>
          <a:xfrm>
            <a:off x="6172200" y="1681163"/>
            <a:ext cx="553212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D71B8"/>
              </a:buClr>
              <a:buSzPts val="2400"/>
              <a:buNone/>
              <a:defRPr sz="2400" b="1">
                <a:solidFill>
                  <a:srgbClr val="1D71B8"/>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2"/>
          <p:cNvSpPr txBox="1">
            <a:spLocks noGrp="1"/>
          </p:cNvSpPr>
          <p:nvPr>
            <p:ph type="body" idx="4"/>
          </p:nvPr>
        </p:nvSpPr>
        <p:spPr>
          <a:xfrm>
            <a:off x="6172200" y="2505075"/>
            <a:ext cx="553212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75488" y="457200"/>
            <a:ext cx="42965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D71B8"/>
              </a:buClr>
              <a:buSzPts val="3200"/>
              <a:buFont typeface="Calibri"/>
              <a:buNone/>
              <a:defRPr sz="3200">
                <a:solidFill>
                  <a:srgbClr val="1D71B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530276"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475488" y="2057400"/>
            <a:ext cx="42965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Inhoud met bijschrift">
  <p:cSld name="1_Inhoud met bijschrif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75488" y="457200"/>
            <a:ext cx="42965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8D36"/>
              </a:buClr>
              <a:buSzPts val="3200"/>
              <a:buFont typeface="Calibri"/>
              <a:buNone/>
              <a:defRPr sz="3200">
                <a:solidFill>
                  <a:srgbClr val="008D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530276"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475488" y="2057400"/>
            <a:ext cx="42965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66344" y="457200"/>
            <a:ext cx="4305681"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D71B8"/>
              </a:buClr>
              <a:buSzPts val="3200"/>
              <a:buFont typeface="Calibri"/>
              <a:buNone/>
              <a:defRPr sz="3200">
                <a:solidFill>
                  <a:srgbClr val="1D71B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a:spLocks noGrp="1"/>
          </p:cNvSpPr>
          <p:nvPr>
            <p:ph type="pic" idx="2"/>
          </p:nvPr>
        </p:nvSpPr>
        <p:spPr>
          <a:xfrm>
            <a:off x="5183188" y="987425"/>
            <a:ext cx="6521132"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Helvetica Neue"/>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Helvetica Neue"/>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Helvetica Neue"/>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Helvetica Neue"/>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Helvetica Neue"/>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body" idx="1"/>
          </p:nvPr>
        </p:nvSpPr>
        <p:spPr>
          <a:xfrm>
            <a:off x="466344" y="2057400"/>
            <a:ext cx="4305681"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Afbeelding met bijschrift">
  <p:cSld name="1_Afbeelding met bijschrif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66344" y="457200"/>
            <a:ext cx="4305681"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8D36"/>
              </a:buClr>
              <a:buSzPts val="3200"/>
              <a:buFont typeface="Calibri"/>
              <a:buNone/>
              <a:defRPr sz="3200">
                <a:solidFill>
                  <a:srgbClr val="008D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a:spLocks noGrp="1"/>
          </p:cNvSpPr>
          <p:nvPr>
            <p:ph type="pic" idx="2"/>
          </p:nvPr>
        </p:nvSpPr>
        <p:spPr>
          <a:xfrm>
            <a:off x="5183188" y="987425"/>
            <a:ext cx="6521132"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Helvetica Neue"/>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Helvetica Neue"/>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Helvetica Neue"/>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Helvetica Neue"/>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Helvetica Neue"/>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body" idx="1"/>
          </p:nvPr>
        </p:nvSpPr>
        <p:spPr>
          <a:xfrm>
            <a:off x="466344" y="2057400"/>
            <a:ext cx="4305681"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99288" y="365125"/>
            <a:ext cx="1132332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D71B8"/>
              </a:buClr>
              <a:buSzPts val="4400"/>
              <a:buFont typeface="Calibri"/>
              <a:buNone/>
              <a:defRPr>
                <a:solidFill>
                  <a:srgbClr val="1D71B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99288" y="1825625"/>
            <a:ext cx="1132332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8979408" y="63628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ekop">
  <p:cSld name="Sectiekop">
    <p:bg>
      <p:bgPr>
        <a:solidFill>
          <a:srgbClr val="2086C5"/>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66344" y="1664018"/>
            <a:ext cx="1124712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4"/>
          <p:cNvPicPr preferRelativeResize="0"/>
          <p:nvPr/>
        </p:nvPicPr>
        <p:blipFill rotWithShape="1">
          <a:blip r:embed="rId2">
            <a:alphaModFix/>
          </a:blip>
          <a:srcRect/>
          <a:stretch/>
        </p:blipFill>
        <p:spPr>
          <a:xfrm>
            <a:off x="399600" y="6552000"/>
            <a:ext cx="720000" cy="1018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Sectiekop">
  <p:cSld name="1_Sectiekop">
    <p:bg>
      <p:bgPr>
        <a:solidFill>
          <a:srgbClr val="008D36"/>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75488" y="1664018"/>
            <a:ext cx="1124712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5"/>
          <p:cNvPicPr preferRelativeResize="0"/>
          <p:nvPr/>
        </p:nvPicPr>
        <p:blipFill rotWithShape="1">
          <a:blip r:embed="rId2">
            <a:alphaModFix/>
          </a:blip>
          <a:srcRect/>
          <a:stretch/>
        </p:blipFill>
        <p:spPr>
          <a:xfrm>
            <a:off x="399600" y="6552000"/>
            <a:ext cx="720000" cy="1018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Alleen titel"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99288" y="365125"/>
            <a:ext cx="1132332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D71B8"/>
              </a:buClr>
              <a:buSzPts val="4400"/>
              <a:buFont typeface="Calibri"/>
              <a:buNone/>
              <a:defRPr>
                <a:solidFill>
                  <a:srgbClr val="1D71B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99288" y="365125"/>
            <a:ext cx="1132332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8D36"/>
              </a:buClr>
              <a:buSzPts val="4400"/>
              <a:buFont typeface="Calibri"/>
              <a:buNone/>
              <a:defRPr>
                <a:solidFill>
                  <a:srgbClr val="008D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399288" y="1825625"/>
            <a:ext cx="1132332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Alleen titel">
  <p:cSld name="3_Alleen titel">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399288" y="365125"/>
            <a:ext cx="1132332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8D36"/>
              </a:buClr>
              <a:buSzPts val="4400"/>
              <a:buFont typeface="Calibri"/>
              <a:buNone/>
              <a:defRPr>
                <a:solidFill>
                  <a:srgbClr val="008D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nhoud van twee">
  <p:cSld name="1_Inhoud van twee">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399288" y="365125"/>
            <a:ext cx="1132332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8D36"/>
              </a:buClr>
              <a:buSzPts val="4400"/>
              <a:buFont typeface="Calibri"/>
              <a:buNone/>
              <a:defRPr>
                <a:solidFill>
                  <a:srgbClr val="008D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0"/>
          <p:cNvSpPr txBox="1">
            <a:spLocks noGrp="1"/>
          </p:cNvSpPr>
          <p:nvPr>
            <p:ph type="body" idx="1"/>
          </p:nvPr>
        </p:nvSpPr>
        <p:spPr>
          <a:xfrm>
            <a:off x="399288" y="1804162"/>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2"/>
          </p:nvPr>
        </p:nvSpPr>
        <p:spPr>
          <a:xfrm>
            <a:off x="6166104" y="1804162"/>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365125"/>
            <a:ext cx="1124712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D71B8"/>
              </a:buClr>
              <a:buSzPts val="4400"/>
              <a:buFont typeface="Calibri"/>
              <a:buNone/>
              <a:defRPr>
                <a:solidFill>
                  <a:srgbClr val="1D71B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457200" y="1681163"/>
            <a:ext cx="5540375"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8D36"/>
              </a:buClr>
              <a:buSzPts val="2400"/>
              <a:buNone/>
              <a:defRPr sz="2400" b="1">
                <a:solidFill>
                  <a:srgbClr val="008D3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457200" y="2505075"/>
            <a:ext cx="5540375"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53212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8D36"/>
              </a:buClr>
              <a:buSzPts val="2400"/>
              <a:buNone/>
              <a:defRPr sz="2400" b="1">
                <a:solidFill>
                  <a:srgbClr val="008D3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53212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99288" y="365125"/>
            <a:ext cx="1132332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086C5"/>
              </a:buClr>
              <a:buSzPts val="4400"/>
              <a:buFont typeface="Calibri"/>
              <a:buNone/>
              <a:defRPr sz="4400" b="1" i="0" u="none" strike="noStrike" cap="none">
                <a:solidFill>
                  <a:srgbClr val="2086C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99288" y="1825625"/>
            <a:ext cx="1132332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Helvetica Neue"/>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Helvetica Neue"/>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Helvetica Neue"/>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Helvetica Neue"/>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Helvetica Neue"/>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
          <p:cNvPicPr preferRelativeResize="0"/>
          <p:nvPr/>
        </p:nvPicPr>
        <p:blipFill rotWithShape="1">
          <a:blip r:embed="rId17">
            <a:alphaModFix/>
          </a:blip>
          <a:srcRect/>
          <a:stretch/>
        </p:blipFill>
        <p:spPr>
          <a:xfrm>
            <a:off x="399288" y="6494490"/>
            <a:ext cx="720000" cy="101818"/>
          </a:xfrm>
          <a:prstGeom prst="rect">
            <a:avLst/>
          </a:prstGeom>
          <a:noFill/>
          <a:ln>
            <a:noFill/>
          </a:ln>
        </p:spPr>
      </p:pic>
      <p:sp>
        <p:nvSpPr>
          <p:cNvPr id="13" name="Google Shape;13;p1"/>
          <p:cNvSpPr txBox="1">
            <a:spLocks noGrp="1"/>
          </p:cNvSpPr>
          <p:nvPr>
            <p:ph type="sldNum" idx="12"/>
          </p:nvPr>
        </p:nvSpPr>
        <p:spPr>
          <a:xfrm>
            <a:off x="8979408" y="636283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757070"/>
                </a:solidFill>
                <a:latin typeface="Calibri"/>
                <a:ea typeface="Calibri"/>
                <a:cs typeface="Calibri"/>
                <a:sym typeface="Calibri"/>
              </a:defRPr>
            </a:lvl1pPr>
            <a:lvl2pPr marL="0" marR="0" lvl="1" indent="0" algn="r" rtl="0">
              <a:spcBef>
                <a:spcPts val="0"/>
              </a:spcBef>
              <a:buNone/>
              <a:defRPr sz="1100" b="0" i="0" u="none" strike="noStrike" cap="none">
                <a:solidFill>
                  <a:srgbClr val="757070"/>
                </a:solidFill>
                <a:latin typeface="Calibri"/>
                <a:ea typeface="Calibri"/>
                <a:cs typeface="Calibri"/>
                <a:sym typeface="Calibri"/>
              </a:defRPr>
            </a:lvl2pPr>
            <a:lvl3pPr marL="0" marR="0" lvl="2" indent="0" algn="r" rtl="0">
              <a:spcBef>
                <a:spcPts val="0"/>
              </a:spcBef>
              <a:buNone/>
              <a:defRPr sz="1100" b="0" i="0" u="none" strike="noStrike" cap="none">
                <a:solidFill>
                  <a:srgbClr val="757070"/>
                </a:solidFill>
                <a:latin typeface="Calibri"/>
                <a:ea typeface="Calibri"/>
                <a:cs typeface="Calibri"/>
                <a:sym typeface="Calibri"/>
              </a:defRPr>
            </a:lvl3pPr>
            <a:lvl4pPr marL="0" marR="0" lvl="3" indent="0" algn="r" rtl="0">
              <a:spcBef>
                <a:spcPts val="0"/>
              </a:spcBef>
              <a:buNone/>
              <a:defRPr sz="1100" b="0" i="0" u="none" strike="noStrike" cap="none">
                <a:solidFill>
                  <a:srgbClr val="757070"/>
                </a:solidFill>
                <a:latin typeface="Calibri"/>
                <a:ea typeface="Calibri"/>
                <a:cs typeface="Calibri"/>
                <a:sym typeface="Calibri"/>
              </a:defRPr>
            </a:lvl4pPr>
            <a:lvl5pPr marL="0" marR="0" lvl="4" indent="0" algn="r" rtl="0">
              <a:spcBef>
                <a:spcPts val="0"/>
              </a:spcBef>
              <a:buNone/>
              <a:defRPr sz="1100" b="0" i="0" u="none" strike="noStrike" cap="none">
                <a:solidFill>
                  <a:srgbClr val="757070"/>
                </a:solidFill>
                <a:latin typeface="Calibri"/>
                <a:ea typeface="Calibri"/>
                <a:cs typeface="Calibri"/>
                <a:sym typeface="Calibri"/>
              </a:defRPr>
            </a:lvl5pPr>
            <a:lvl6pPr marL="0" marR="0" lvl="5" indent="0" algn="r" rtl="0">
              <a:spcBef>
                <a:spcPts val="0"/>
              </a:spcBef>
              <a:buNone/>
              <a:defRPr sz="1100" b="0" i="0" u="none" strike="noStrike" cap="none">
                <a:solidFill>
                  <a:srgbClr val="757070"/>
                </a:solidFill>
                <a:latin typeface="Calibri"/>
                <a:ea typeface="Calibri"/>
                <a:cs typeface="Calibri"/>
                <a:sym typeface="Calibri"/>
              </a:defRPr>
            </a:lvl6pPr>
            <a:lvl7pPr marL="0" marR="0" lvl="6" indent="0" algn="r" rtl="0">
              <a:spcBef>
                <a:spcPts val="0"/>
              </a:spcBef>
              <a:buNone/>
              <a:defRPr sz="1100" b="0" i="0" u="none" strike="noStrike" cap="none">
                <a:solidFill>
                  <a:srgbClr val="757070"/>
                </a:solidFill>
                <a:latin typeface="Calibri"/>
                <a:ea typeface="Calibri"/>
                <a:cs typeface="Calibri"/>
                <a:sym typeface="Calibri"/>
              </a:defRPr>
            </a:lvl7pPr>
            <a:lvl8pPr marL="0" marR="0" lvl="7" indent="0" algn="r" rtl="0">
              <a:spcBef>
                <a:spcPts val="0"/>
              </a:spcBef>
              <a:buNone/>
              <a:defRPr sz="1100" b="0" i="0" u="none" strike="noStrike" cap="none">
                <a:solidFill>
                  <a:srgbClr val="757070"/>
                </a:solidFill>
                <a:latin typeface="Calibri"/>
                <a:ea typeface="Calibri"/>
                <a:cs typeface="Calibri"/>
                <a:sym typeface="Calibri"/>
              </a:defRPr>
            </a:lvl8pPr>
            <a:lvl9pPr marL="0" marR="0" lvl="8" indent="0" algn="r" rtl="0">
              <a:spcBef>
                <a:spcPts val="0"/>
              </a:spcBef>
              <a:buNone/>
              <a:defRPr sz="1100" b="0" i="0" u="none" strike="noStrike" cap="none">
                <a:solidFill>
                  <a:srgbClr val="75707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jnvclb.be/corona/inhoudelijke_werking.php" TargetMode="External"/><Relationship Id="rId2" Type="http://schemas.openxmlformats.org/officeDocument/2006/relationships/hyperlink" Target="https://www.mijnvclb.be/corona/downloads/RISICOANALYSE%20Sneltesten_Update%2012012021.xlsx"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zorg-en-gezondheid.be/covid-19-correct-gebruik-van-beschermingsmateriaal#2ef3b526-1463-424d-9976-bcc95935a347" TargetMode="External"/><Relationship Id="rId2" Type="http://schemas.openxmlformats.org/officeDocument/2006/relationships/hyperlink" Target="https://www.youtube.com/watch?v=yrhVvXbTESQ&amp;feature=emb_logo"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ijnvclb.be/corona/inhoudelijke_werking.php" TargetMode="External"/><Relationship Id="rId2" Type="http://schemas.openxmlformats.org/officeDocument/2006/relationships/hyperlink" Target="https://www.mijnvclb.be/corona/downloads/RISICOANALYSE%20Sneltesten_Update%2012012021.xls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V2F26gl_Ro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8"/>
          <p:cNvSpPr txBox="1">
            <a:spLocks noGrp="1"/>
          </p:cNvSpPr>
          <p:nvPr>
            <p:ph type="ctrTitle"/>
          </p:nvPr>
        </p:nvSpPr>
        <p:spPr>
          <a:xfrm>
            <a:off x="442532" y="725488"/>
            <a:ext cx="5870448" cy="2387600"/>
          </a:xfrm>
          <a:prstGeom prst="rect">
            <a:avLst/>
          </a:prstGeom>
          <a:noFill/>
          <a:ln>
            <a:noFill/>
          </a:ln>
        </p:spPr>
        <p:txBody>
          <a:bodyPr spcFirstLastPara="1" wrap="square" lIns="91425" tIns="45700" rIns="91425" bIns="45700" anchor="b" anchorCtr="0">
            <a:noAutofit/>
          </a:bodyPr>
          <a:lstStyle/>
          <a:p>
            <a:r>
              <a:rPr lang="nl-BE" sz="4800"/>
              <a:t>PRAKTIJKOPLEIDING VRIJWILLIGER RODE KRUIS</a:t>
            </a:r>
            <a:endParaRPr sz="4800">
              <a:solidFill>
                <a:srgbClr val="1D71B8"/>
              </a:solidFill>
            </a:endParaRPr>
          </a:p>
        </p:txBody>
      </p:sp>
      <p:sp>
        <p:nvSpPr>
          <p:cNvPr id="77" name="Google Shape;77;p18"/>
          <p:cNvSpPr txBox="1">
            <a:spLocks noGrp="1"/>
          </p:cNvSpPr>
          <p:nvPr>
            <p:ph type="subTitle" idx="1"/>
          </p:nvPr>
        </p:nvSpPr>
        <p:spPr>
          <a:xfrm>
            <a:off x="513969" y="3363912"/>
            <a:ext cx="7196010" cy="685677"/>
          </a:xfrm>
          <a:prstGeom prst="rect">
            <a:avLst/>
          </a:prstGeom>
          <a:noFill/>
          <a:ln>
            <a:noFill/>
          </a:ln>
        </p:spPr>
        <p:txBody>
          <a:bodyPr spcFirstLastPara="1" wrap="square" lIns="91425" tIns="45700" rIns="91425" bIns="45700" anchor="t" anchorCtr="0">
            <a:noAutofit/>
          </a:bodyPr>
          <a:lstStyle/>
          <a:p>
            <a:pPr marL="0" indent="0">
              <a:spcBef>
                <a:spcPts val="0"/>
              </a:spcBef>
            </a:pPr>
            <a:r>
              <a:rPr lang="nl-BE"/>
              <a:t>Overleg  15.01.2021</a:t>
            </a:r>
          </a:p>
          <a:p>
            <a:pPr marL="0" indent="0">
              <a:spcBef>
                <a:spcPts val="0"/>
              </a:spcBef>
            </a:pPr>
            <a:endParaRPr lang="nl-BE"/>
          </a:p>
          <a:p>
            <a:pPr marL="0" indent="0">
              <a:spcBef>
                <a:spcPts val="0"/>
              </a:spcBef>
            </a:pPr>
            <a:r>
              <a:rPr lang="nl-BE" sz="1800"/>
              <a:t>Overlegd en goedgekeurd door het Rode Kruis  </a:t>
            </a:r>
            <a:br>
              <a:rPr lang="nl-BE" sz="1800"/>
            </a:br>
            <a:r>
              <a:rPr lang="nl-BE" sz="1800"/>
              <a:t>Overlegd met de andere netten </a:t>
            </a:r>
            <a:br>
              <a:rPr lang="nl-BE" sz="2000"/>
            </a:br>
            <a:endParaRPr lang="nl-BE"/>
          </a:p>
          <a:p>
            <a:pPr marL="0" indent="0">
              <a:spcBef>
                <a:spcPts val="0"/>
              </a:spcBef>
            </a:pPr>
            <a:endParaRPr lang="nl-BE"/>
          </a:p>
        </p:txBody>
      </p:sp>
      <p:pic>
        <p:nvPicPr>
          <p:cNvPr id="78" name="Google Shape;78;p18"/>
          <p:cNvPicPr preferRelativeResize="0"/>
          <p:nvPr/>
        </p:nvPicPr>
        <p:blipFill rotWithShape="1">
          <a:blip r:embed="rId3">
            <a:alphaModFix/>
          </a:blip>
          <a:srcRect/>
          <a:stretch/>
        </p:blipFill>
        <p:spPr>
          <a:xfrm>
            <a:off x="8669053" y="4260699"/>
            <a:ext cx="3177887" cy="2304000"/>
          </a:xfrm>
          <a:prstGeom prst="rect">
            <a:avLst/>
          </a:prstGeom>
          <a:noFill/>
          <a:ln>
            <a:noFill/>
          </a:ln>
        </p:spPr>
      </p:pic>
      <p:sp>
        <p:nvSpPr>
          <p:cNvPr id="2" name="Tekstvak 1">
            <a:extLst>
              <a:ext uri="{FF2B5EF4-FFF2-40B4-BE49-F238E27FC236}">
                <a16:creationId xmlns:a16="http://schemas.microsoft.com/office/drawing/2014/main" id="{4903DAE8-E93D-4451-A503-A322E839C149}"/>
              </a:ext>
            </a:extLst>
          </p:cNvPr>
          <p:cNvSpPr txBox="1"/>
          <p:nvPr/>
        </p:nvSpPr>
        <p:spPr>
          <a:xfrm>
            <a:off x="517525" y="5414963"/>
            <a:ext cx="469582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rgbClr val="008D36"/>
                </a:solidFill>
                <a:latin typeface="Calibri"/>
              </a:rPr>
              <a:t> Greta Clarebout </a:t>
            </a:r>
            <a:endParaRPr lang="nl-NL" sz="2400">
              <a:solidFill>
                <a:srgbClr val="008D36"/>
              </a:solidFill>
              <a:latin typeface="Calibri"/>
            </a:endParaRPr>
          </a:p>
          <a:p>
            <a:pPr algn="l"/>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C1128-3EFE-4DD9-9BB8-C60E2BA55728}"/>
              </a:ext>
            </a:extLst>
          </p:cNvPr>
          <p:cNvSpPr>
            <a:spLocks noGrp="1"/>
          </p:cNvSpPr>
          <p:nvPr>
            <p:ph type="title"/>
          </p:nvPr>
        </p:nvSpPr>
        <p:spPr/>
        <p:txBody>
          <a:bodyPr/>
          <a:lstStyle/>
          <a:p>
            <a:r>
              <a:rPr lang="nl-NL">
                <a:solidFill>
                  <a:srgbClr val="1D71B8"/>
                </a:solidFill>
              </a:rPr>
              <a:t>Lokaal en materiaal </a:t>
            </a:r>
          </a:p>
        </p:txBody>
      </p:sp>
      <p:sp>
        <p:nvSpPr>
          <p:cNvPr id="3" name="Tijdelijke aanduiding voor tekst 2">
            <a:extLst>
              <a:ext uri="{FF2B5EF4-FFF2-40B4-BE49-F238E27FC236}">
                <a16:creationId xmlns:a16="http://schemas.microsoft.com/office/drawing/2014/main" id="{C7BEC66F-3131-4B69-9A54-F9B416B6DF1C}"/>
              </a:ext>
            </a:extLst>
          </p:cNvPr>
          <p:cNvSpPr>
            <a:spLocks noGrp="1"/>
          </p:cNvSpPr>
          <p:nvPr>
            <p:ph type="body" idx="1"/>
          </p:nvPr>
        </p:nvSpPr>
        <p:spPr/>
        <p:txBody>
          <a:bodyPr/>
          <a:lstStyle/>
          <a:p>
            <a:pPr marL="114300" indent="0">
              <a:buNone/>
            </a:pPr>
            <a:r>
              <a:rPr lang="nl-BE">
                <a:hlinkClick r:id="rId2"/>
              </a:rPr>
              <a:t>Werkinstrument risicoanalyse</a:t>
            </a:r>
            <a:r>
              <a:rPr lang="nl-BE"/>
              <a:t> </a:t>
            </a:r>
          </a:p>
          <a:p>
            <a:pPr marL="114300" indent="0">
              <a:buNone/>
            </a:pPr>
            <a:r>
              <a:rPr lang="nl-BE"/>
              <a:t>Info over het materiaal</a:t>
            </a:r>
            <a:br>
              <a:rPr lang="nl-BE"/>
            </a:br>
            <a:r>
              <a:rPr lang="nl-BE"/>
              <a:t>is te vinden op het</a:t>
            </a:r>
            <a:br>
              <a:rPr lang="nl-BE"/>
            </a:br>
            <a:r>
              <a:rPr lang="nl-BE"/>
              <a:t>tabblad materiaal van de</a:t>
            </a:r>
            <a:br>
              <a:rPr lang="nl-BE"/>
            </a:br>
            <a:r>
              <a:rPr lang="nl-BE"/>
              <a:t>risicoanalyse </a:t>
            </a:r>
          </a:p>
          <a:p>
            <a:pPr marL="114300" indent="0">
              <a:buNone/>
            </a:pPr>
            <a:endParaRPr lang="nl-BE"/>
          </a:p>
          <a:p>
            <a:pPr marL="114300" indent="0">
              <a:buNone/>
            </a:pPr>
            <a:endParaRPr lang="nl-BE"/>
          </a:p>
          <a:p>
            <a:pPr marL="114300" indent="0">
              <a:buNone/>
            </a:pPr>
            <a:endParaRPr lang="nl-BE"/>
          </a:p>
          <a:p>
            <a:pPr marL="114300" indent="0">
              <a:buNone/>
            </a:pPr>
            <a:r>
              <a:rPr lang="nl-BE" sz="2400">
                <a:hlinkClick r:id="rId3"/>
              </a:rPr>
              <a:t>Werkinstrument is te vinden op de coronawebsite &gt; inhoudelijke werking &gt; sneltesten</a:t>
            </a:r>
            <a:r>
              <a:rPr lang="nl-BE" sz="2400"/>
              <a:t> </a:t>
            </a:r>
          </a:p>
          <a:p>
            <a:pPr marL="114300" indent="0">
              <a:buNone/>
            </a:pPr>
            <a:endParaRPr lang="nl-BE"/>
          </a:p>
        </p:txBody>
      </p:sp>
      <p:graphicFrame>
        <p:nvGraphicFramePr>
          <p:cNvPr id="6" name="Tabel 5">
            <a:extLst>
              <a:ext uri="{FF2B5EF4-FFF2-40B4-BE49-F238E27FC236}">
                <a16:creationId xmlns:a16="http://schemas.microsoft.com/office/drawing/2014/main" id="{3DD37EDD-7226-4A6C-A6DE-2799C3A08F39}"/>
              </a:ext>
            </a:extLst>
          </p:cNvPr>
          <p:cNvGraphicFramePr>
            <a:graphicFrameLocks noGrp="1"/>
          </p:cNvGraphicFramePr>
          <p:nvPr>
            <p:extLst>
              <p:ext uri="{D42A27DB-BD31-4B8C-83A1-F6EECF244321}">
                <p14:modId xmlns:p14="http://schemas.microsoft.com/office/powerpoint/2010/main" val="2024426683"/>
              </p:ext>
            </p:extLst>
          </p:nvPr>
        </p:nvGraphicFramePr>
        <p:xfrm>
          <a:off x="5389562" y="2413000"/>
          <a:ext cx="6125437" cy="3235642"/>
        </p:xfrm>
        <a:graphic>
          <a:graphicData uri="http://schemas.openxmlformats.org/drawingml/2006/table">
            <a:tbl>
              <a:tblPr firstRow="1" bandRow="1">
                <a:tableStyleId>{5C22544A-7EE6-4342-B048-85BDC9FD1C3A}</a:tableStyleId>
              </a:tblPr>
              <a:tblGrid>
                <a:gridCol w="3388284">
                  <a:extLst>
                    <a:ext uri="{9D8B030D-6E8A-4147-A177-3AD203B41FA5}">
                      <a16:colId xmlns:a16="http://schemas.microsoft.com/office/drawing/2014/main" val="2006458640"/>
                    </a:ext>
                  </a:extLst>
                </a:gridCol>
                <a:gridCol w="578781">
                  <a:extLst>
                    <a:ext uri="{9D8B030D-6E8A-4147-A177-3AD203B41FA5}">
                      <a16:colId xmlns:a16="http://schemas.microsoft.com/office/drawing/2014/main" val="1312967910"/>
                    </a:ext>
                  </a:extLst>
                </a:gridCol>
                <a:gridCol w="988752">
                  <a:extLst>
                    <a:ext uri="{9D8B030D-6E8A-4147-A177-3AD203B41FA5}">
                      <a16:colId xmlns:a16="http://schemas.microsoft.com/office/drawing/2014/main" val="1412128110"/>
                    </a:ext>
                  </a:extLst>
                </a:gridCol>
                <a:gridCol w="1169620">
                  <a:extLst>
                    <a:ext uri="{9D8B030D-6E8A-4147-A177-3AD203B41FA5}">
                      <a16:colId xmlns:a16="http://schemas.microsoft.com/office/drawing/2014/main" val="718080695"/>
                    </a:ext>
                  </a:extLst>
                </a:gridCol>
              </a:tblGrid>
              <a:tr h="214312">
                <a:tc>
                  <a:txBody>
                    <a:bodyPr/>
                    <a:lstStyle/>
                    <a:p>
                      <a:r>
                        <a:rPr lang="nl-NL">
                          <a:effectLst/>
                        </a:rPr>
                        <a:t> </a:t>
                      </a:r>
                    </a:p>
                  </a:txBody>
                  <a:tcPr marL="0" marR="0" marT="0" marB="0" anchor="ctr"/>
                </a:tc>
                <a:tc>
                  <a:txBody>
                    <a:bodyPr/>
                    <a:lstStyle/>
                    <a:p>
                      <a:r>
                        <a:rPr lang="nl-NL">
                          <a:effectLst/>
                        </a:rPr>
                        <a:t>Ok</a:t>
                      </a:r>
                    </a:p>
                  </a:txBody>
                  <a:tcPr marL="0" marR="0" marT="0" marB="0" anchor="ctr"/>
                </a:tc>
                <a:tc>
                  <a:txBody>
                    <a:bodyPr/>
                    <a:lstStyle/>
                    <a:p>
                      <a:r>
                        <a:rPr lang="nl-NL">
                          <a:effectLst/>
                        </a:rPr>
                        <a:t>Aankoop</a:t>
                      </a:r>
                    </a:p>
                  </a:txBody>
                  <a:tcPr marL="0" marR="0" marT="0" marB="0" anchor="ctr"/>
                </a:tc>
                <a:tc>
                  <a:txBody>
                    <a:bodyPr/>
                    <a:lstStyle/>
                    <a:p>
                      <a:r>
                        <a:rPr lang="nl-NL">
                          <a:effectLst/>
                        </a:rPr>
                        <a:t>Wie</a:t>
                      </a:r>
                    </a:p>
                  </a:txBody>
                  <a:tcPr marL="0" marR="0" marT="0" marB="0" anchor="ctr"/>
                </a:tc>
                <a:extLst>
                  <a:ext uri="{0D108BD9-81ED-4DB2-BD59-A6C34878D82A}">
                    <a16:rowId xmlns:a16="http://schemas.microsoft.com/office/drawing/2014/main" val="193865345"/>
                  </a:ext>
                </a:extLst>
              </a:tr>
              <a:tr h="209550">
                <a:tc>
                  <a:txBody>
                    <a:bodyPr/>
                    <a:lstStyle/>
                    <a:p>
                      <a:r>
                        <a:rPr lang="nl-NL">
                          <a:effectLst/>
                        </a:rPr>
                        <a:t>Onthaal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3906102096"/>
                  </a:ext>
                </a:extLst>
              </a:tr>
              <a:tr h="190500">
                <a:tc>
                  <a:txBody>
                    <a:bodyPr/>
                    <a:lstStyle/>
                    <a:p>
                      <a:r>
                        <a:rPr lang="nl-NL">
                          <a:effectLst/>
                        </a:rPr>
                        <a:t>een tafel</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766295763"/>
                  </a:ext>
                </a:extLst>
              </a:tr>
              <a:tr h="190500">
                <a:tc>
                  <a:txBody>
                    <a:bodyPr/>
                    <a:lstStyle/>
                    <a:p>
                      <a:r>
                        <a:rPr lang="nl-NL">
                          <a:effectLst/>
                        </a:rPr>
                        <a:t>een stoel</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612209086"/>
                  </a:ext>
                </a:extLst>
              </a:tr>
              <a:tr h="190500">
                <a:tc>
                  <a:txBody>
                    <a:bodyPr/>
                    <a:lstStyle/>
                    <a:p>
                      <a:r>
                        <a:rPr lang="nl-NL">
                          <a:effectLst/>
                        </a:rPr>
                        <a:t>plexiwand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678875528"/>
                  </a:ext>
                </a:extLst>
              </a:tr>
              <a:tr h="190500">
                <a:tc>
                  <a:txBody>
                    <a:bodyPr/>
                    <a:lstStyle/>
                    <a:p>
                      <a:r>
                        <a:rPr lang="nl-NL">
                          <a:effectLst/>
                        </a:rPr>
                        <a:t>PC voor de medewerker van het onthaal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324854279"/>
                  </a:ext>
                </a:extLst>
              </a:tr>
              <a:tr h="190500">
                <a:tc>
                  <a:txBody>
                    <a:bodyPr/>
                    <a:lstStyle/>
                    <a:p>
                      <a:r>
                        <a:rPr lang="nl-NL">
                          <a:effectLst/>
                        </a:rPr>
                        <a:t>(geplastificeerde) handleiding voor de onthaalvrijwilliger</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872780146"/>
                  </a:ext>
                </a:extLst>
              </a:tr>
              <a:tr h="190500">
                <a:tc>
                  <a:txBody>
                    <a:bodyPr/>
                    <a:lstStyle/>
                    <a:p>
                      <a:r>
                        <a:rPr lang="nl-NL">
                          <a:effectLst/>
                        </a:rPr>
                        <a:t>handgel</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2993792835"/>
                  </a:ext>
                </a:extLst>
              </a:tr>
              <a:tr h="190500">
                <a:tc>
                  <a:txBody>
                    <a:bodyPr/>
                    <a:lstStyle/>
                    <a:p>
                      <a:r>
                        <a:rPr lang="nl-NL">
                          <a:effectLst/>
                        </a:rPr>
                        <a:t>handgelhouder (indien van toepassing)</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090008275"/>
                  </a:ext>
                </a:extLst>
              </a:tr>
              <a:tr h="190500">
                <a:tc>
                  <a:txBody>
                    <a:bodyPr/>
                    <a:lstStyle/>
                    <a:p>
                      <a:r>
                        <a:rPr lang="nl-NL">
                          <a:effectLst/>
                        </a:rPr>
                        <a:t>Affiche social distancing</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2343416570"/>
                  </a:ext>
                </a:extLst>
              </a:tr>
              <a:tr h="190500">
                <a:tc>
                  <a:txBody>
                    <a:bodyPr/>
                    <a:lstStyle/>
                    <a:p>
                      <a:r>
                        <a:rPr lang="nl-NL">
                          <a:effectLst/>
                        </a:rPr>
                        <a:t>markering aan onthaal balie</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258062451"/>
                  </a:ext>
                </a:extLst>
              </a:tr>
              <a:tr h="190500">
                <a:tc>
                  <a:txBody>
                    <a:bodyPr/>
                    <a:lstStyle/>
                    <a:p>
                      <a:r>
                        <a:rPr lang="nl-NL">
                          <a:effectLst/>
                        </a:rPr>
                        <a:t>op deur onthaal instructie alleen voor onthaalbediende</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3720898046"/>
                  </a:ext>
                </a:extLst>
              </a:tr>
              <a:tr h="247650">
                <a:tc>
                  <a:txBody>
                    <a:bodyPr/>
                    <a:lstStyle/>
                    <a:p>
                      <a:r>
                        <a:rPr lang="nl-NL">
                          <a:effectLst/>
                        </a:rPr>
                        <a:t>Affiche verplicht dragen mondmasker</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2932063855"/>
                  </a:ext>
                </a:extLst>
              </a:tr>
            </a:tbl>
          </a:graphicData>
        </a:graphic>
      </p:graphicFrame>
    </p:spTree>
    <p:extLst>
      <p:ext uri="{BB962C8B-B14F-4D97-AF65-F5344CB8AC3E}">
        <p14:creationId xmlns:p14="http://schemas.microsoft.com/office/powerpoint/2010/main" val="216591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C1128-3EFE-4DD9-9BB8-C60E2BA55728}"/>
              </a:ext>
            </a:extLst>
          </p:cNvPr>
          <p:cNvSpPr>
            <a:spLocks noGrp="1"/>
          </p:cNvSpPr>
          <p:nvPr>
            <p:ph type="title"/>
          </p:nvPr>
        </p:nvSpPr>
        <p:spPr/>
        <p:txBody>
          <a:bodyPr/>
          <a:lstStyle/>
          <a:p>
            <a:r>
              <a:rPr lang="nl-NL">
                <a:solidFill>
                  <a:srgbClr val="1D71B8"/>
                </a:solidFill>
              </a:rPr>
              <a:t>Stockage en stock </a:t>
            </a:r>
            <a:r>
              <a:rPr lang="nl-NL" err="1">
                <a:solidFill>
                  <a:srgbClr val="1D71B8"/>
                </a:solidFill>
              </a:rPr>
              <a:t>sneltesten</a:t>
            </a:r>
            <a:r>
              <a:rPr lang="nl-NL"/>
              <a:t> </a:t>
            </a:r>
          </a:p>
        </p:txBody>
      </p:sp>
      <p:sp>
        <p:nvSpPr>
          <p:cNvPr id="3" name="Tijdelijke aanduiding voor tekst 2">
            <a:extLst>
              <a:ext uri="{FF2B5EF4-FFF2-40B4-BE49-F238E27FC236}">
                <a16:creationId xmlns:a16="http://schemas.microsoft.com/office/drawing/2014/main" id="{C7BEC66F-3131-4B69-9A54-F9B416B6DF1C}"/>
              </a:ext>
            </a:extLst>
          </p:cNvPr>
          <p:cNvSpPr>
            <a:spLocks noGrp="1"/>
          </p:cNvSpPr>
          <p:nvPr>
            <p:ph type="body" idx="1"/>
          </p:nvPr>
        </p:nvSpPr>
        <p:spPr>
          <a:xfrm>
            <a:off x="399288" y="2365375"/>
            <a:ext cx="11323320" cy="2549526"/>
          </a:xfrm>
        </p:spPr>
        <p:txBody>
          <a:bodyPr/>
          <a:lstStyle/>
          <a:p>
            <a:pPr marL="571500" indent="-457200">
              <a:buFont typeface="Arial"/>
              <a:buChar char="•"/>
            </a:pPr>
            <a:r>
              <a:rPr lang="nl-BE"/>
              <a:t>Stockage </a:t>
            </a:r>
            <a:r>
              <a:rPr lang="nl-BE" err="1"/>
              <a:t>sneltesten</a:t>
            </a:r>
            <a:r>
              <a:rPr lang="nl-BE"/>
              <a:t>  : bewaren in t° tussen 2°en 30°</a:t>
            </a:r>
            <a:endParaRPr lang="nl-NL"/>
          </a:p>
          <a:p>
            <a:pPr marL="571500" indent="-457200">
              <a:buFont typeface="Arial"/>
              <a:buChar char="•"/>
            </a:pPr>
            <a:r>
              <a:rPr lang="nl-BE"/>
              <a:t>Het invulformulier voor de stock via Rode Kruis </a:t>
            </a:r>
          </a:p>
          <a:p>
            <a:pPr marL="571500" indent="-457200">
              <a:buFont typeface="Arial"/>
              <a:buChar char="•"/>
            </a:pPr>
            <a:r>
              <a:rPr lang="nl-BE"/>
              <a:t>Verantwoordelijke Rode Kruis geeft 1x/week stock door aan het Departement Onderwijs</a:t>
            </a:r>
          </a:p>
        </p:txBody>
      </p:sp>
    </p:spTree>
    <p:extLst>
      <p:ext uri="{BB962C8B-B14F-4D97-AF65-F5344CB8AC3E}">
        <p14:creationId xmlns:p14="http://schemas.microsoft.com/office/powerpoint/2010/main" val="282955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FE9F6-9B96-4C20-964D-803B4ED9A4B8}"/>
              </a:ext>
            </a:extLst>
          </p:cNvPr>
          <p:cNvSpPr>
            <a:spLocks noGrp="1"/>
          </p:cNvSpPr>
          <p:nvPr>
            <p:ph type="title"/>
          </p:nvPr>
        </p:nvSpPr>
        <p:spPr/>
        <p:txBody>
          <a:bodyPr/>
          <a:lstStyle/>
          <a:p>
            <a:r>
              <a:rPr lang="nl-BE"/>
              <a:t>Inhoud van de PRAKTIJKOPLEIDING</a:t>
            </a:r>
          </a:p>
        </p:txBody>
      </p:sp>
    </p:spTree>
    <p:extLst>
      <p:ext uri="{BB962C8B-B14F-4D97-AF65-F5344CB8AC3E}">
        <p14:creationId xmlns:p14="http://schemas.microsoft.com/office/powerpoint/2010/main" val="4267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D5FE-AB05-487C-897B-E6C6DE7999CB}"/>
              </a:ext>
            </a:extLst>
          </p:cNvPr>
          <p:cNvSpPr>
            <a:spLocks noGrp="1"/>
          </p:cNvSpPr>
          <p:nvPr>
            <p:ph type="title"/>
          </p:nvPr>
        </p:nvSpPr>
        <p:spPr>
          <a:xfrm>
            <a:off x="475488" y="604911"/>
            <a:ext cx="11247120" cy="4895557"/>
          </a:xfrm>
        </p:spPr>
        <p:txBody>
          <a:bodyPr/>
          <a:lstStyle/>
          <a:p>
            <a:br>
              <a:rPr lang="nl-BE"/>
            </a:br>
            <a:r>
              <a:rPr lang="nl-BE"/>
              <a:t>Inleiding  </a:t>
            </a:r>
            <a:br>
              <a:rPr lang="nl-BE"/>
            </a:br>
            <a:endParaRPr lang="nl-BE"/>
          </a:p>
        </p:txBody>
      </p:sp>
    </p:spTree>
    <p:extLst>
      <p:ext uri="{BB962C8B-B14F-4D97-AF65-F5344CB8AC3E}">
        <p14:creationId xmlns:p14="http://schemas.microsoft.com/office/powerpoint/2010/main" val="288715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CD96F-95D5-450F-8AAF-EE4335D8FA9A}"/>
              </a:ext>
            </a:extLst>
          </p:cNvPr>
          <p:cNvSpPr>
            <a:spLocks noGrp="1"/>
          </p:cNvSpPr>
          <p:nvPr>
            <p:ph type="title"/>
          </p:nvPr>
        </p:nvSpPr>
        <p:spPr/>
        <p:txBody>
          <a:bodyPr/>
          <a:lstStyle/>
          <a:p>
            <a:r>
              <a:rPr lang="nl-BE"/>
              <a:t>De CLB medewerkers stellen zichzelf voor </a:t>
            </a:r>
          </a:p>
        </p:txBody>
      </p:sp>
      <p:sp>
        <p:nvSpPr>
          <p:cNvPr id="3" name="Tijdelijke aanduiding voor tekst 2">
            <a:extLst>
              <a:ext uri="{FF2B5EF4-FFF2-40B4-BE49-F238E27FC236}">
                <a16:creationId xmlns:a16="http://schemas.microsoft.com/office/drawing/2014/main" id="{E9D3866E-E6DC-4043-B0C7-7366B638B6E3}"/>
              </a:ext>
            </a:extLst>
          </p:cNvPr>
          <p:cNvSpPr>
            <a:spLocks noGrp="1"/>
          </p:cNvSpPr>
          <p:nvPr>
            <p:ph type="body" idx="1"/>
          </p:nvPr>
        </p:nvSpPr>
        <p:spPr>
          <a:xfrm>
            <a:off x="399288" y="2135188"/>
            <a:ext cx="11323320" cy="3779838"/>
          </a:xfrm>
        </p:spPr>
        <p:txBody>
          <a:bodyPr/>
          <a:lstStyle/>
          <a:p>
            <a:pPr marL="114300" indent="0">
              <a:buNone/>
            </a:pPr>
            <a:r>
              <a:rPr lang="nl-NL"/>
              <a:t>Aanwezigen uit eigen centrum , ander centrum of ander net stellen zich voor op de locatie : </a:t>
            </a:r>
          </a:p>
          <a:p>
            <a:pPr marL="114300" indent="0">
              <a:buNone/>
            </a:pPr>
            <a:r>
              <a:rPr lang="nl-NL"/>
              <a:t>- De opleider(s)</a:t>
            </a:r>
          </a:p>
          <a:p>
            <a:pPr marL="114300" indent="0">
              <a:buNone/>
            </a:pPr>
            <a:r>
              <a:rPr lang="nl-NL"/>
              <a:t>- De supervisor </a:t>
            </a:r>
          </a:p>
          <a:p>
            <a:pPr marL="114300" indent="0">
              <a:buNone/>
            </a:pPr>
            <a:r>
              <a:rPr lang="nl-NL"/>
              <a:t>- De contactpersoon</a:t>
            </a:r>
          </a:p>
        </p:txBody>
      </p:sp>
      <p:sp>
        <p:nvSpPr>
          <p:cNvPr id="4" name="Tijdelijke aanduiding voor dianummer 3">
            <a:extLst>
              <a:ext uri="{FF2B5EF4-FFF2-40B4-BE49-F238E27FC236}">
                <a16:creationId xmlns:a16="http://schemas.microsoft.com/office/drawing/2014/main" id="{C62E8D5B-D96A-4D7A-8C15-9435D8C428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14</a:t>
            </a:fld>
            <a:endParaRPr lang="nl-BE"/>
          </a:p>
        </p:txBody>
      </p:sp>
    </p:spTree>
    <p:extLst>
      <p:ext uri="{BB962C8B-B14F-4D97-AF65-F5344CB8AC3E}">
        <p14:creationId xmlns:p14="http://schemas.microsoft.com/office/powerpoint/2010/main" val="110530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CD96F-95D5-450F-8AAF-EE4335D8FA9A}"/>
              </a:ext>
            </a:extLst>
          </p:cNvPr>
          <p:cNvSpPr>
            <a:spLocks noGrp="1"/>
          </p:cNvSpPr>
          <p:nvPr>
            <p:ph type="title"/>
          </p:nvPr>
        </p:nvSpPr>
        <p:spPr/>
        <p:txBody>
          <a:bodyPr/>
          <a:lstStyle/>
          <a:p>
            <a:r>
              <a:rPr lang="nl-BE"/>
              <a:t>Uitleg aan de vrijwilliger : waarom </a:t>
            </a:r>
            <a:r>
              <a:rPr lang="nl-BE" err="1"/>
              <a:t>sneltesten</a:t>
            </a:r>
            <a:r>
              <a:rPr lang="nl-BE">
                <a:solidFill>
                  <a:srgbClr val="FF0000"/>
                </a:solidFill>
              </a:rPr>
              <a:t> </a:t>
            </a:r>
          </a:p>
        </p:txBody>
      </p:sp>
      <p:sp>
        <p:nvSpPr>
          <p:cNvPr id="3" name="Tijdelijke aanduiding voor tekst 2">
            <a:extLst>
              <a:ext uri="{FF2B5EF4-FFF2-40B4-BE49-F238E27FC236}">
                <a16:creationId xmlns:a16="http://schemas.microsoft.com/office/drawing/2014/main" id="{E9D3866E-E6DC-4043-B0C7-7366B638B6E3}"/>
              </a:ext>
            </a:extLst>
          </p:cNvPr>
          <p:cNvSpPr>
            <a:spLocks noGrp="1"/>
          </p:cNvSpPr>
          <p:nvPr>
            <p:ph type="body" idx="1"/>
          </p:nvPr>
        </p:nvSpPr>
        <p:spPr>
          <a:xfrm>
            <a:off x="399288" y="2135188"/>
            <a:ext cx="11323320" cy="3779838"/>
          </a:xfrm>
        </p:spPr>
        <p:txBody>
          <a:bodyPr/>
          <a:lstStyle/>
          <a:p>
            <a:pPr marL="114300" indent="0" fontAlgn="base">
              <a:buNone/>
            </a:pPr>
            <a:r>
              <a:rPr lang="nl-BE" b="0" i="0">
                <a:solidFill>
                  <a:schemeClr val="tx1"/>
                </a:solidFill>
                <a:effectLst/>
              </a:rPr>
              <a:t>De </a:t>
            </a:r>
            <a:r>
              <a:rPr lang="nl-BE" b="0" i="0" err="1">
                <a:solidFill>
                  <a:schemeClr val="tx1"/>
                </a:solidFill>
                <a:effectLst/>
              </a:rPr>
              <a:t>sneltest</a:t>
            </a:r>
            <a:r>
              <a:rPr lang="nl-BE" b="0" i="0">
                <a:solidFill>
                  <a:schemeClr val="tx1"/>
                </a:solidFill>
                <a:effectLst/>
              </a:rPr>
              <a:t> wordt afgenomen </a:t>
            </a:r>
            <a:r>
              <a:rPr lang="nl-BE">
                <a:solidFill>
                  <a:schemeClr val="tx1"/>
                </a:solidFill>
              </a:rPr>
              <a:t>vooral bij</a:t>
            </a:r>
            <a:r>
              <a:rPr lang="nl-BE" b="0" i="0">
                <a:solidFill>
                  <a:schemeClr val="tx1"/>
                </a:solidFill>
                <a:effectLst/>
              </a:rPr>
              <a:t> </a:t>
            </a:r>
            <a:r>
              <a:rPr lang="nl-BE" b="1" i="0" err="1">
                <a:solidFill>
                  <a:schemeClr val="tx1"/>
                </a:solidFill>
                <a:effectLst/>
              </a:rPr>
              <a:t>hoogrisicocontacten</a:t>
            </a:r>
            <a:r>
              <a:rPr lang="nl-BE" b="1" i="0">
                <a:solidFill>
                  <a:schemeClr val="tx1"/>
                </a:solidFill>
                <a:effectLst/>
              </a:rPr>
              <a:t> op basis van het contactonderzoek</a:t>
            </a:r>
            <a:r>
              <a:rPr lang="nl-BE" b="0" i="0">
                <a:solidFill>
                  <a:schemeClr val="tx1"/>
                </a:solidFill>
                <a:effectLst/>
              </a:rPr>
              <a:t> van het CLB </a:t>
            </a:r>
            <a:r>
              <a:rPr lang="nl-BE">
                <a:solidFill>
                  <a:schemeClr val="tx1"/>
                </a:solidFill>
              </a:rPr>
              <a:t>.</a:t>
            </a:r>
            <a:endParaRPr lang="nl-NL">
              <a:solidFill>
                <a:schemeClr val="tx1"/>
              </a:solidFill>
            </a:endParaRPr>
          </a:p>
          <a:p>
            <a:pPr marL="114300" indent="0">
              <a:buNone/>
            </a:pPr>
            <a:endParaRPr lang="nl-BE">
              <a:solidFill>
                <a:schemeClr val="tx1"/>
              </a:solidFill>
            </a:endParaRPr>
          </a:p>
          <a:p>
            <a:pPr marL="114300" indent="0">
              <a:buNone/>
            </a:pPr>
            <a:r>
              <a:rPr lang="nl-BE">
                <a:solidFill>
                  <a:schemeClr val="tx1"/>
                </a:solidFill>
              </a:rPr>
              <a:t>Het is de bedoeling om sneller besmette HRC te detecteren en dus sneller rond deze nieuwe index aan </a:t>
            </a:r>
            <a:r>
              <a:rPr lang="nl-BE" err="1">
                <a:solidFill>
                  <a:schemeClr val="tx1"/>
                </a:solidFill>
              </a:rPr>
              <a:t>contacttracing</a:t>
            </a:r>
            <a:r>
              <a:rPr lang="nl-BE">
                <a:solidFill>
                  <a:schemeClr val="tx1"/>
                </a:solidFill>
              </a:rPr>
              <a:t> te doen.  </a:t>
            </a:r>
            <a:endParaRPr lang="nl-NL">
              <a:solidFill>
                <a:schemeClr val="tx1"/>
              </a:solidFill>
            </a:endParaRPr>
          </a:p>
        </p:txBody>
      </p:sp>
      <p:sp>
        <p:nvSpPr>
          <p:cNvPr id="4" name="Tijdelijke aanduiding voor dianummer 3">
            <a:extLst>
              <a:ext uri="{FF2B5EF4-FFF2-40B4-BE49-F238E27FC236}">
                <a16:creationId xmlns:a16="http://schemas.microsoft.com/office/drawing/2014/main" id="{C62E8D5B-D96A-4D7A-8C15-9435D8C428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15</a:t>
            </a:fld>
            <a:endParaRPr lang="nl-BE"/>
          </a:p>
        </p:txBody>
      </p:sp>
    </p:spTree>
    <p:extLst>
      <p:ext uri="{BB962C8B-B14F-4D97-AF65-F5344CB8AC3E}">
        <p14:creationId xmlns:p14="http://schemas.microsoft.com/office/powerpoint/2010/main" val="252631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CD96F-95D5-450F-8AAF-EE4335D8FA9A}"/>
              </a:ext>
            </a:extLst>
          </p:cNvPr>
          <p:cNvSpPr>
            <a:spLocks noGrp="1"/>
          </p:cNvSpPr>
          <p:nvPr>
            <p:ph type="title"/>
          </p:nvPr>
        </p:nvSpPr>
        <p:spPr/>
        <p:txBody>
          <a:bodyPr/>
          <a:lstStyle/>
          <a:p>
            <a:pPr>
              <a:buClr>
                <a:srgbClr val="008D36"/>
              </a:buClr>
            </a:pPr>
            <a:r>
              <a:rPr lang="nl-BE"/>
              <a:t>Uitleg aan de vrijwilliger : voor wie is de </a:t>
            </a:r>
            <a:r>
              <a:rPr lang="nl-BE" err="1"/>
              <a:t>sneltest</a:t>
            </a:r>
            <a:r>
              <a:rPr lang="nl-BE"/>
              <a:t> bedoeld</a:t>
            </a:r>
            <a:endParaRPr lang="nl-NL"/>
          </a:p>
        </p:txBody>
      </p:sp>
      <p:sp>
        <p:nvSpPr>
          <p:cNvPr id="3" name="Tijdelijke aanduiding voor tekst 2">
            <a:extLst>
              <a:ext uri="{FF2B5EF4-FFF2-40B4-BE49-F238E27FC236}">
                <a16:creationId xmlns:a16="http://schemas.microsoft.com/office/drawing/2014/main" id="{E9D3866E-E6DC-4043-B0C7-7366B638B6E3}"/>
              </a:ext>
            </a:extLst>
          </p:cNvPr>
          <p:cNvSpPr>
            <a:spLocks noGrp="1"/>
          </p:cNvSpPr>
          <p:nvPr>
            <p:ph type="body" idx="1"/>
          </p:nvPr>
        </p:nvSpPr>
        <p:spPr>
          <a:xfrm>
            <a:off x="399288" y="2135188"/>
            <a:ext cx="11323320" cy="3779838"/>
          </a:xfrm>
        </p:spPr>
        <p:txBody>
          <a:bodyPr/>
          <a:lstStyle/>
          <a:p>
            <a:pPr marL="114300" indent="0" fontAlgn="base">
              <a:buNone/>
            </a:pPr>
            <a:r>
              <a:rPr lang="nl-BE" b="0" i="0">
                <a:solidFill>
                  <a:schemeClr val="tx1"/>
                </a:solidFill>
                <a:effectLst/>
              </a:rPr>
              <a:t>De </a:t>
            </a:r>
            <a:r>
              <a:rPr lang="nl-BE" b="0" i="0" err="1">
                <a:solidFill>
                  <a:schemeClr val="tx1"/>
                </a:solidFill>
                <a:effectLst/>
              </a:rPr>
              <a:t>sneltest</a:t>
            </a:r>
            <a:r>
              <a:rPr lang="nl-BE" b="0" i="0">
                <a:solidFill>
                  <a:schemeClr val="tx1"/>
                </a:solidFill>
                <a:effectLst/>
              </a:rPr>
              <a:t> wordt afgenomen  bij:</a:t>
            </a:r>
          </a:p>
          <a:p>
            <a:pPr algn="l" fontAlgn="base">
              <a:buFont typeface="Arial" panose="020B0604020202020204" pitchFamily="34" charset="0"/>
              <a:buChar char="•"/>
            </a:pPr>
            <a:r>
              <a:rPr lang="nl-BE" b="0" i="0">
                <a:solidFill>
                  <a:schemeClr val="tx1"/>
                </a:solidFill>
                <a:effectLst/>
              </a:rPr>
              <a:t>Leerlingen lager onderwijs</a:t>
            </a:r>
          </a:p>
          <a:p>
            <a:pPr algn="l" fontAlgn="base">
              <a:buFont typeface="Arial" panose="020B0604020202020204" pitchFamily="34" charset="0"/>
              <a:buChar char="•"/>
            </a:pPr>
            <a:r>
              <a:rPr lang="nl-BE" b="0" i="0">
                <a:solidFill>
                  <a:schemeClr val="tx1"/>
                </a:solidFill>
                <a:effectLst/>
              </a:rPr>
              <a:t>Leerlingen secundair onderwijs</a:t>
            </a:r>
          </a:p>
          <a:p>
            <a:pPr algn="l" fontAlgn="base">
              <a:buFont typeface="Arial" panose="020B0604020202020204" pitchFamily="34" charset="0"/>
              <a:buChar char="•"/>
            </a:pPr>
            <a:r>
              <a:rPr lang="nl-BE" b="0" i="0">
                <a:solidFill>
                  <a:schemeClr val="tx1"/>
                </a:solidFill>
                <a:effectLst/>
              </a:rPr>
              <a:t>Personeelsleden basisonderwijs, secundair onderwijs en onderwijsinternaten</a:t>
            </a:r>
          </a:p>
          <a:p>
            <a:pPr marL="114300" indent="0" fontAlgn="base">
              <a:buNone/>
            </a:pPr>
            <a:br>
              <a:rPr lang="nl-BE">
                <a:solidFill>
                  <a:schemeClr val="tx1"/>
                </a:solidFill>
              </a:rPr>
            </a:br>
            <a:r>
              <a:rPr lang="nl-BE" b="0" i="0" err="1">
                <a:solidFill>
                  <a:schemeClr val="tx1"/>
                </a:solidFill>
                <a:effectLst/>
              </a:rPr>
              <a:t>Sneltesten</a:t>
            </a:r>
            <a:r>
              <a:rPr lang="nl-BE" b="0" i="0">
                <a:solidFill>
                  <a:schemeClr val="tx1"/>
                </a:solidFill>
                <a:effectLst/>
              </a:rPr>
              <a:t> worden </a:t>
            </a:r>
            <a:r>
              <a:rPr lang="nl-BE" b="1" i="0">
                <a:solidFill>
                  <a:schemeClr val="tx1"/>
                </a:solidFill>
                <a:effectLst/>
              </a:rPr>
              <a:t>niet </a:t>
            </a:r>
            <a:r>
              <a:rPr lang="nl-BE" b="0" i="0">
                <a:solidFill>
                  <a:schemeClr val="tx1"/>
                </a:solidFill>
                <a:effectLst/>
              </a:rPr>
              <a:t>afgenomen bij leerlingen in het kleuteronderwijs</a:t>
            </a:r>
            <a:endParaRPr lang="nl-BE">
              <a:solidFill>
                <a:schemeClr val="tx1"/>
              </a:solidFill>
            </a:endParaRPr>
          </a:p>
        </p:txBody>
      </p:sp>
      <p:sp>
        <p:nvSpPr>
          <p:cNvPr id="4" name="Tijdelijke aanduiding voor dianummer 3">
            <a:extLst>
              <a:ext uri="{FF2B5EF4-FFF2-40B4-BE49-F238E27FC236}">
                <a16:creationId xmlns:a16="http://schemas.microsoft.com/office/drawing/2014/main" id="{C62E8D5B-D96A-4D7A-8C15-9435D8C428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16</a:t>
            </a:fld>
            <a:endParaRPr lang="nl-BE"/>
          </a:p>
        </p:txBody>
      </p:sp>
    </p:spTree>
    <p:extLst>
      <p:ext uri="{BB962C8B-B14F-4D97-AF65-F5344CB8AC3E}">
        <p14:creationId xmlns:p14="http://schemas.microsoft.com/office/powerpoint/2010/main" val="316071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3D834-FF6E-471D-A7B7-354971CCF14B}"/>
              </a:ext>
            </a:extLst>
          </p:cNvPr>
          <p:cNvSpPr>
            <a:spLocks noGrp="1"/>
          </p:cNvSpPr>
          <p:nvPr>
            <p:ph type="title"/>
          </p:nvPr>
        </p:nvSpPr>
        <p:spPr/>
        <p:txBody>
          <a:bodyPr/>
          <a:lstStyle/>
          <a:p>
            <a:r>
              <a:rPr lang="nl-BE">
                <a:solidFill>
                  <a:srgbClr val="1D71B8"/>
                </a:solidFill>
              </a:rPr>
              <a:t>Uitleg aan de vrijwilliger :</a:t>
            </a:r>
            <a:r>
              <a:rPr lang="nl-BE"/>
              <a:t> </a:t>
            </a:r>
            <a:endParaRPr lang="nl-NL"/>
          </a:p>
        </p:txBody>
      </p:sp>
      <p:sp>
        <p:nvSpPr>
          <p:cNvPr id="3" name="Tijdelijke aanduiding voor tekst 2">
            <a:extLst>
              <a:ext uri="{FF2B5EF4-FFF2-40B4-BE49-F238E27FC236}">
                <a16:creationId xmlns:a16="http://schemas.microsoft.com/office/drawing/2014/main" id="{0896EFB0-16E2-444E-8D84-D5A9A7DF3E59}"/>
              </a:ext>
            </a:extLst>
          </p:cNvPr>
          <p:cNvSpPr>
            <a:spLocks noGrp="1"/>
          </p:cNvSpPr>
          <p:nvPr>
            <p:ph type="body" idx="1"/>
          </p:nvPr>
        </p:nvSpPr>
        <p:spPr/>
        <p:txBody>
          <a:bodyPr/>
          <a:lstStyle/>
          <a:p>
            <a:pPr algn="l" fontAlgn="base">
              <a:buFont typeface="Arial" panose="020B0604020202020204" pitchFamily="34" charset="0"/>
              <a:buChar char="•"/>
            </a:pPr>
            <a:r>
              <a:rPr lang="nl-NL" b="1" i="0">
                <a:solidFill>
                  <a:schemeClr val="tx1"/>
                </a:solidFill>
                <a:effectLst/>
              </a:rPr>
              <a:t>HRC </a:t>
            </a:r>
            <a:r>
              <a:rPr lang="nl-NL" b="0" i="0">
                <a:solidFill>
                  <a:schemeClr val="tx1"/>
                </a:solidFill>
                <a:effectLst/>
              </a:rPr>
              <a:t>= </a:t>
            </a:r>
            <a:r>
              <a:rPr lang="nl-NL" b="0" i="0" err="1">
                <a:solidFill>
                  <a:schemeClr val="tx1"/>
                </a:solidFill>
                <a:effectLst/>
              </a:rPr>
              <a:t>Hoogrisicocontact</a:t>
            </a:r>
            <a:endParaRPr lang="nl-NL" b="0" i="0">
              <a:solidFill>
                <a:schemeClr val="tx1"/>
              </a:solidFill>
              <a:effectLst/>
            </a:endParaRPr>
          </a:p>
          <a:p>
            <a:pPr algn="l" fontAlgn="base">
              <a:buFont typeface="Arial" panose="020B0604020202020204" pitchFamily="34" charset="0"/>
              <a:buChar char="•"/>
            </a:pPr>
            <a:r>
              <a:rPr lang="nl-NL" b="1" i="0">
                <a:solidFill>
                  <a:schemeClr val="tx1"/>
                </a:solidFill>
                <a:effectLst/>
              </a:rPr>
              <a:t>LRC </a:t>
            </a:r>
            <a:r>
              <a:rPr lang="nl-NL" b="0" i="0">
                <a:solidFill>
                  <a:schemeClr val="tx1"/>
                </a:solidFill>
                <a:effectLst/>
              </a:rPr>
              <a:t>= </a:t>
            </a:r>
            <a:r>
              <a:rPr lang="nl-NL" b="0" i="0" err="1">
                <a:solidFill>
                  <a:schemeClr val="tx1"/>
                </a:solidFill>
                <a:effectLst/>
              </a:rPr>
              <a:t>Laagrisicocontact</a:t>
            </a:r>
            <a:endParaRPr lang="nl-NL" b="0" i="0">
              <a:solidFill>
                <a:schemeClr val="tx1"/>
              </a:solidFill>
              <a:effectLst/>
            </a:endParaRPr>
          </a:p>
          <a:p>
            <a:pPr algn="l" fontAlgn="base">
              <a:buFont typeface="Arial" panose="020B0604020202020204" pitchFamily="34" charset="0"/>
              <a:buChar char="•"/>
            </a:pPr>
            <a:r>
              <a:rPr lang="nl-NL" b="1" i="0">
                <a:solidFill>
                  <a:schemeClr val="tx1"/>
                </a:solidFill>
                <a:effectLst/>
              </a:rPr>
              <a:t>CLB </a:t>
            </a:r>
            <a:r>
              <a:rPr lang="nl-NL" b="0" i="0">
                <a:solidFill>
                  <a:schemeClr val="tx1"/>
                </a:solidFill>
                <a:effectLst/>
              </a:rPr>
              <a:t>= Centrum voor leerlingbegeleiding</a:t>
            </a:r>
          </a:p>
          <a:p>
            <a:pPr fontAlgn="base">
              <a:buFont typeface="Arial" panose="020B0604020202020204" pitchFamily="34" charset="0"/>
              <a:buChar char="•"/>
            </a:pPr>
            <a:r>
              <a:rPr lang="nl-NL" b="1" i="0">
                <a:solidFill>
                  <a:schemeClr val="tx1"/>
                </a:solidFill>
                <a:effectLst/>
              </a:rPr>
              <a:t>LARS-systeem</a:t>
            </a:r>
            <a:r>
              <a:rPr lang="nl-NL" b="0" i="0">
                <a:solidFill>
                  <a:schemeClr val="tx1"/>
                </a:solidFill>
                <a:effectLst/>
              </a:rPr>
              <a:t> = </a:t>
            </a:r>
            <a:r>
              <a:rPr lang="nl-NL" b="0" i="0" err="1">
                <a:solidFill>
                  <a:schemeClr val="tx1"/>
                </a:solidFill>
                <a:effectLst/>
              </a:rPr>
              <a:t>LeerlingenActiviteiten</a:t>
            </a:r>
            <a:r>
              <a:rPr lang="nl-NL" b="0" i="0">
                <a:solidFill>
                  <a:schemeClr val="tx1"/>
                </a:solidFill>
                <a:effectLst/>
              </a:rPr>
              <a:t> en Registratie Systeem</a:t>
            </a:r>
            <a:r>
              <a:rPr lang="nl-NL">
                <a:solidFill>
                  <a:schemeClr val="tx1"/>
                </a:solidFill>
              </a:rPr>
              <a:t>                                                = </a:t>
            </a:r>
            <a:r>
              <a:rPr lang="nl-NL" err="1">
                <a:solidFill>
                  <a:schemeClr val="tx1"/>
                </a:solidFill>
              </a:rPr>
              <a:t>Leerlingdossier</a:t>
            </a:r>
            <a:r>
              <a:rPr lang="nl-NL">
                <a:solidFill>
                  <a:schemeClr val="tx1"/>
                </a:solidFill>
              </a:rPr>
              <a:t> CLB</a:t>
            </a:r>
            <a:br>
              <a:rPr lang="nl-NL" b="1" i="0">
                <a:solidFill>
                  <a:schemeClr val="tx1"/>
                </a:solidFill>
                <a:effectLst/>
              </a:rPr>
            </a:br>
            <a:endParaRPr lang="nl-NL" b="0" i="0">
              <a:solidFill>
                <a:schemeClr val="tx1"/>
              </a:solidFill>
              <a:effectLst/>
            </a:endParaRPr>
          </a:p>
          <a:p>
            <a:pPr algn="l" fontAlgn="base">
              <a:buFont typeface="Arial" panose="020B0604020202020204" pitchFamily="34" charset="0"/>
              <a:buChar char="•"/>
            </a:pPr>
            <a:r>
              <a:rPr lang="nl-NL" b="1" i="0" err="1">
                <a:solidFill>
                  <a:schemeClr val="tx1"/>
                </a:solidFill>
                <a:effectLst/>
              </a:rPr>
              <a:t>PBM's</a:t>
            </a:r>
            <a:r>
              <a:rPr lang="nl-NL" b="0" i="0">
                <a:solidFill>
                  <a:schemeClr val="tx1"/>
                </a:solidFill>
                <a:effectLst/>
              </a:rPr>
              <a:t> = Persoonlijke Beschermingsmiddel</a:t>
            </a:r>
          </a:p>
          <a:p>
            <a:pPr>
              <a:buFont typeface="Arial" panose="020B0604020202020204" pitchFamily="34" charset="0"/>
              <a:buChar char="•"/>
            </a:pPr>
            <a:r>
              <a:rPr lang="nl-NL" b="1">
                <a:solidFill>
                  <a:schemeClr val="tx1"/>
                </a:solidFill>
              </a:rPr>
              <a:t>Materiaal bij de </a:t>
            </a:r>
            <a:r>
              <a:rPr lang="nl-NL" b="1" err="1">
                <a:solidFill>
                  <a:schemeClr val="tx1"/>
                </a:solidFill>
              </a:rPr>
              <a:t>sneltest</a:t>
            </a:r>
            <a:r>
              <a:rPr lang="nl-NL" b="1">
                <a:solidFill>
                  <a:schemeClr val="tx1"/>
                </a:solidFill>
              </a:rPr>
              <a:t> : buisje</a:t>
            </a:r>
            <a:r>
              <a:rPr lang="nl-NL">
                <a:solidFill>
                  <a:schemeClr val="tx1"/>
                </a:solidFill>
              </a:rPr>
              <a:t> </a:t>
            </a:r>
            <a:r>
              <a:rPr lang="nl-NL" b="1">
                <a:solidFill>
                  <a:schemeClr val="tx1"/>
                </a:solidFill>
              </a:rPr>
              <a:t>= tube</a:t>
            </a:r>
            <a:r>
              <a:rPr lang="nl-NL">
                <a:solidFill>
                  <a:schemeClr val="tx1"/>
                </a:solidFill>
              </a:rPr>
              <a:t>  </a:t>
            </a:r>
            <a:br>
              <a:rPr lang="nl-NL">
                <a:solidFill>
                  <a:schemeClr val="tx1"/>
                </a:solidFill>
              </a:rPr>
            </a:br>
            <a:r>
              <a:rPr lang="nl-NL" sz="2000">
                <a:solidFill>
                  <a:schemeClr val="tx1"/>
                </a:solidFill>
              </a:rPr>
              <a:t>(Een tube lijkt groot in de verbeelding, maar in feite is dit iets heel klein en dient dit met een zekere handigheid vastgenomen te worden. Daarom benoem ik het een buisje. ) </a:t>
            </a:r>
          </a:p>
          <a:p>
            <a:endParaRPr lang="nl-NL"/>
          </a:p>
        </p:txBody>
      </p:sp>
      <p:pic>
        <p:nvPicPr>
          <p:cNvPr id="4" name="Afbeelding 4" descr="Afbeelding met tekst&#10;&#10;Automatisch gegenereerde beschrijving">
            <a:extLst>
              <a:ext uri="{FF2B5EF4-FFF2-40B4-BE49-F238E27FC236}">
                <a16:creationId xmlns:a16="http://schemas.microsoft.com/office/drawing/2014/main" id="{8D31A16E-CF41-47BD-8D0F-DF6C95CE0A4B}"/>
              </a:ext>
            </a:extLst>
          </p:cNvPr>
          <p:cNvPicPr>
            <a:picLocks noChangeAspect="1"/>
          </p:cNvPicPr>
          <p:nvPr/>
        </p:nvPicPr>
        <p:blipFill>
          <a:blip r:embed="rId2"/>
          <a:stretch>
            <a:fillRect/>
          </a:stretch>
        </p:blipFill>
        <p:spPr>
          <a:xfrm>
            <a:off x="7992533" y="437622"/>
            <a:ext cx="3386666" cy="2223558"/>
          </a:xfrm>
          <a:prstGeom prst="rect">
            <a:avLst/>
          </a:prstGeom>
        </p:spPr>
      </p:pic>
    </p:spTree>
    <p:extLst>
      <p:ext uri="{BB962C8B-B14F-4D97-AF65-F5344CB8AC3E}">
        <p14:creationId xmlns:p14="http://schemas.microsoft.com/office/powerpoint/2010/main" val="316904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794B2-1C9C-4F62-A043-2B4B04E79122}"/>
              </a:ext>
            </a:extLst>
          </p:cNvPr>
          <p:cNvSpPr>
            <a:spLocks noGrp="1"/>
          </p:cNvSpPr>
          <p:nvPr>
            <p:ph type="title"/>
          </p:nvPr>
        </p:nvSpPr>
        <p:spPr/>
        <p:txBody>
          <a:bodyPr/>
          <a:lstStyle/>
          <a:p>
            <a:r>
              <a:rPr lang="nl-BE">
                <a:solidFill>
                  <a:srgbClr val="1D71B8"/>
                </a:solidFill>
              </a:rPr>
              <a:t>Risico analyse vrijwilliger </a:t>
            </a:r>
            <a:endParaRPr lang="nl-NL"/>
          </a:p>
        </p:txBody>
      </p:sp>
      <p:sp>
        <p:nvSpPr>
          <p:cNvPr id="3" name="Tijdelijke aanduiding voor tekst 2">
            <a:extLst>
              <a:ext uri="{FF2B5EF4-FFF2-40B4-BE49-F238E27FC236}">
                <a16:creationId xmlns:a16="http://schemas.microsoft.com/office/drawing/2014/main" id="{E5EC1DE0-6880-4252-BE94-971253D5FF9A}"/>
              </a:ext>
            </a:extLst>
          </p:cNvPr>
          <p:cNvSpPr>
            <a:spLocks noGrp="1"/>
          </p:cNvSpPr>
          <p:nvPr>
            <p:ph type="body" idx="1"/>
          </p:nvPr>
        </p:nvSpPr>
        <p:spPr/>
        <p:txBody>
          <a:bodyPr/>
          <a:lstStyle/>
          <a:p>
            <a:pPr marL="114300" indent="0">
              <a:buNone/>
            </a:pPr>
            <a:r>
              <a:rPr lang="nl-BE">
                <a:effectLst/>
                <a:ea typeface="Calibri" panose="020F0502020204030204" pitchFamily="34" charset="0"/>
                <a:cs typeface="Arial"/>
              </a:rPr>
              <a:t>De vrijwilliger van het Rode Kruis :</a:t>
            </a:r>
            <a:endParaRPr lang="nl-NL">
              <a:ea typeface="Calibri" panose="020F0502020204030204" pitchFamily="34" charset="0"/>
            </a:endParaRPr>
          </a:p>
          <a:p>
            <a:pPr marL="114300" indent="0">
              <a:buNone/>
            </a:pPr>
            <a:endParaRPr lang="nl-BE">
              <a:ea typeface="Calibri" panose="020F0502020204030204" pitchFamily="34" charset="0"/>
              <a:cs typeface="Arial"/>
            </a:endParaRPr>
          </a:p>
          <a:p>
            <a:pPr marL="571500" indent="-457200">
              <a:buFont typeface="Arial"/>
              <a:buChar char="•"/>
            </a:pPr>
            <a:r>
              <a:rPr lang="nl-BE">
                <a:ea typeface="Calibri" panose="020F0502020204030204" pitchFamily="34" charset="0"/>
                <a:cs typeface="Arial"/>
              </a:rPr>
              <a:t>Behoort</a:t>
            </a:r>
            <a:r>
              <a:rPr lang="nl-BE">
                <a:effectLst/>
                <a:ea typeface="Calibri" panose="020F0502020204030204" pitchFamily="34" charset="0"/>
                <a:cs typeface="Arial"/>
              </a:rPr>
              <a:t> niet tot de risicogroep voor COVID-19 </a:t>
            </a:r>
            <a:endParaRPr lang="nl-NL">
              <a:cs typeface="Arial"/>
            </a:endParaRPr>
          </a:p>
          <a:p>
            <a:pPr marL="571500" lvl="0" indent="-457200">
              <a:buFont typeface="Arial"/>
              <a:buChar char="•"/>
            </a:pPr>
            <a:r>
              <a:rPr lang="nl-BE">
                <a:effectLst/>
                <a:ea typeface="Calibri" panose="020F0502020204030204" pitchFamily="34" charset="0"/>
                <a:cs typeface="Arial"/>
              </a:rPr>
              <a:t>Behoort niet tot de hoog risico contacten van een </a:t>
            </a:r>
            <a:r>
              <a:rPr lang="nl-BE">
                <a:ea typeface="Calibri" panose="020F0502020204030204" pitchFamily="34" charset="0"/>
                <a:cs typeface="Arial"/>
              </a:rPr>
              <a:t>bevestigd</a:t>
            </a:r>
            <a:r>
              <a:rPr lang="nl-BE">
                <a:effectLst/>
                <a:ea typeface="Calibri" panose="020F0502020204030204" pitchFamily="34" charset="0"/>
                <a:cs typeface="Arial"/>
              </a:rPr>
              <a:t> COVID-19 geval</a:t>
            </a:r>
            <a:endParaRPr lang="nl-NL">
              <a:effectLst/>
              <a:ea typeface="Calibri" panose="020F0502020204030204" pitchFamily="34" charset="0"/>
              <a:cs typeface="Arial"/>
            </a:endParaRPr>
          </a:p>
          <a:p>
            <a:pPr marL="571500" indent="-457200">
              <a:buFont typeface="Arial"/>
              <a:buChar char="•"/>
            </a:pPr>
            <a:r>
              <a:rPr lang="nl-BE">
                <a:effectLst/>
                <a:ea typeface="Calibri" panose="020F0502020204030204" pitchFamily="34" charset="0"/>
                <a:cs typeface="Arial"/>
              </a:rPr>
              <a:t>Voelt zich niet </a:t>
            </a:r>
            <a:r>
              <a:rPr lang="nl-BE">
                <a:ea typeface="Calibri" panose="020F0502020204030204" pitchFamily="34" charset="0"/>
                <a:cs typeface="Arial"/>
              </a:rPr>
              <a:t>ziek</a:t>
            </a:r>
            <a:endParaRPr lang="nl-NL">
              <a:ea typeface="Calibri" panose="020F0502020204030204" pitchFamily="34" charset="0"/>
              <a:cs typeface="Times New Roman" panose="02020603050405020304" pitchFamily="18" charset="0"/>
            </a:endParaRPr>
          </a:p>
          <a:p>
            <a:pPr marL="571500" indent="-457200">
              <a:buFont typeface="Arial"/>
              <a:buChar char="•"/>
            </a:pPr>
            <a:r>
              <a:rPr lang="nl-BE">
                <a:ea typeface="Calibri" panose="020F0502020204030204" pitchFamily="34" charset="0"/>
                <a:cs typeface="Arial"/>
              </a:rPr>
              <a:t>Kreeg</a:t>
            </a:r>
            <a:r>
              <a:rPr lang="nl-BE">
                <a:effectLst/>
                <a:ea typeface="Calibri" panose="020F0502020204030204" pitchFamily="34" charset="0"/>
                <a:cs typeface="Arial"/>
              </a:rPr>
              <a:t> instructies over het correct gebruik van beschermingsmiddelen</a:t>
            </a:r>
            <a:r>
              <a:rPr lang="nl-BE">
                <a:ea typeface="Calibri" panose="020F0502020204030204" pitchFamily="34" charset="0"/>
                <a:cs typeface="Arial"/>
              </a:rPr>
              <a:t> </a:t>
            </a:r>
            <a:endParaRPr lang="nl-NL">
              <a:ea typeface="Calibri" panose="020F0502020204030204" pitchFamily="34" charset="0"/>
            </a:endParaRPr>
          </a:p>
          <a:p>
            <a:pPr marL="571500" lvl="0" indent="-457200">
              <a:buFont typeface="Arial"/>
              <a:buChar char="•"/>
            </a:pPr>
            <a:r>
              <a:rPr lang="nl-BE">
                <a:effectLst/>
                <a:ea typeface="Calibri" panose="020F0502020204030204" pitchFamily="34" charset="0"/>
                <a:cs typeface="Arial"/>
              </a:rPr>
              <a:t>De vrijwilliger werd opgeleid</a:t>
            </a:r>
            <a:r>
              <a:rPr lang="nl-BE">
                <a:ea typeface="Calibri" panose="020F0502020204030204" pitchFamily="34" charset="0"/>
                <a:cs typeface="Arial"/>
              </a:rPr>
              <a:t> </a:t>
            </a:r>
            <a:endParaRPr lang="nl-NL"/>
          </a:p>
        </p:txBody>
      </p:sp>
    </p:spTree>
    <p:extLst>
      <p:ext uri="{BB962C8B-B14F-4D97-AF65-F5344CB8AC3E}">
        <p14:creationId xmlns:p14="http://schemas.microsoft.com/office/powerpoint/2010/main" val="157071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D5FE-AB05-487C-897B-E6C6DE7999CB}"/>
              </a:ext>
            </a:extLst>
          </p:cNvPr>
          <p:cNvSpPr>
            <a:spLocks noGrp="1"/>
          </p:cNvSpPr>
          <p:nvPr>
            <p:ph type="title"/>
          </p:nvPr>
        </p:nvSpPr>
        <p:spPr>
          <a:xfrm>
            <a:off x="475488" y="604911"/>
            <a:ext cx="11247120" cy="4895557"/>
          </a:xfrm>
        </p:spPr>
        <p:txBody>
          <a:bodyPr/>
          <a:lstStyle/>
          <a:p>
            <a:br>
              <a:rPr lang="nl-BE"/>
            </a:br>
            <a:br>
              <a:rPr lang="nl-BE"/>
            </a:br>
            <a:r>
              <a:rPr lang="nl-BE"/>
              <a:t>Correct gebruik van PBM : instructies voor de vrijwilliger Rode Kruis </a:t>
            </a:r>
            <a:br>
              <a:rPr lang="nl-BE"/>
            </a:br>
            <a:r>
              <a:rPr lang="nl-BE" sz="3600"/>
              <a:t>(Persoonlijke </a:t>
            </a:r>
            <a:r>
              <a:rPr lang="nl-BE" sz="3600" err="1"/>
              <a:t>BeschermingsMiddelen</a:t>
            </a:r>
            <a:r>
              <a:rPr lang="nl-BE" sz="3600"/>
              <a:t>)</a:t>
            </a:r>
            <a:br>
              <a:rPr lang="nl-BE" sz="3600"/>
            </a:br>
            <a:endParaRPr lang="nl-BE"/>
          </a:p>
        </p:txBody>
      </p:sp>
    </p:spTree>
    <p:extLst>
      <p:ext uri="{BB962C8B-B14F-4D97-AF65-F5344CB8AC3E}">
        <p14:creationId xmlns:p14="http://schemas.microsoft.com/office/powerpoint/2010/main" val="362889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a:extLst>
              <a:ext uri="{FF2B5EF4-FFF2-40B4-BE49-F238E27FC236}">
                <a16:creationId xmlns:a16="http://schemas.microsoft.com/office/drawing/2014/main" id="{444E7C07-D6ED-4B07-B84D-48961954EB70}"/>
              </a:ext>
            </a:extLst>
          </p:cNvPr>
          <p:cNvPicPr>
            <a:picLocks noChangeAspect="1"/>
          </p:cNvPicPr>
          <p:nvPr/>
        </p:nvPicPr>
        <p:blipFill rotWithShape="1">
          <a:blip r:embed="rId2"/>
          <a:srcRect/>
          <a:stretch/>
        </p:blipFill>
        <p:spPr>
          <a:xfrm>
            <a:off x="20" y="10"/>
            <a:ext cx="12191980" cy="6857990"/>
          </a:xfrm>
          <a:prstGeom prst="rect">
            <a:avLst/>
          </a:prstGeom>
          <a:noFill/>
          <a:ln>
            <a:noFill/>
          </a:ln>
        </p:spPr>
      </p:pic>
    </p:spTree>
    <p:extLst>
      <p:ext uri="{BB962C8B-B14F-4D97-AF65-F5344CB8AC3E}">
        <p14:creationId xmlns:p14="http://schemas.microsoft.com/office/powerpoint/2010/main" val="62045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8950F-5D0D-4034-9504-D5C775301614}"/>
              </a:ext>
            </a:extLst>
          </p:cNvPr>
          <p:cNvSpPr>
            <a:spLocks noGrp="1"/>
          </p:cNvSpPr>
          <p:nvPr>
            <p:ph type="title"/>
          </p:nvPr>
        </p:nvSpPr>
        <p:spPr>
          <a:xfrm>
            <a:off x="399288" y="365125"/>
            <a:ext cx="11323320" cy="777876"/>
          </a:xfrm>
        </p:spPr>
        <p:txBody>
          <a:bodyPr/>
          <a:lstStyle/>
          <a:p>
            <a:r>
              <a:rPr lang="nl-BE">
                <a:solidFill>
                  <a:srgbClr val="1D71B8"/>
                </a:solidFill>
              </a:rPr>
              <a:t>Hygiene en veiligheidsmaatregelen </a:t>
            </a:r>
            <a:endParaRPr lang="nl-BE" b="0"/>
          </a:p>
        </p:txBody>
      </p:sp>
      <p:sp>
        <p:nvSpPr>
          <p:cNvPr id="3" name="Tijdelijke aanduiding voor tekst 2">
            <a:extLst>
              <a:ext uri="{FF2B5EF4-FFF2-40B4-BE49-F238E27FC236}">
                <a16:creationId xmlns:a16="http://schemas.microsoft.com/office/drawing/2014/main" id="{ED914362-00FD-47BA-9BE5-1C47906D455C}"/>
              </a:ext>
            </a:extLst>
          </p:cNvPr>
          <p:cNvSpPr>
            <a:spLocks noGrp="1"/>
          </p:cNvSpPr>
          <p:nvPr>
            <p:ph type="body" idx="1"/>
          </p:nvPr>
        </p:nvSpPr>
        <p:spPr>
          <a:xfrm>
            <a:off x="399288" y="1373188"/>
            <a:ext cx="11323320" cy="5153025"/>
          </a:xfrm>
        </p:spPr>
        <p:txBody>
          <a:bodyPr/>
          <a:lstStyle/>
          <a:p>
            <a:pPr marL="114300" indent="0" algn="l" rtl="0" fontAlgn="base">
              <a:buNone/>
            </a:pPr>
            <a:r>
              <a:rPr lang="nl-BE" b="1" i="0">
                <a:solidFill>
                  <a:srgbClr val="000000"/>
                </a:solidFill>
                <a:effectLst/>
              </a:rPr>
              <a:t>Hoe besmetting voorkomen? </a:t>
            </a:r>
          </a:p>
          <a:p>
            <a:pPr marL="114300" indent="0">
              <a:buNone/>
            </a:pPr>
            <a:endParaRPr lang="nl-BE" b="1">
              <a:solidFill>
                <a:srgbClr val="000000"/>
              </a:solidFill>
            </a:endParaRPr>
          </a:p>
          <a:p>
            <a:pPr marL="571500" indent="-457200" fontAlgn="base">
              <a:buFont typeface="+mj-lt"/>
              <a:buChar char="•"/>
            </a:pPr>
            <a:r>
              <a:rPr lang="nl-BE" b="0" i="0">
                <a:solidFill>
                  <a:srgbClr val="000000"/>
                </a:solidFill>
                <a:effectLst/>
              </a:rPr>
              <a:t>Was je handen </a:t>
            </a:r>
            <a:r>
              <a:rPr lang="nl-BE">
                <a:solidFill>
                  <a:srgbClr val="000000"/>
                </a:solidFill>
              </a:rPr>
              <a:t>bij aankomst. </a:t>
            </a:r>
            <a:br>
              <a:rPr lang="nl-BE"/>
            </a:br>
            <a:r>
              <a:rPr lang="nl-BE" b="0" i="0">
                <a:solidFill>
                  <a:srgbClr val="000000"/>
                </a:solidFill>
                <a:effectLst/>
              </a:rPr>
              <a:t>Was ze grondig met water en zeep, zowel voor en achterkant, maar ook tussen de vinger , 40 à 60 sec per wasbeurt.  </a:t>
            </a:r>
          </a:p>
          <a:p>
            <a:pPr marL="571500" indent="-457200" fontAlgn="base">
              <a:buFont typeface="+mj-lt"/>
              <a:buChar char="•"/>
            </a:pPr>
            <a:r>
              <a:rPr lang="nl-BE" b="0" i="0">
                <a:solidFill>
                  <a:srgbClr val="000000"/>
                </a:solidFill>
                <a:effectLst/>
              </a:rPr>
              <a:t>Hoest of nies in de binnenkant van je </a:t>
            </a:r>
            <a:r>
              <a:rPr lang="nl-BE" b="0" i="0" err="1">
                <a:solidFill>
                  <a:srgbClr val="000000"/>
                </a:solidFill>
                <a:effectLst/>
              </a:rPr>
              <a:t>elleboog</a:t>
            </a:r>
            <a:r>
              <a:rPr lang="nl-BE" b="0" i="0">
                <a:solidFill>
                  <a:srgbClr val="000000"/>
                </a:solidFill>
                <a:effectLst/>
              </a:rPr>
              <a:t>. </a:t>
            </a:r>
            <a:br>
              <a:rPr lang="nl-BE" b="0" i="0">
                <a:effectLst/>
              </a:rPr>
            </a:br>
            <a:r>
              <a:rPr lang="nl-BE" b="0" i="0">
                <a:solidFill>
                  <a:srgbClr val="000000"/>
                </a:solidFill>
                <a:effectLst/>
              </a:rPr>
              <a:t>Gebruik altijd papieren zakdoekjes . Gooi ze weg in een afsluitbare vuilbak. </a:t>
            </a:r>
            <a:endParaRPr lang="nl-BE"/>
          </a:p>
          <a:p>
            <a:pPr marL="571500" indent="-457200" algn="l">
              <a:buFont typeface="Arial"/>
              <a:buChar char="•"/>
            </a:pPr>
            <a:r>
              <a:rPr lang="nl-BE"/>
              <a:t>Beschermingskledij aandoen </a:t>
            </a:r>
            <a:endParaRPr lang="nl-BE">
              <a:solidFill>
                <a:srgbClr val="000000"/>
              </a:solidFill>
            </a:endParaRPr>
          </a:p>
          <a:p>
            <a:pPr>
              <a:buAutoNum type="arabicPeriod" startAt="5"/>
            </a:pPr>
            <a:endParaRPr lang="nl-NL" sz="1800">
              <a:solidFill>
                <a:srgbClr val="000000"/>
              </a:solidFill>
            </a:endParaRPr>
          </a:p>
        </p:txBody>
      </p:sp>
    </p:spTree>
    <p:extLst>
      <p:ext uri="{BB962C8B-B14F-4D97-AF65-F5344CB8AC3E}">
        <p14:creationId xmlns:p14="http://schemas.microsoft.com/office/powerpoint/2010/main" val="55979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6E490-1EE9-4362-9C55-6BA45D8DB5D0}"/>
              </a:ext>
            </a:extLst>
          </p:cNvPr>
          <p:cNvSpPr>
            <a:spLocks noGrp="1"/>
          </p:cNvSpPr>
          <p:nvPr>
            <p:ph type="title"/>
          </p:nvPr>
        </p:nvSpPr>
        <p:spPr/>
        <p:txBody>
          <a:bodyPr/>
          <a:lstStyle/>
          <a:p>
            <a:r>
              <a:rPr lang="nl-BE">
                <a:solidFill>
                  <a:srgbClr val="1D71B8"/>
                </a:solidFill>
              </a:rPr>
              <a:t>Hygiene en veiligheidsmaatregelen </a:t>
            </a:r>
            <a:endParaRPr lang="nl-NL">
              <a:solidFill>
                <a:srgbClr val="1D71B8"/>
              </a:solidFill>
            </a:endParaRPr>
          </a:p>
        </p:txBody>
      </p:sp>
      <p:sp>
        <p:nvSpPr>
          <p:cNvPr id="3" name="Tijdelijke aanduiding voor tekst 2">
            <a:extLst>
              <a:ext uri="{FF2B5EF4-FFF2-40B4-BE49-F238E27FC236}">
                <a16:creationId xmlns:a16="http://schemas.microsoft.com/office/drawing/2014/main" id="{E2B4B9A2-71B0-49F1-8D62-FFB799A07D64}"/>
              </a:ext>
            </a:extLst>
          </p:cNvPr>
          <p:cNvSpPr>
            <a:spLocks noGrp="1"/>
          </p:cNvSpPr>
          <p:nvPr>
            <p:ph type="body" idx="1"/>
          </p:nvPr>
        </p:nvSpPr>
        <p:spPr>
          <a:xfrm>
            <a:off x="343726" y="2373313"/>
            <a:ext cx="11323320" cy="3390901"/>
          </a:xfrm>
        </p:spPr>
        <p:txBody>
          <a:bodyPr/>
          <a:lstStyle/>
          <a:p>
            <a:pPr indent="-457200">
              <a:buFont typeface="Arial"/>
              <a:buChar char="•"/>
            </a:pPr>
            <a:r>
              <a:rPr lang="nl-BE"/>
              <a:t>Raak je gezicht, zeker je mond en je neus , zo weinig mogelijk aan met je handen. </a:t>
            </a:r>
            <a:endParaRPr lang="en-US"/>
          </a:p>
          <a:p>
            <a:pPr indent="-457200">
              <a:buFont typeface="Arial"/>
              <a:buChar char="•"/>
            </a:pPr>
            <a:r>
              <a:rPr lang="nl-BE"/>
              <a:t>Geen handen geven aan iemand.  </a:t>
            </a:r>
            <a:endParaRPr lang="en-US"/>
          </a:p>
          <a:p>
            <a:pPr indent="-457200">
              <a:buFont typeface="Arial"/>
              <a:buChar char="•"/>
            </a:pPr>
            <a:r>
              <a:rPr lang="nl-BE"/>
              <a:t>Als je je ziek voelt, ga naar huis.  </a:t>
            </a:r>
            <a:endParaRPr lang="en-US"/>
          </a:p>
          <a:p>
            <a:pPr marL="114300" indent="0">
              <a:buNone/>
            </a:pPr>
            <a:endParaRPr lang="nl-NL"/>
          </a:p>
          <a:p>
            <a:endParaRPr lang="nl-NL"/>
          </a:p>
        </p:txBody>
      </p:sp>
    </p:spTree>
    <p:extLst>
      <p:ext uri="{BB962C8B-B14F-4D97-AF65-F5344CB8AC3E}">
        <p14:creationId xmlns:p14="http://schemas.microsoft.com/office/powerpoint/2010/main" val="208393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472D6-7196-4CAD-8B09-53BCB09CDE18}"/>
              </a:ext>
            </a:extLst>
          </p:cNvPr>
          <p:cNvSpPr>
            <a:spLocks noGrp="1"/>
          </p:cNvSpPr>
          <p:nvPr>
            <p:ph type="title"/>
          </p:nvPr>
        </p:nvSpPr>
        <p:spPr>
          <a:xfrm>
            <a:off x="685038" y="2230438"/>
            <a:ext cx="4100195" cy="2444751"/>
          </a:xfrm>
        </p:spPr>
        <p:txBody>
          <a:bodyPr/>
          <a:lstStyle/>
          <a:p>
            <a:r>
              <a:rPr lang="nl-NL">
                <a:solidFill>
                  <a:srgbClr val="1D71B8"/>
                </a:solidFill>
              </a:rPr>
              <a:t>Volgorde beschermkledij aandoen</a:t>
            </a:r>
          </a:p>
        </p:txBody>
      </p:sp>
      <p:sp>
        <p:nvSpPr>
          <p:cNvPr id="4" name="Tekstvak 3">
            <a:extLst>
              <a:ext uri="{FF2B5EF4-FFF2-40B4-BE49-F238E27FC236}">
                <a16:creationId xmlns:a16="http://schemas.microsoft.com/office/drawing/2014/main" id="{80118DE1-7C6A-4842-801A-114CF0452E4C}"/>
              </a:ext>
            </a:extLst>
          </p:cNvPr>
          <p:cNvSpPr txBox="1"/>
          <p:nvPr/>
        </p:nvSpPr>
        <p:spPr>
          <a:xfrm>
            <a:off x="334962" y="5811838"/>
            <a:ext cx="11323638"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latin typeface="Calibri"/>
                <a:hlinkClick r:id="rId2"/>
              </a:rPr>
              <a:t>Filmpje beschermkledij aandoen</a:t>
            </a:r>
            <a:r>
              <a:rPr lang="nl-NL" sz="2400">
                <a:latin typeface="Calibri"/>
              </a:rPr>
              <a:t> </a:t>
            </a:r>
          </a:p>
          <a:p>
            <a:r>
              <a:rPr lang="nl-NL" sz="1000">
                <a:latin typeface="Calibri"/>
              </a:rPr>
              <a:t>Bron: </a:t>
            </a:r>
            <a:r>
              <a:rPr lang="nl-NL" sz="1000">
                <a:hlinkClick r:id="rId3"/>
              </a:rPr>
              <a:t>https://www.zorg-en-gezondheid.be/covid-19-correct-gebruik-van-beschermingsmateriaal#2ef3b526-1463-424d-9976-bcc95935a347</a:t>
            </a:r>
            <a:endParaRPr lang="nl-NL" sz="1000">
              <a:latin typeface="Calibri"/>
            </a:endParaRPr>
          </a:p>
        </p:txBody>
      </p:sp>
      <p:pic>
        <p:nvPicPr>
          <p:cNvPr id="5" name="Afbeelding 5">
            <a:extLst>
              <a:ext uri="{FF2B5EF4-FFF2-40B4-BE49-F238E27FC236}">
                <a16:creationId xmlns:a16="http://schemas.microsoft.com/office/drawing/2014/main" id="{3B88D016-B354-4B4D-8E9A-C4EDBE1D10D8}"/>
              </a:ext>
            </a:extLst>
          </p:cNvPr>
          <p:cNvPicPr>
            <a:picLocks noChangeAspect="1"/>
          </p:cNvPicPr>
          <p:nvPr/>
        </p:nvPicPr>
        <p:blipFill>
          <a:blip r:embed="rId4"/>
          <a:stretch>
            <a:fillRect/>
          </a:stretch>
        </p:blipFill>
        <p:spPr>
          <a:xfrm>
            <a:off x="5057776" y="840561"/>
            <a:ext cx="6886574" cy="4827626"/>
          </a:xfrm>
          <a:prstGeom prst="rect">
            <a:avLst/>
          </a:prstGeom>
        </p:spPr>
      </p:pic>
    </p:spTree>
    <p:extLst>
      <p:ext uri="{BB962C8B-B14F-4D97-AF65-F5344CB8AC3E}">
        <p14:creationId xmlns:p14="http://schemas.microsoft.com/office/powerpoint/2010/main" val="501689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7" descr="Afbeelding met tekst&#10;&#10;Automatisch gegenereerde beschrijving">
            <a:extLst>
              <a:ext uri="{FF2B5EF4-FFF2-40B4-BE49-F238E27FC236}">
                <a16:creationId xmlns:a16="http://schemas.microsoft.com/office/drawing/2014/main" id="{DA775F6B-3D53-4ED2-8433-08DCFD4CB208}"/>
              </a:ext>
            </a:extLst>
          </p:cNvPr>
          <p:cNvPicPr>
            <a:picLocks noChangeAspect="1"/>
          </p:cNvPicPr>
          <p:nvPr/>
        </p:nvPicPr>
        <p:blipFill>
          <a:blip r:embed="rId2"/>
          <a:stretch>
            <a:fillRect/>
          </a:stretch>
        </p:blipFill>
        <p:spPr>
          <a:xfrm>
            <a:off x="10629900" y="6010275"/>
            <a:ext cx="1520825" cy="782638"/>
          </a:xfrm>
          <a:prstGeom prst="rect">
            <a:avLst/>
          </a:prstGeom>
        </p:spPr>
      </p:pic>
      <p:sp>
        <p:nvSpPr>
          <p:cNvPr id="2" name="Titel 1">
            <a:extLst>
              <a:ext uri="{FF2B5EF4-FFF2-40B4-BE49-F238E27FC236}">
                <a16:creationId xmlns:a16="http://schemas.microsoft.com/office/drawing/2014/main" id="{07F3D6F8-1A5A-4829-9917-53D9962C66AC}"/>
              </a:ext>
            </a:extLst>
          </p:cNvPr>
          <p:cNvSpPr>
            <a:spLocks noGrp="1"/>
          </p:cNvSpPr>
          <p:nvPr>
            <p:ph type="title"/>
          </p:nvPr>
        </p:nvSpPr>
        <p:spPr>
          <a:xfrm>
            <a:off x="986663" y="2223112"/>
            <a:ext cx="3078090" cy="1638177"/>
          </a:xfrm>
        </p:spPr>
        <p:txBody>
          <a:bodyPr/>
          <a:lstStyle/>
          <a:p>
            <a:r>
              <a:rPr lang="nl-NL"/>
              <a:t>Affiche handen wassen</a:t>
            </a:r>
            <a:r>
              <a:rPr lang="nl-NL">
                <a:solidFill>
                  <a:srgbClr val="008D36"/>
                </a:solidFill>
              </a:rPr>
              <a:t> </a:t>
            </a:r>
          </a:p>
        </p:txBody>
      </p:sp>
      <p:sp>
        <p:nvSpPr>
          <p:cNvPr id="4" name="Tijdelijke aanduiding voor dianummer 3">
            <a:extLst>
              <a:ext uri="{FF2B5EF4-FFF2-40B4-BE49-F238E27FC236}">
                <a16:creationId xmlns:a16="http://schemas.microsoft.com/office/drawing/2014/main" id="{43E53CD0-F5EC-451B-8505-BC886EEE43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23</a:t>
            </a:fld>
            <a:endParaRPr lang="nl-BE"/>
          </a:p>
        </p:txBody>
      </p:sp>
      <p:pic>
        <p:nvPicPr>
          <p:cNvPr id="3" name="Afbeelding 4">
            <a:extLst>
              <a:ext uri="{FF2B5EF4-FFF2-40B4-BE49-F238E27FC236}">
                <a16:creationId xmlns:a16="http://schemas.microsoft.com/office/drawing/2014/main" id="{CEF48E73-07DB-4905-91AA-C129EAB51726}"/>
              </a:ext>
            </a:extLst>
          </p:cNvPr>
          <p:cNvPicPr>
            <a:picLocks noChangeAspect="1"/>
          </p:cNvPicPr>
          <p:nvPr/>
        </p:nvPicPr>
        <p:blipFill>
          <a:blip r:embed="rId3"/>
          <a:stretch>
            <a:fillRect/>
          </a:stretch>
        </p:blipFill>
        <p:spPr>
          <a:xfrm>
            <a:off x="4978400" y="87999"/>
            <a:ext cx="6775450" cy="2038564"/>
          </a:xfrm>
          <a:prstGeom prst="rect">
            <a:avLst/>
          </a:prstGeom>
        </p:spPr>
      </p:pic>
      <p:pic>
        <p:nvPicPr>
          <p:cNvPr id="5" name="Afbeelding 5">
            <a:extLst>
              <a:ext uri="{FF2B5EF4-FFF2-40B4-BE49-F238E27FC236}">
                <a16:creationId xmlns:a16="http://schemas.microsoft.com/office/drawing/2014/main" id="{46C36B70-9F30-4BC9-A976-1256E26D4D7A}"/>
              </a:ext>
            </a:extLst>
          </p:cNvPr>
          <p:cNvPicPr>
            <a:picLocks noChangeAspect="1"/>
          </p:cNvPicPr>
          <p:nvPr/>
        </p:nvPicPr>
        <p:blipFill>
          <a:blip r:embed="rId4"/>
          <a:stretch>
            <a:fillRect/>
          </a:stretch>
        </p:blipFill>
        <p:spPr>
          <a:xfrm>
            <a:off x="5160962" y="2107788"/>
            <a:ext cx="6592887" cy="2070924"/>
          </a:xfrm>
          <a:prstGeom prst="rect">
            <a:avLst/>
          </a:prstGeom>
        </p:spPr>
      </p:pic>
      <p:pic>
        <p:nvPicPr>
          <p:cNvPr id="6" name="Afbeelding 6">
            <a:extLst>
              <a:ext uri="{FF2B5EF4-FFF2-40B4-BE49-F238E27FC236}">
                <a16:creationId xmlns:a16="http://schemas.microsoft.com/office/drawing/2014/main" id="{C3857815-999A-4DD3-9AFD-9A95C069EAAB}"/>
              </a:ext>
            </a:extLst>
          </p:cNvPr>
          <p:cNvPicPr>
            <a:picLocks noChangeAspect="1"/>
          </p:cNvPicPr>
          <p:nvPr/>
        </p:nvPicPr>
        <p:blipFill>
          <a:blip r:embed="rId5"/>
          <a:stretch>
            <a:fillRect/>
          </a:stretch>
        </p:blipFill>
        <p:spPr>
          <a:xfrm>
            <a:off x="5208588" y="4171611"/>
            <a:ext cx="6497638" cy="1943781"/>
          </a:xfrm>
          <a:prstGeom prst="rect">
            <a:avLst/>
          </a:prstGeom>
        </p:spPr>
      </p:pic>
      <p:pic>
        <p:nvPicPr>
          <p:cNvPr id="8" name="Afbeelding 8">
            <a:extLst>
              <a:ext uri="{FF2B5EF4-FFF2-40B4-BE49-F238E27FC236}">
                <a16:creationId xmlns:a16="http://schemas.microsoft.com/office/drawing/2014/main" id="{83069962-A9BE-49FC-991D-8B4BE8CFFDD3}"/>
              </a:ext>
            </a:extLst>
          </p:cNvPr>
          <p:cNvPicPr>
            <a:picLocks noChangeAspect="1"/>
          </p:cNvPicPr>
          <p:nvPr/>
        </p:nvPicPr>
        <p:blipFill>
          <a:blip r:embed="rId6"/>
          <a:stretch>
            <a:fillRect/>
          </a:stretch>
        </p:blipFill>
        <p:spPr>
          <a:xfrm>
            <a:off x="247648" y="5494638"/>
            <a:ext cx="4957763" cy="448662"/>
          </a:xfrm>
          <a:prstGeom prst="rect">
            <a:avLst/>
          </a:prstGeom>
        </p:spPr>
      </p:pic>
    </p:spTree>
    <p:extLst>
      <p:ext uri="{BB962C8B-B14F-4D97-AF65-F5344CB8AC3E}">
        <p14:creationId xmlns:p14="http://schemas.microsoft.com/office/powerpoint/2010/main" val="288522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8950F-5D0D-4034-9504-D5C775301614}"/>
              </a:ext>
            </a:extLst>
          </p:cNvPr>
          <p:cNvSpPr>
            <a:spLocks noGrp="1"/>
          </p:cNvSpPr>
          <p:nvPr>
            <p:ph type="title"/>
          </p:nvPr>
        </p:nvSpPr>
        <p:spPr>
          <a:xfrm>
            <a:off x="772350" y="1675343"/>
            <a:ext cx="3145049" cy="2060045"/>
          </a:xfrm>
        </p:spPr>
        <p:txBody>
          <a:bodyPr/>
          <a:lstStyle/>
          <a:p>
            <a:r>
              <a:rPr lang="nl-BE">
                <a:solidFill>
                  <a:srgbClr val="1D71B8"/>
                </a:solidFill>
              </a:rPr>
              <a:t>Affiche handen ontsmetten</a:t>
            </a:r>
          </a:p>
        </p:txBody>
      </p:sp>
      <p:pic>
        <p:nvPicPr>
          <p:cNvPr id="4" name="Afbeelding 4">
            <a:extLst>
              <a:ext uri="{FF2B5EF4-FFF2-40B4-BE49-F238E27FC236}">
                <a16:creationId xmlns:a16="http://schemas.microsoft.com/office/drawing/2014/main" id="{7A6E5D19-138B-430B-8CE8-28C0439DD516}"/>
              </a:ext>
            </a:extLst>
          </p:cNvPr>
          <p:cNvPicPr>
            <a:picLocks noChangeAspect="1"/>
          </p:cNvPicPr>
          <p:nvPr/>
        </p:nvPicPr>
        <p:blipFill>
          <a:blip r:embed="rId2"/>
          <a:stretch>
            <a:fillRect/>
          </a:stretch>
        </p:blipFill>
        <p:spPr>
          <a:xfrm>
            <a:off x="10383838" y="5875338"/>
            <a:ext cx="1782762" cy="917575"/>
          </a:xfrm>
          <a:prstGeom prst="rect">
            <a:avLst/>
          </a:prstGeom>
        </p:spPr>
      </p:pic>
      <p:pic>
        <p:nvPicPr>
          <p:cNvPr id="5" name="Afbeelding 5">
            <a:extLst>
              <a:ext uri="{FF2B5EF4-FFF2-40B4-BE49-F238E27FC236}">
                <a16:creationId xmlns:a16="http://schemas.microsoft.com/office/drawing/2014/main" id="{3AEC6C5F-2E7B-40D7-8BB1-6722D0E664D3}"/>
              </a:ext>
            </a:extLst>
          </p:cNvPr>
          <p:cNvPicPr>
            <a:picLocks noChangeAspect="1"/>
          </p:cNvPicPr>
          <p:nvPr/>
        </p:nvPicPr>
        <p:blipFill>
          <a:blip r:embed="rId3"/>
          <a:stretch>
            <a:fillRect/>
          </a:stretch>
        </p:blipFill>
        <p:spPr>
          <a:xfrm>
            <a:off x="5248275" y="1196860"/>
            <a:ext cx="6696075" cy="2019528"/>
          </a:xfrm>
          <a:prstGeom prst="rect">
            <a:avLst/>
          </a:prstGeom>
        </p:spPr>
      </p:pic>
      <p:pic>
        <p:nvPicPr>
          <p:cNvPr id="6" name="Afbeelding 6">
            <a:extLst>
              <a:ext uri="{FF2B5EF4-FFF2-40B4-BE49-F238E27FC236}">
                <a16:creationId xmlns:a16="http://schemas.microsoft.com/office/drawing/2014/main" id="{DA5D163A-753E-4865-BDEA-3C3E12E0C16D}"/>
              </a:ext>
            </a:extLst>
          </p:cNvPr>
          <p:cNvPicPr>
            <a:picLocks noChangeAspect="1"/>
          </p:cNvPicPr>
          <p:nvPr/>
        </p:nvPicPr>
        <p:blipFill>
          <a:blip r:embed="rId4"/>
          <a:stretch>
            <a:fillRect/>
          </a:stretch>
        </p:blipFill>
        <p:spPr>
          <a:xfrm>
            <a:off x="5391150" y="3506634"/>
            <a:ext cx="6664325" cy="2067233"/>
          </a:xfrm>
          <a:prstGeom prst="rect">
            <a:avLst/>
          </a:prstGeom>
        </p:spPr>
      </p:pic>
      <p:pic>
        <p:nvPicPr>
          <p:cNvPr id="7" name="Afbeelding 7">
            <a:extLst>
              <a:ext uri="{FF2B5EF4-FFF2-40B4-BE49-F238E27FC236}">
                <a16:creationId xmlns:a16="http://schemas.microsoft.com/office/drawing/2014/main" id="{6A393810-B6A6-4BDC-BBC0-89BADB4C8B2B}"/>
              </a:ext>
            </a:extLst>
          </p:cNvPr>
          <p:cNvPicPr>
            <a:picLocks noChangeAspect="1"/>
          </p:cNvPicPr>
          <p:nvPr/>
        </p:nvPicPr>
        <p:blipFill>
          <a:blip r:embed="rId5"/>
          <a:stretch>
            <a:fillRect/>
          </a:stretch>
        </p:blipFill>
        <p:spPr>
          <a:xfrm>
            <a:off x="128588" y="4781152"/>
            <a:ext cx="5259387" cy="542132"/>
          </a:xfrm>
          <a:prstGeom prst="rect">
            <a:avLst/>
          </a:prstGeom>
        </p:spPr>
      </p:pic>
    </p:spTree>
    <p:extLst>
      <p:ext uri="{BB962C8B-B14F-4D97-AF65-F5344CB8AC3E}">
        <p14:creationId xmlns:p14="http://schemas.microsoft.com/office/powerpoint/2010/main" val="125989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7B2EA-D664-4A4E-A6BF-368C8640845F}"/>
              </a:ext>
            </a:extLst>
          </p:cNvPr>
          <p:cNvSpPr>
            <a:spLocks noGrp="1"/>
          </p:cNvSpPr>
          <p:nvPr>
            <p:ph type="title"/>
          </p:nvPr>
        </p:nvSpPr>
        <p:spPr/>
        <p:txBody>
          <a:bodyPr/>
          <a:lstStyle/>
          <a:p>
            <a:r>
              <a:rPr lang="nl-BE">
                <a:solidFill>
                  <a:srgbClr val="1D71B8"/>
                </a:solidFill>
              </a:rPr>
              <a:t>Beschermschort aan doen </a:t>
            </a:r>
            <a:endParaRPr lang="nl-NL">
              <a:solidFill>
                <a:srgbClr val="1D71B8"/>
              </a:solidFill>
            </a:endParaRPr>
          </a:p>
        </p:txBody>
      </p:sp>
      <p:sp>
        <p:nvSpPr>
          <p:cNvPr id="3" name="Tijdelijke aanduiding voor tekst 2">
            <a:extLst>
              <a:ext uri="{FF2B5EF4-FFF2-40B4-BE49-F238E27FC236}">
                <a16:creationId xmlns:a16="http://schemas.microsoft.com/office/drawing/2014/main" id="{731F4DAB-1FC3-41CE-8B11-8F7372BC621A}"/>
              </a:ext>
            </a:extLst>
          </p:cNvPr>
          <p:cNvSpPr>
            <a:spLocks noGrp="1"/>
          </p:cNvSpPr>
          <p:nvPr>
            <p:ph type="body" idx="1"/>
          </p:nvPr>
        </p:nvSpPr>
        <p:spPr>
          <a:xfrm>
            <a:off x="6471475" y="1825625"/>
            <a:ext cx="5251133" cy="3160713"/>
          </a:xfrm>
        </p:spPr>
        <p:txBody>
          <a:bodyPr/>
          <a:lstStyle/>
          <a:p>
            <a:pPr marL="114300" indent="0" algn="l" rtl="0" fontAlgn="base">
              <a:buNone/>
            </a:pPr>
            <a:r>
              <a:rPr lang="nl-BE" sz="1800" b="0" i="0">
                <a:solidFill>
                  <a:srgbClr val="313537"/>
                </a:solidFill>
                <a:effectLst/>
                <a:latin typeface="Arial"/>
              </a:rPr>
              <a:t>          </a:t>
            </a:r>
            <a:endParaRPr lang="nl-BE" b="0" i="0">
              <a:solidFill>
                <a:srgbClr val="000000"/>
              </a:solidFill>
              <a:effectLst/>
              <a:latin typeface="Arial"/>
            </a:endParaRPr>
          </a:p>
          <a:p>
            <a:endParaRPr lang="nl-NL"/>
          </a:p>
        </p:txBody>
      </p:sp>
      <p:pic>
        <p:nvPicPr>
          <p:cNvPr id="4" name="Afbeelding 4">
            <a:extLst>
              <a:ext uri="{FF2B5EF4-FFF2-40B4-BE49-F238E27FC236}">
                <a16:creationId xmlns:a16="http://schemas.microsoft.com/office/drawing/2014/main" id="{154BC8BD-85BE-4D6E-98A8-4F25F185017D}"/>
              </a:ext>
            </a:extLst>
          </p:cNvPr>
          <p:cNvPicPr>
            <a:picLocks noChangeAspect="1"/>
          </p:cNvPicPr>
          <p:nvPr/>
        </p:nvPicPr>
        <p:blipFill>
          <a:blip r:embed="rId2"/>
          <a:stretch>
            <a:fillRect/>
          </a:stretch>
        </p:blipFill>
        <p:spPr>
          <a:xfrm>
            <a:off x="1570038" y="1435060"/>
            <a:ext cx="7445375" cy="3545603"/>
          </a:xfrm>
          <a:prstGeom prst="rect">
            <a:avLst/>
          </a:prstGeom>
        </p:spPr>
      </p:pic>
      <p:pic>
        <p:nvPicPr>
          <p:cNvPr id="6" name="Afbeelding 6">
            <a:extLst>
              <a:ext uri="{FF2B5EF4-FFF2-40B4-BE49-F238E27FC236}">
                <a16:creationId xmlns:a16="http://schemas.microsoft.com/office/drawing/2014/main" id="{0F458C1E-3D36-4D17-AEDE-988C069DF2AD}"/>
              </a:ext>
            </a:extLst>
          </p:cNvPr>
          <p:cNvPicPr>
            <a:picLocks noChangeAspect="1"/>
          </p:cNvPicPr>
          <p:nvPr/>
        </p:nvPicPr>
        <p:blipFill>
          <a:blip r:embed="rId3"/>
          <a:stretch>
            <a:fillRect/>
          </a:stretch>
        </p:blipFill>
        <p:spPr>
          <a:xfrm>
            <a:off x="7274560" y="5032692"/>
            <a:ext cx="1553210" cy="979805"/>
          </a:xfrm>
          <a:prstGeom prst="rect">
            <a:avLst/>
          </a:prstGeom>
        </p:spPr>
      </p:pic>
    </p:spTree>
    <p:extLst>
      <p:ext uri="{BB962C8B-B14F-4D97-AF65-F5344CB8AC3E}">
        <p14:creationId xmlns:p14="http://schemas.microsoft.com/office/powerpoint/2010/main" val="3253299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8950F-5D0D-4034-9504-D5C775301614}"/>
              </a:ext>
            </a:extLst>
          </p:cNvPr>
          <p:cNvSpPr>
            <a:spLocks noGrp="1"/>
          </p:cNvSpPr>
          <p:nvPr>
            <p:ph type="title"/>
          </p:nvPr>
        </p:nvSpPr>
        <p:spPr>
          <a:xfrm>
            <a:off x="367538" y="373593"/>
            <a:ext cx="8907674" cy="805920"/>
          </a:xfrm>
        </p:spPr>
        <p:txBody>
          <a:bodyPr/>
          <a:lstStyle/>
          <a:p>
            <a:r>
              <a:rPr lang="nl-BE">
                <a:solidFill>
                  <a:srgbClr val="1D71B8"/>
                </a:solidFill>
              </a:rPr>
              <a:t>Beschermschort uit doen</a:t>
            </a:r>
            <a:endParaRPr lang="nl-BE" b="0">
              <a:solidFill>
                <a:srgbClr val="1D71B8"/>
              </a:solidFill>
            </a:endParaRPr>
          </a:p>
        </p:txBody>
      </p:sp>
      <p:sp>
        <p:nvSpPr>
          <p:cNvPr id="3" name="Tijdelijke aanduiding voor tekst 2">
            <a:extLst>
              <a:ext uri="{FF2B5EF4-FFF2-40B4-BE49-F238E27FC236}">
                <a16:creationId xmlns:a16="http://schemas.microsoft.com/office/drawing/2014/main" id="{ED914362-00FD-47BA-9BE5-1C47906D455C}"/>
              </a:ext>
            </a:extLst>
          </p:cNvPr>
          <p:cNvSpPr>
            <a:spLocks noGrp="1"/>
          </p:cNvSpPr>
          <p:nvPr>
            <p:ph type="body" idx="1"/>
          </p:nvPr>
        </p:nvSpPr>
        <p:spPr/>
        <p:txBody>
          <a:bodyPr/>
          <a:lstStyle/>
          <a:p>
            <a:pPr marL="114300" indent="0">
              <a:buNone/>
            </a:pPr>
            <a:endParaRPr lang="nl-BE" sz="1800"/>
          </a:p>
          <a:p>
            <a:pPr marL="114300" indent="0">
              <a:buNone/>
            </a:pPr>
            <a:endParaRPr lang="nl-BE" sz="1800"/>
          </a:p>
        </p:txBody>
      </p:sp>
      <p:sp>
        <p:nvSpPr>
          <p:cNvPr id="4" name="Tekstvak 3">
            <a:extLst>
              <a:ext uri="{FF2B5EF4-FFF2-40B4-BE49-F238E27FC236}">
                <a16:creationId xmlns:a16="http://schemas.microsoft.com/office/drawing/2014/main" id="{422E4E9C-E5B3-4B73-9AB1-E2DFBC5937F1}"/>
              </a:ext>
            </a:extLst>
          </p:cNvPr>
          <p:cNvSpPr txBox="1"/>
          <p:nvPr/>
        </p:nvSpPr>
        <p:spPr>
          <a:xfrm rot="-600000">
            <a:off x="6103420" y="3817366"/>
            <a:ext cx="596614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BE" sz="2400">
              <a:latin typeface="Calibri"/>
            </a:endParaRPr>
          </a:p>
          <a:p>
            <a:pPr marL="342900" indent="-342900">
              <a:buChar char="•"/>
            </a:pPr>
            <a:r>
              <a:rPr lang="nl-BE" sz="2000">
                <a:latin typeface="Calibri"/>
              </a:rPr>
              <a:t>Mouw vrijmaken van de handschoenen ​</a:t>
            </a:r>
            <a:endParaRPr lang="en-US" sz="2000">
              <a:latin typeface="Calibri"/>
            </a:endParaRPr>
          </a:p>
        </p:txBody>
      </p:sp>
      <p:pic>
        <p:nvPicPr>
          <p:cNvPr id="5" name="Afbeelding 5">
            <a:extLst>
              <a:ext uri="{FF2B5EF4-FFF2-40B4-BE49-F238E27FC236}">
                <a16:creationId xmlns:a16="http://schemas.microsoft.com/office/drawing/2014/main" id="{C9B9E695-9738-4F18-AA5D-EF8BB4E45A72}"/>
              </a:ext>
            </a:extLst>
          </p:cNvPr>
          <p:cNvPicPr>
            <a:picLocks noChangeAspect="1"/>
          </p:cNvPicPr>
          <p:nvPr/>
        </p:nvPicPr>
        <p:blipFill>
          <a:blip r:embed="rId2"/>
          <a:stretch>
            <a:fillRect/>
          </a:stretch>
        </p:blipFill>
        <p:spPr>
          <a:xfrm>
            <a:off x="2083118" y="1069457"/>
            <a:ext cx="6805612" cy="3046495"/>
          </a:xfrm>
          <a:prstGeom prst="rect">
            <a:avLst/>
          </a:prstGeom>
        </p:spPr>
      </p:pic>
      <p:pic>
        <p:nvPicPr>
          <p:cNvPr id="6" name="Afbeelding 6">
            <a:extLst>
              <a:ext uri="{FF2B5EF4-FFF2-40B4-BE49-F238E27FC236}">
                <a16:creationId xmlns:a16="http://schemas.microsoft.com/office/drawing/2014/main" id="{9FA0F7B5-1BBA-4816-A863-3E409DC7EAC0}"/>
              </a:ext>
            </a:extLst>
          </p:cNvPr>
          <p:cNvPicPr>
            <a:picLocks noChangeAspect="1"/>
          </p:cNvPicPr>
          <p:nvPr/>
        </p:nvPicPr>
        <p:blipFill>
          <a:blip r:embed="rId3"/>
          <a:stretch>
            <a:fillRect/>
          </a:stretch>
        </p:blipFill>
        <p:spPr>
          <a:xfrm>
            <a:off x="2076450" y="4146054"/>
            <a:ext cx="3584575" cy="2191424"/>
          </a:xfrm>
          <a:prstGeom prst="rect">
            <a:avLst/>
          </a:prstGeom>
        </p:spPr>
      </p:pic>
      <p:pic>
        <p:nvPicPr>
          <p:cNvPr id="8" name="Afbeelding 6">
            <a:extLst>
              <a:ext uri="{FF2B5EF4-FFF2-40B4-BE49-F238E27FC236}">
                <a16:creationId xmlns:a16="http://schemas.microsoft.com/office/drawing/2014/main" id="{C8DF29B7-1E72-4688-9BFB-44C09570F7A4}"/>
              </a:ext>
            </a:extLst>
          </p:cNvPr>
          <p:cNvPicPr>
            <a:picLocks noChangeAspect="1"/>
          </p:cNvPicPr>
          <p:nvPr/>
        </p:nvPicPr>
        <p:blipFill>
          <a:blip r:embed="rId4"/>
          <a:stretch>
            <a:fillRect/>
          </a:stretch>
        </p:blipFill>
        <p:spPr>
          <a:xfrm>
            <a:off x="8817928" y="5029200"/>
            <a:ext cx="1553210" cy="979805"/>
          </a:xfrm>
          <a:prstGeom prst="rect">
            <a:avLst/>
          </a:prstGeom>
        </p:spPr>
      </p:pic>
    </p:spTree>
    <p:extLst>
      <p:ext uri="{BB962C8B-B14F-4D97-AF65-F5344CB8AC3E}">
        <p14:creationId xmlns:p14="http://schemas.microsoft.com/office/powerpoint/2010/main" val="396967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FD75F-6373-48B7-B382-111ADECAB343}"/>
              </a:ext>
            </a:extLst>
          </p:cNvPr>
          <p:cNvSpPr>
            <a:spLocks noGrp="1"/>
          </p:cNvSpPr>
          <p:nvPr>
            <p:ph type="title"/>
          </p:nvPr>
        </p:nvSpPr>
        <p:spPr>
          <a:xfrm>
            <a:off x="399288" y="436562"/>
            <a:ext cx="11323320" cy="849313"/>
          </a:xfrm>
        </p:spPr>
        <p:txBody>
          <a:bodyPr/>
          <a:lstStyle/>
          <a:p>
            <a:r>
              <a:rPr lang="nl-BE">
                <a:solidFill>
                  <a:srgbClr val="1D71B8"/>
                </a:solidFill>
              </a:rPr>
              <a:t>Mondmasker</a:t>
            </a:r>
            <a:endParaRPr lang="nl-NL">
              <a:solidFill>
                <a:srgbClr val="1D71B8"/>
              </a:solidFill>
            </a:endParaRPr>
          </a:p>
        </p:txBody>
      </p:sp>
      <p:sp>
        <p:nvSpPr>
          <p:cNvPr id="3" name="Tijdelijke aanduiding voor tekst 2">
            <a:extLst>
              <a:ext uri="{FF2B5EF4-FFF2-40B4-BE49-F238E27FC236}">
                <a16:creationId xmlns:a16="http://schemas.microsoft.com/office/drawing/2014/main" id="{F0B678DB-8248-4F3E-AC58-87075B41FB2F}"/>
              </a:ext>
            </a:extLst>
          </p:cNvPr>
          <p:cNvSpPr>
            <a:spLocks noGrp="1"/>
          </p:cNvSpPr>
          <p:nvPr>
            <p:ph type="body" idx="1"/>
          </p:nvPr>
        </p:nvSpPr>
        <p:spPr>
          <a:xfrm>
            <a:off x="431038" y="1841501"/>
            <a:ext cx="11323320" cy="4200524"/>
          </a:xfrm>
        </p:spPr>
        <p:txBody>
          <a:bodyPr/>
          <a:lstStyle/>
          <a:p>
            <a:pPr fontAlgn="base">
              <a:lnSpc>
                <a:spcPct val="100000"/>
              </a:lnSpc>
              <a:buFont typeface="Arial" panose="020B0604020202020204" pitchFamily="34" charset="0"/>
              <a:buChar char="•"/>
            </a:pPr>
            <a:r>
              <a:rPr lang="nl-BE" sz="2400">
                <a:solidFill>
                  <a:srgbClr val="000000"/>
                </a:solidFill>
              </a:rPr>
              <a:t>Chirurgische mondmasker aandoen, dat voorradig is. </a:t>
            </a:r>
          </a:p>
          <a:p>
            <a:pPr>
              <a:lnSpc>
                <a:spcPct val="100000"/>
              </a:lnSpc>
              <a:buFont typeface="Arial" panose="020B0604020202020204" pitchFamily="34" charset="0"/>
              <a:buChar char="•"/>
            </a:pPr>
            <a:r>
              <a:rPr lang="nl-BE" sz="2400" b="0" i="0">
                <a:solidFill>
                  <a:srgbClr val="000000"/>
                </a:solidFill>
                <a:effectLst/>
              </a:rPr>
              <a:t>Het mondmasker mag je voor een periode van 8 uur dragen, ongeacht het aantal interventies.</a:t>
            </a:r>
            <a:r>
              <a:rPr lang="nl-BE" sz="2400">
                <a:solidFill>
                  <a:srgbClr val="000000"/>
                </a:solidFill>
              </a:rPr>
              <a:t> </a:t>
            </a:r>
            <a:endParaRPr lang="nl-BE" sz="2400"/>
          </a:p>
          <a:p>
            <a:pPr fontAlgn="base">
              <a:lnSpc>
                <a:spcPct val="100000"/>
              </a:lnSpc>
              <a:buFont typeface="Arial" panose="020B0604020202020204" pitchFamily="34" charset="0"/>
              <a:buChar char="•"/>
            </a:pPr>
            <a:r>
              <a:rPr lang="nl-BE" sz="2400" b="0" i="0">
                <a:solidFill>
                  <a:srgbClr val="000000"/>
                </a:solidFill>
                <a:effectLst/>
              </a:rPr>
              <a:t>Er wordt altijd aandacht geschonken aan het correct aan- en afdoen van het masker, waarbij contact met de voorzijde vermeden wordt; </a:t>
            </a:r>
            <a:endParaRPr lang="nl-BE" sz="2400" b="0" i="0">
              <a:effectLst/>
            </a:endParaRPr>
          </a:p>
          <a:p>
            <a:pPr fontAlgn="base">
              <a:lnSpc>
                <a:spcPct val="100000"/>
              </a:lnSpc>
              <a:buFont typeface="Arial" panose="020B0604020202020204" pitchFamily="34" charset="0"/>
              <a:buChar char="•"/>
            </a:pPr>
            <a:r>
              <a:rPr lang="nl-BE" sz="2400" b="0" i="0">
                <a:solidFill>
                  <a:srgbClr val="000000"/>
                </a:solidFill>
                <a:effectLst/>
              </a:rPr>
              <a:t>Pas </a:t>
            </a:r>
            <a:r>
              <a:rPr lang="nl-BE" sz="2400" b="1" i="0">
                <a:solidFill>
                  <a:srgbClr val="FF0000"/>
                </a:solidFill>
                <a:effectLst/>
              </a:rPr>
              <a:t>ALTIJD</a:t>
            </a:r>
            <a:r>
              <a:rPr lang="nl-BE" sz="2400" b="0" i="0">
                <a:solidFill>
                  <a:srgbClr val="000000"/>
                </a:solidFill>
                <a:effectLst/>
              </a:rPr>
              <a:t> handhygiëne toe na het verwijderen van het masker; </a:t>
            </a:r>
            <a:endParaRPr lang="nl-BE" sz="2400" b="0" i="0">
              <a:effectLst/>
            </a:endParaRPr>
          </a:p>
          <a:p>
            <a:pPr fontAlgn="base">
              <a:lnSpc>
                <a:spcPct val="100000"/>
              </a:lnSpc>
              <a:buFont typeface="Arial" panose="020B0604020202020204" pitchFamily="34" charset="0"/>
              <a:buChar char="•"/>
            </a:pPr>
            <a:r>
              <a:rPr lang="nl-BE" sz="2400" b="0" i="0">
                <a:solidFill>
                  <a:srgbClr val="000000"/>
                </a:solidFill>
                <a:effectLst/>
              </a:rPr>
              <a:t>Vervang het masker als het zichtbaar vuil is</a:t>
            </a:r>
            <a:r>
              <a:rPr lang="nl-BE" sz="2400">
                <a:solidFill>
                  <a:srgbClr val="000000"/>
                </a:solidFill>
              </a:rPr>
              <a:t> of als je het gevoel hebt dat het te vochtig wordt aan de binnenzijde en het niet meer comfortabel aanvoelt of n.a.v. incident. </a:t>
            </a:r>
            <a:endParaRPr lang="nl-BE" sz="2400" b="0" i="0">
              <a:effectLst/>
            </a:endParaRPr>
          </a:p>
          <a:p>
            <a:pPr>
              <a:lnSpc>
                <a:spcPct val="100000"/>
              </a:lnSpc>
              <a:buFont typeface="Arial" panose="020B0604020202020204" pitchFamily="34" charset="0"/>
              <a:buChar char="•"/>
            </a:pPr>
            <a:r>
              <a:rPr lang="nl-BE" sz="2400">
                <a:solidFill>
                  <a:srgbClr val="000000"/>
                </a:solidFill>
              </a:rPr>
              <a:t>Na de sessie het mondmasker weggooien en een ander mondmasker aandoen om naar huis te vertrekken. </a:t>
            </a:r>
            <a:endParaRPr lang="nl-BE" sz="2400" b="0" i="0">
              <a:solidFill>
                <a:srgbClr val="000000"/>
              </a:solidFill>
              <a:effectLst/>
            </a:endParaRPr>
          </a:p>
        </p:txBody>
      </p:sp>
    </p:spTree>
    <p:extLst>
      <p:ext uri="{BB962C8B-B14F-4D97-AF65-F5344CB8AC3E}">
        <p14:creationId xmlns:p14="http://schemas.microsoft.com/office/powerpoint/2010/main" val="274834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3D79F-5ABF-4BBB-BA12-98336DCEA7B3}"/>
              </a:ext>
            </a:extLst>
          </p:cNvPr>
          <p:cNvSpPr>
            <a:spLocks noGrp="1"/>
          </p:cNvSpPr>
          <p:nvPr>
            <p:ph type="title"/>
          </p:nvPr>
        </p:nvSpPr>
        <p:spPr>
          <a:xfrm>
            <a:off x="478663" y="2341563"/>
            <a:ext cx="3489008" cy="2166938"/>
          </a:xfrm>
        </p:spPr>
        <p:txBody>
          <a:bodyPr/>
          <a:lstStyle/>
          <a:p>
            <a:r>
              <a:rPr lang="nl-NL"/>
              <a:t>Affiche mondmasker aan doen </a:t>
            </a:r>
          </a:p>
        </p:txBody>
      </p:sp>
      <p:pic>
        <p:nvPicPr>
          <p:cNvPr id="3" name="Afbeelding 3">
            <a:extLst>
              <a:ext uri="{FF2B5EF4-FFF2-40B4-BE49-F238E27FC236}">
                <a16:creationId xmlns:a16="http://schemas.microsoft.com/office/drawing/2014/main" id="{5A8E9B72-E177-4FFC-9758-152C2802AEC4}"/>
              </a:ext>
            </a:extLst>
          </p:cNvPr>
          <p:cNvPicPr>
            <a:picLocks noChangeAspect="1"/>
          </p:cNvPicPr>
          <p:nvPr/>
        </p:nvPicPr>
        <p:blipFill>
          <a:blip r:embed="rId2"/>
          <a:stretch>
            <a:fillRect/>
          </a:stretch>
        </p:blipFill>
        <p:spPr>
          <a:xfrm>
            <a:off x="4398963" y="951893"/>
            <a:ext cx="7204074" cy="2922214"/>
          </a:xfrm>
          <a:prstGeom prst="rect">
            <a:avLst/>
          </a:prstGeom>
        </p:spPr>
      </p:pic>
      <p:pic>
        <p:nvPicPr>
          <p:cNvPr id="4" name="Afbeelding 4" descr="Afbeelding met tekst&#10;&#10;Automatisch gegenereerde beschrijving">
            <a:extLst>
              <a:ext uri="{FF2B5EF4-FFF2-40B4-BE49-F238E27FC236}">
                <a16:creationId xmlns:a16="http://schemas.microsoft.com/office/drawing/2014/main" id="{09D38F9D-DCE8-487B-A216-D3404D3F23A7}"/>
              </a:ext>
            </a:extLst>
          </p:cNvPr>
          <p:cNvPicPr>
            <a:picLocks noChangeAspect="1"/>
          </p:cNvPicPr>
          <p:nvPr/>
        </p:nvPicPr>
        <p:blipFill>
          <a:blip r:embed="rId3"/>
          <a:stretch>
            <a:fillRect/>
          </a:stretch>
        </p:blipFill>
        <p:spPr>
          <a:xfrm>
            <a:off x="4462462" y="4028101"/>
            <a:ext cx="6108700" cy="1508488"/>
          </a:xfrm>
          <a:prstGeom prst="rect">
            <a:avLst/>
          </a:prstGeom>
        </p:spPr>
      </p:pic>
      <p:pic>
        <p:nvPicPr>
          <p:cNvPr id="6" name="Afbeelding 4">
            <a:extLst>
              <a:ext uri="{FF2B5EF4-FFF2-40B4-BE49-F238E27FC236}">
                <a16:creationId xmlns:a16="http://schemas.microsoft.com/office/drawing/2014/main" id="{259B2F13-00F7-4D34-8592-CD621C805BA2}"/>
              </a:ext>
            </a:extLst>
          </p:cNvPr>
          <p:cNvPicPr>
            <a:picLocks noChangeAspect="1"/>
          </p:cNvPicPr>
          <p:nvPr/>
        </p:nvPicPr>
        <p:blipFill>
          <a:blip r:embed="rId4"/>
          <a:stretch>
            <a:fillRect/>
          </a:stretch>
        </p:blipFill>
        <p:spPr>
          <a:xfrm>
            <a:off x="10352088" y="5883275"/>
            <a:ext cx="1782762" cy="917575"/>
          </a:xfrm>
          <a:prstGeom prst="rect">
            <a:avLst/>
          </a:prstGeom>
        </p:spPr>
      </p:pic>
    </p:spTree>
    <p:extLst>
      <p:ext uri="{BB962C8B-B14F-4D97-AF65-F5344CB8AC3E}">
        <p14:creationId xmlns:p14="http://schemas.microsoft.com/office/powerpoint/2010/main" val="1350958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8950F-5D0D-4034-9504-D5C775301614}"/>
              </a:ext>
            </a:extLst>
          </p:cNvPr>
          <p:cNvSpPr>
            <a:spLocks noGrp="1"/>
          </p:cNvSpPr>
          <p:nvPr>
            <p:ph type="title"/>
          </p:nvPr>
        </p:nvSpPr>
        <p:spPr>
          <a:xfrm>
            <a:off x="605663" y="1778531"/>
            <a:ext cx="3478423" cy="3298294"/>
          </a:xfrm>
        </p:spPr>
        <p:txBody>
          <a:bodyPr/>
          <a:lstStyle/>
          <a:p>
            <a:r>
              <a:rPr lang="nl-BE" sz="2000" b="0"/>
              <a:t>  </a:t>
            </a:r>
            <a:endParaRPr lang="nl-BE" sz="1100" b="0"/>
          </a:p>
        </p:txBody>
      </p:sp>
      <p:sp>
        <p:nvSpPr>
          <p:cNvPr id="3" name="Tijdelijke aanduiding voor tekst 2">
            <a:extLst>
              <a:ext uri="{FF2B5EF4-FFF2-40B4-BE49-F238E27FC236}">
                <a16:creationId xmlns:a16="http://schemas.microsoft.com/office/drawing/2014/main" id="{ED914362-00FD-47BA-9BE5-1C47906D455C}"/>
              </a:ext>
            </a:extLst>
          </p:cNvPr>
          <p:cNvSpPr>
            <a:spLocks noGrp="1"/>
          </p:cNvSpPr>
          <p:nvPr>
            <p:ph type="body" idx="1"/>
          </p:nvPr>
        </p:nvSpPr>
        <p:spPr/>
        <p:txBody>
          <a:bodyPr/>
          <a:lstStyle/>
          <a:p>
            <a:pPr marL="114300" indent="0">
              <a:buNone/>
            </a:pPr>
            <a:endParaRPr lang="nl-BE" sz="1800"/>
          </a:p>
          <a:p>
            <a:pPr marL="114300" indent="0">
              <a:buNone/>
            </a:pPr>
            <a:endParaRPr lang="nl-BE" sz="1800"/>
          </a:p>
        </p:txBody>
      </p:sp>
      <p:sp>
        <p:nvSpPr>
          <p:cNvPr id="7" name="Tekstvak 6">
            <a:extLst>
              <a:ext uri="{FF2B5EF4-FFF2-40B4-BE49-F238E27FC236}">
                <a16:creationId xmlns:a16="http://schemas.microsoft.com/office/drawing/2014/main" id="{2CD48D12-7244-4640-A584-E01E6A66C735}"/>
              </a:ext>
            </a:extLst>
          </p:cNvPr>
          <p:cNvSpPr txBox="1"/>
          <p:nvPr/>
        </p:nvSpPr>
        <p:spPr>
          <a:xfrm>
            <a:off x="604838" y="2049463"/>
            <a:ext cx="329088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400" b="1">
                <a:solidFill>
                  <a:srgbClr val="1D71B8"/>
                </a:solidFill>
                <a:latin typeface="Calibri"/>
              </a:rPr>
              <a:t>Affiche </a:t>
            </a:r>
            <a:endParaRPr lang="nl-NL" sz="4400">
              <a:solidFill>
                <a:srgbClr val="1D71B8"/>
              </a:solidFill>
            </a:endParaRPr>
          </a:p>
          <a:p>
            <a:r>
              <a:rPr lang="nl-NL" sz="4400" b="1">
                <a:solidFill>
                  <a:srgbClr val="1D71B8"/>
                </a:solidFill>
                <a:latin typeface="Calibri"/>
              </a:rPr>
              <a:t>mondmasker</a:t>
            </a:r>
            <a:endParaRPr lang="nl-NL" sz="4400">
              <a:solidFill>
                <a:srgbClr val="1D71B8"/>
              </a:solidFill>
            </a:endParaRPr>
          </a:p>
          <a:p>
            <a:r>
              <a:rPr lang="nl-NL" sz="4400" b="1">
                <a:solidFill>
                  <a:srgbClr val="1D71B8"/>
                </a:solidFill>
                <a:latin typeface="Calibri"/>
              </a:rPr>
              <a:t>uit doen</a:t>
            </a:r>
            <a:r>
              <a:rPr lang="nl-NL" sz="4400" b="1">
                <a:solidFill>
                  <a:srgbClr val="008D36"/>
                </a:solidFill>
                <a:latin typeface="Calibri"/>
              </a:rPr>
              <a:t> </a:t>
            </a:r>
            <a:endParaRPr lang="nl-NL" sz="4400"/>
          </a:p>
        </p:txBody>
      </p:sp>
      <p:pic>
        <p:nvPicPr>
          <p:cNvPr id="8" name="Afbeelding 8">
            <a:extLst>
              <a:ext uri="{FF2B5EF4-FFF2-40B4-BE49-F238E27FC236}">
                <a16:creationId xmlns:a16="http://schemas.microsoft.com/office/drawing/2014/main" id="{8C89B4B7-A87B-45EF-B81C-2D1E8FDC10C6}"/>
              </a:ext>
            </a:extLst>
          </p:cNvPr>
          <p:cNvPicPr>
            <a:picLocks noChangeAspect="1"/>
          </p:cNvPicPr>
          <p:nvPr/>
        </p:nvPicPr>
        <p:blipFill>
          <a:blip r:embed="rId2"/>
          <a:stretch>
            <a:fillRect/>
          </a:stretch>
        </p:blipFill>
        <p:spPr>
          <a:xfrm>
            <a:off x="4208462" y="1051219"/>
            <a:ext cx="7823199" cy="4747626"/>
          </a:xfrm>
          <a:prstGeom prst="rect">
            <a:avLst/>
          </a:prstGeom>
        </p:spPr>
      </p:pic>
    </p:spTree>
    <p:extLst>
      <p:ext uri="{BB962C8B-B14F-4D97-AF65-F5344CB8AC3E}">
        <p14:creationId xmlns:p14="http://schemas.microsoft.com/office/powerpoint/2010/main" val="204859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C41ED-8FFF-46E3-994E-1B016D988925}"/>
              </a:ext>
            </a:extLst>
          </p:cNvPr>
          <p:cNvSpPr>
            <a:spLocks noGrp="1"/>
          </p:cNvSpPr>
          <p:nvPr>
            <p:ph type="title"/>
          </p:nvPr>
        </p:nvSpPr>
        <p:spPr/>
        <p:txBody>
          <a:bodyPr/>
          <a:lstStyle/>
          <a:p>
            <a:r>
              <a:rPr lang="nl-NL"/>
              <a:t>Wat staat er op het programma?</a:t>
            </a:r>
          </a:p>
        </p:txBody>
      </p:sp>
    </p:spTree>
    <p:extLst>
      <p:ext uri="{BB962C8B-B14F-4D97-AF65-F5344CB8AC3E}">
        <p14:creationId xmlns:p14="http://schemas.microsoft.com/office/powerpoint/2010/main" val="4243937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8950F-5D0D-4034-9504-D5C775301614}"/>
              </a:ext>
            </a:extLst>
          </p:cNvPr>
          <p:cNvSpPr>
            <a:spLocks noGrp="1"/>
          </p:cNvSpPr>
          <p:nvPr>
            <p:ph type="title"/>
          </p:nvPr>
        </p:nvSpPr>
        <p:spPr>
          <a:xfrm>
            <a:off x="399288" y="365125"/>
            <a:ext cx="8942070" cy="1325563"/>
          </a:xfrm>
        </p:spPr>
        <p:txBody>
          <a:bodyPr spcFirstLastPara="1" wrap="square" lIns="91425" tIns="45700" rIns="91425" bIns="45700" anchor="ctr" anchorCtr="0">
            <a:normAutofit/>
          </a:bodyPr>
          <a:lstStyle/>
          <a:p>
            <a:r>
              <a:rPr lang="nl-BE" b="1" i="0" u="none" strike="noStrike" cap="none">
                <a:solidFill>
                  <a:srgbClr val="1D71B8"/>
                </a:solidFill>
                <a:latin typeface="Calibri"/>
                <a:ea typeface="Calibri"/>
                <a:cs typeface="Calibri"/>
                <a:sym typeface="Calibri"/>
              </a:rPr>
              <a:t>Affiche </a:t>
            </a:r>
            <a:r>
              <a:rPr lang="nl-BE">
                <a:solidFill>
                  <a:srgbClr val="1D71B8"/>
                </a:solidFill>
              </a:rPr>
              <a:t>spatbril/</a:t>
            </a:r>
            <a:r>
              <a:rPr lang="nl-BE" err="1">
                <a:solidFill>
                  <a:srgbClr val="1D71B8"/>
                </a:solidFill>
              </a:rPr>
              <a:t>faceshield</a:t>
            </a:r>
            <a:r>
              <a:rPr lang="nl-BE" b="1" i="0" u="none" strike="noStrike" cap="none">
                <a:solidFill>
                  <a:srgbClr val="1D71B8"/>
                </a:solidFill>
                <a:latin typeface="Calibri"/>
                <a:ea typeface="Calibri"/>
                <a:cs typeface="Calibri"/>
                <a:sym typeface="Calibri"/>
              </a:rPr>
              <a:t> </a:t>
            </a:r>
            <a:r>
              <a:rPr lang="nl-BE">
                <a:solidFill>
                  <a:srgbClr val="1D71B8"/>
                </a:solidFill>
              </a:rPr>
              <a:t>opzetten </a:t>
            </a:r>
            <a:endParaRPr lang="nl-NL">
              <a:solidFill>
                <a:srgbClr val="1D71B8"/>
              </a:solidFill>
            </a:endParaRPr>
          </a:p>
        </p:txBody>
      </p:sp>
      <p:sp>
        <p:nvSpPr>
          <p:cNvPr id="3" name="Tijdelijke aanduiding voor tekst 2">
            <a:extLst>
              <a:ext uri="{FF2B5EF4-FFF2-40B4-BE49-F238E27FC236}">
                <a16:creationId xmlns:a16="http://schemas.microsoft.com/office/drawing/2014/main" id="{ED914362-00FD-47BA-9BE5-1C47906D455C}"/>
              </a:ext>
            </a:extLst>
          </p:cNvPr>
          <p:cNvSpPr>
            <a:spLocks noGrp="1"/>
          </p:cNvSpPr>
          <p:nvPr>
            <p:ph type="body" idx="1"/>
          </p:nvPr>
        </p:nvSpPr>
        <p:spPr>
          <a:xfrm>
            <a:off x="399288" y="1804162"/>
            <a:ext cx="5181600" cy="4351338"/>
          </a:xfrm>
        </p:spPr>
        <p:txBody>
          <a:bodyPr spcFirstLastPara="1" wrap="square" lIns="91425" tIns="45700" rIns="91425" bIns="45700" anchor="t" anchorCtr="0">
            <a:normAutofit/>
          </a:bodyPr>
          <a:lstStyle/>
          <a:p>
            <a:endParaRPr lang="nl-BE" b="0" i="0" u="none" strike="noStrike" cap="none">
              <a:latin typeface="Calibri"/>
              <a:ea typeface="Calibri"/>
              <a:cs typeface="Calibri"/>
              <a:sym typeface="Calibri"/>
            </a:endParaRPr>
          </a:p>
          <a:p>
            <a:endParaRPr lang="nl-BE" b="0" i="0" u="none" strike="noStrike" cap="none">
              <a:latin typeface="Calibri"/>
              <a:ea typeface="Calibri"/>
              <a:cs typeface="Calibri"/>
              <a:sym typeface="Calibri"/>
            </a:endParaRPr>
          </a:p>
        </p:txBody>
      </p:sp>
      <p:sp>
        <p:nvSpPr>
          <p:cNvPr id="4" name="Tekstvak 3">
            <a:extLst>
              <a:ext uri="{FF2B5EF4-FFF2-40B4-BE49-F238E27FC236}">
                <a16:creationId xmlns:a16="http://schemas.microsoft.com/office/drawing/2014/main" id="{08D4E35C-3718-4647-92F1-A2109023C110}"/>
              </a:ext>
            </a:extLst>
          </p:cNvPr>
          <p:cNvSpPr txBox="1"/>
          <p:nvPr/>
        </p:nvSpPr>
        <p:spPr>
          <a:xfrm>
            <a:off x="6126636" y="2106276"/>
            <a:ext cx="5836138" cy="2688591"/>
          </a:xfrm>
          <a:prstGeom prst="rect">
            <a:avLst/>
          </a:prstGeom>
          <a:noFill/>
          <a:ln>
            <a:noFill/>
          </a:ln>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285750" indent="-285750">
              <a:lnSpc>
                <a:spcPct val="90000"/>
              </a:lnSpc>
              <a:spcBef>
                <a:spcPts val="1000"/>
              </a:spcBef>
              <a:buClr>
                <a:schemeClr val="dk1"/>
              </a:buClr>
              <a:buSzPts val="1800"/>
              <a:buFont typeface="Arial"/>
              <a:buChar char="•"/>
            </a:pPr>
            <a:r>
              <a:rPr lang="nl-BE" sz="2400">
                <a:solidFill>
                  <a:schemeClr val="dk1"/>
                </a:solidFill>
                <a:latin typeface="Calibri"/>
                <a:ea typeface="Calibri"/>
              </a:rPr>
              <a:t>Ontsmet de spatbril/</a:t>
            </a:r>
            <a:r>
              <a:rPr lang="nl-BE" sz="2400" err="1">
                <a:solidFill>
                  <a:schemeClr val="dk1"/>
                </a:solidFill>
                <a:latin typeface="Calibri"/>
                <a:ea typeface="Calibri"/>
              </a:rPr>
              <a:t>faceshield</a:t>
            </a:r>
            <a:r>
              <a:rPr lang="nl-BE" sz="2400">
                <a:solidFill>
                  <a:schemeClr val="dk1"/>
                </a:solidFill>
                <a:latin typeface="Calibri"/>
                <a:ea typeface="Calibri"/>
              </a:rPr>
              <a:t> </a:t>
            </a:r>
            <a:br>
              <a:rPr lang="en-US" sz="2400"/>
            </a:br>
            <a:r>
              <a:rPr lang="nl-BE" sz="2400">
                <a:solidFill>
                  <a:schemeClr val="dk1"/>
                </a:solidFill>
                <a:latin typeface="Calibri"/>
                <a:ea typeface="Calibri"/>
              </a:rPr>
              <a:t>vooraleer te gebruiken, zowel binnen – als buitenkant</a:t>
            </a:r>
            <a:br>
              <a:rPr lang="nl-BE" sz="2800">
                <a:latin typeface="Calibri"/>
                <a:ea typeface="Calibri"/>
              </a:rPr>
            </a:br>
            <a:endParaRPr lang="nl-BE" sz="2800">
              <a:solidFill>
                <a:schemeClr val="dk1"/>
              </a:solidFill>
              <a:latin typeface="Calibri"/>
              <a:ea typeface="Calibri"/>
            </a:endParaRPr>
          </a:p>
          <a:p>
            <a:pPr marL="285750" indent="-285750">
              <a:lnSpc>
                <a:spcPct val="90000"/>
              </a:lnSpc>
              <a:spcBef>
                <a:spcPts val="1000"/>
              </a:spcBef>
              <a:buClr>
                <a:schemeClr val="dk1"/>
              </a:buClr>
              <a:buSzPts val="1800"/>
              <a:buFont typeface="Arial"/>
              <a:buChar char="•"/>
            </a:pPr>
            <a:r>
              <a:rPr lang="nl-BE" sz="2400">
                <a:solidFill>
                  <a:schemeClr val="dk1"/>
                </a:solidFill>
                <a:latin typeface="Calibri"/>
                <a:ea typeface="Calibri"/>
                <a:cs typeface="Calibri"/>
              </a:rPr>
              <a:t>Zet op correct wijze de spatbril/faceshield op en zorg dat deze goed aansluit bij het mondmasker </a:t>
            </a:r>
            <a:endParaRPr lang="nl-BE" sz="2400">
              <a:solidFill>
                <a:schemeClr val="dk1"/>
              </a:solidFill>
              <a:ea typeface="Calibri"/>
            </a:endParaRPr>
          </a:p>
        </p:txBody>
      </p:sp>
      <p:sp>
        <p:nvSpPr>
          <p:cNvPr id="9" name="Rechthoek 8">
            <a:extLst>
              <a:ext uri="{FF2B5EF4-FFF2-40B4-BE49-F238E27FC236}">
                <a16:creationId xmlns:a16="http://schemas.microsoft.com/office/drawing/2014/main" id="{3D61EA8A-62F0-4A35-8A5B-BA32E3667B05}"/>
              </a:ext>
            </a:extLst>
          </p:cNvPr>
          <p:cNvSpPr/>
          <p:nvPr/>
        </p:nvSpPr>
        <p:spPr>
          <a:xfrm>
            <a:off x="703505" y="5698025"/>
            <a:ext cx="10680820" cy="7424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sz="2800" b="1">
                <a:solidFill>
                  <a:schemeClr val="tx1"/>
                </a:solidFill>
                <a:latin typeface="Calibri"/>
                <a:cs typeface="Arial"/>
              </a:rPr>
              <a:t>E</a:t>
            </a:r>
            <a:r>
              <a:rPr lang="nl-BE" sz="2800" b="1">
                <a:solidFill>
                  <a:schemeClr val="tx1"/>
                </a:solidFill>
                <a:latin typeface="Calibri"/>
                <a:cs typeface="Calibri"/>
              </a:rPr>
              <a:t>en faceshield alleen volstaat niet en kan het masker niet vervangen.</a:t>
            </a:r>
            <a:r>
              <a:rPr lang="nl-BE" sz="2800">
                <a:solidFill>
                  <a:schemeClr val="tx1"/>
                </a:solidFill>
                <a:latin typeface="Calibri"/>
                <a:cs typeface="Arial"/>
              </a:rPr>
              <a:t> </a:t>
            </a:r>
            <a:r>
              <a:rPr lang="nl-NL" sz="2800">
                <a:solidFill>
                  <a:schemeClr val="tx1"/>
                </a:solidFill>
                <a:cs typeface="Arial"/>
              </a:rPr>
              <a:t> </a:t>
            </a:r>
          </a:p>
        </p:txBody>
      </p:sp>
      <p:pic>
        <p:nvPicPr>
          <p:cNvPr id="5" name="Afbeelding 6" descr="Afbeelding met schermafbeelding&#10;&#10;Automatisch gegenereerde beschrijving">
            <a:extLst>
              <a:ext uri="{FF2B5EF4-FFF2-40B4-BE49-F238E27FC236}">
                <a16:creationId xmlns:a16="http://schemas.microsoft.com/office/drawing/2014/main" id="{E6B9CB21-6021-4294-8324-FCBAAE9E0C09}"/>
              </a:ext>
            </a:extLst>
          </p:cNvPr>
          <p:cNvPicPr>
            <a:picLocks noChangeAspect="1"/>
          </p:cNvPicPr>
          <p:nvPr/>
        </p:nvPicPr>
        <p:blipFill>
          <a:blip r:embed="rId2"/>
          <a:stretch>
            <a:fillRect/>
          </a:stretch>
        </p:blipFill>
        <p:spPr>
          <a:xfrm>
            <a:off x="596900" y="2302782"/>
            <a:ext cx="5330825" cy="2109561"/>
          </a:xfrm>
          <a:prstGeom prst="rect">
            <a:avLst/>
          </a:prstGeom>
        </p:spPr>
      </p:pic>
      <p:pic>
        <p:nvPicPr>
          <p:cNvPr id="7" name="Afbeelding 6">
            <a:extLst>
              <a:ext uri="{FF2B5EF4-FFF2-40B4-BE49-F238E27FC236}">
                <a16:creationId xmlns:a16="http://schemas.microsoft.com/office/drawing/2014/main" id="{5F8824A3-B14F-421A-9558-F14A932E58EF}"/>
              </a:ext>
            </a:extLst>
          </p:cNvPr>
          <p:cNvPicPr>
            <a:picLocks noChangeAspect="1"/>
          </p:cNvPicPr>
          <p:nvPr/>
        </p:nvPicPr>
        <p:blipFill>
          <a:blip r:embed="rId3"/>
          <a:stretch>
            <a:fillRect/>
          </a:stretch>
        </p:blipFill>
        <p:spPr>
          <a:xfrm>
            <a:off x="4314190" y="4185920"/>
            <a:ext cx="1338898" cy="844868"/>
          </a:xfrm>
          <a:prstGeom prst="rect">
            <a:avLst/>
          </a:prstGeom>
        </p:spPr>
      </p:pic>
      <p:pic>
        <p:nvPicPr>
          <p:cNvPr id="10" name="Afbeelding 10" descr="Afbeelding met tent&#10;&#10;Automatisch gegenereerde beschrijving">
            <a:extLst>
              <a:ext uri="{FF2B5EF4-FFF2-40B4-BE49-F238E27FC236}">
                <a16:creationId xmlns:a16="http://schemas.microsoft.com/office/drawing/2014/main" id="{B13D7FE3-ACB8-448B-A01D-29549C9C2CA7}"/>
              </a:ext>
            </a:extLst>
          </p:cNvPr>
          <p:cNvPicPr>
            <a:picLocks noChangeAspect="1"/>
          </p:cNvPicPr>
          <p:nvPr/>
        </p:nvPicPr>
        <p:blipFill>
          <a:blip r:embed="rId4"/>
          <a:stretch>
            <a:fillRect/>
          </a:stretch>
        </p:blipFill>
        <p:spPr>
          <a:xfrm>
            <a:off x="10383836" y="167820"/>
            <a:ext cx="1576388" cy="1275670"/>
          </a:xfrm>
          <a:prstGeom prst="rect">
            <a:avLst/>
          </a:prstGeom>
        </p:spPr>
      </p:pic>
    </p:spTree>
    <p:extLst>
      <p:ext uri="{BB962C8B-B14F-4D97-AF65-F5344CB8AC3E}">
        <p14:creationId xmlns:p14="http://schemas.microsoft.com/office/powerpoint/2010/main" val="193593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8950F-5D0D-4034-9504-D5C775301614}"/>
              </a:ext>
            </a:extLst>
          </p:cNvPr>
          <p:cNvSpPr>
            <a:spLocks noGrp="1"/>
          </p:cNvSpPr>
          <p:nvPr>
            <p:ph type="title"/>
          </p:nvPr>
        </p:nvSpPr>
        <p:spPr>
          <a:xfrm>
            <a:off x="399288" y="365125"/>
            <a:ext cx="11323320" cy="754063"/>
          </a:xfrm>
        </p:spPr>
        <p:txBody>
          <a:bodyPr spcFirstLastPara="1" wrap="square" lIns="91425" tIns="45700" rIns="91425" bIns="45700" anchor="ctr" anchorCtr="0">
            <a:normAutofit/>
          </a:bodyPr>
          <a:lstStyle/>
          <a:p>
            <a:r>
              <a:rPr lang="nl-BE" b="1" i="0" u="none" strike="noStrike" cap="none">
                <a:solidFill>
                  <a:srgbClr val="1D71B8"/>
                </a:solidFill>
                <a:latin typeface="Calibri"/>
                <a:ea typeface="Calibri"/>
                <a:cs typeface="Calibri"/>
                <a:sym typeface="Calibri"/>
              </a:rPr>
              <a:t>Affiche </a:t>
            </a:r>
            <a:r>
              <a:rPr lang="nl-BE">
                <a:solidFill>
                  <a:srgbClr val="1D71B8"/>
                </a:solidFill>
              </a:rPr>
              <a:t>spatbril/faceshield</a:t>
            </a:r>
            <a:r>
              <a:rPr lang="nl-BE" b="1" i="0" u="none" strike="noStrike" cap="none">
                <a:solidFill>
                  <a:srgbClr val="1D71B8"/>
                </a:solidFill>
                <a:latin typeface="Calibri"/>
                <a:ea typeface="Calibri"/>
                <a:cs typeface="Calibri"/>
                <a:sym typeface="Calibri"/>
              </a:rPr>
              <a:t> </a:t>
            </a:r>
            <a:r>
              <a:rPr lang="nl-BE">
                <a:solidFill>
                  <a:srgbClr val="1D71B8"/>
                </a:solidFill>
              </a:rPr>
              <a:t>afzetten</a:t>
            </a:r>
            <a:endParaRPr lang="nl-BE" b="1" i="0" u="none" strike="noStrike" cap="none">
              <a:solidFill>
                <a:srgbClr val="1D71B8"/>
              </a:solidFill>
              <a:latin typeface="Calibri"/>
              <a:ea typeface="Calibri"/>
              <a:cs typeface="Calibri"/>
              <a:sym typeface="Calibri"/>
            </a:endParaRPr>
          </a:p>
        </p:txBody>
      </p:sp>
      <p:sp>
        <p:nvSpPr>
          <p:cNvPr id="3" name="Tijdelijke aanduiding voor tekst 2">
            <a:extLst>
              <a:ext uri="{FF2B5EF4-FFF2-40B4-BE49-F238E27FC236}">
                <a16:creationId xmlns:a16="http://schemas.microsoft.com/office/drawing/2014/main" id="{ED914362-00FD-47BA-9BE5-1C47906D455C}"/>
              </a:ext>
            </a:extLst>
          </p:cNvPr>
          <p:cNvSpPr>
            <a:spLocks noGrp="1"/>
          </p:cNvSpPr>
          <p:nvPr>
            <p:ph type="body" idx="1"/>
          </p:nvPr>
        </p:nvSpPr>
        <p:spPr>
          <a:xfrm>
            <a:off x="399288" y="1804162"/>
            <a:ext cx="5181600" cy="4351338"/>
          </a:xfrm>
        </p:spPr>
        <p:txBody>
          <a:bodyPr spcFirstLastPara="1" wrap="square" lIns="91425" tIns="45700" rIns="91425" bIns="45700" anchor="t" anchorCtr="0">
            <a:normAutofit/>
          </a:bodyPr>
          <a:lstStyle/>
          <a:p>
            <a:endParaRPr lang="nl-BE" b="0" i="0" u="none" strike="noStrike" cap="none">
              <a:latin typeface="Calibri"/>
              <a:ea typeface="Calibri"/>
              <a:cs typeface="Calibri"/>
              <a:sym typeface="Calibri"/>
            </a:endParaRPr>
          </a:p>
          <a:p>
            <a:endParaRPr lang="nl-BE" b="0" i="0" u="none" strike="noStrike" cap="none">
              <a:latin typeface="Calibri"/>
              <a:ea typeface="Calibri"/>
              <a:cs typeface="Calibri"/>
              <a:sym typeface="Calibri"/>
            </a:endParaRPr>
          </a:p>
        </p:txBody>
      </p:sp>
      <p:sp>
        <p:nvSpPr>
          <p:cNvPr id="4" name="Tekstvak 3">
            <a:extLst>
              <a:ext uri="{FF2B5EF4-FFF2-40B4-BE49-F238E27FC236}">
                <a16:creationId xmlns:a16="http://schemas.microsoft.com/office/drawing/2014/main" id="{08D4E35C-3718-4647-92F1-A2109023C110}"/>
              </a:ext>
            </a:extLst>
          </p:cNvPr>
          <p:cNvSpPr txBox="1"/>
          <p:nvPr/>
        </p:nvSpPr>
        <p:spPr>
          <a:xfrm>
            <a:off x="5610479" y="1534287"/>
            <a:ext cx="6332537" cy="4319587"/>
          </a:xfrm>
          <a:prstGeom prst="rect">
            <a:avLst/>
          </a:prstGeom>
          <a:noFill/>
          <a:ln>
            <a:noFill/>
          </a:ln>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00050" indent="-285750">
              <a:lnSpc>
                <a:spcPct val="90000"/>
              </a:lnSpc>
              <a:spcBef>
                <a:spcPts val="1000"/>
              </a:spcBef>
              <a:buClr>
                <a:schemeClr val="dk1"/>
              </a:buClr>
              <a:buSzPts val="1800"/>
              <a:buChar char="•"/>
            </a:pPr>
            <a:r>
              <a:rPr lang="nl-BE" sz="2400" b="0" i="0" u="none" strike="noStrike" cap="none">
                <a:solidFill>
                  <a:schemeClr val="dk1"/>
                </a:solidFill>
                <a:latin typeface="Calibri"/>
                <a:ea typeface="Calibri"/>
                <a:cs typeface="Calibri"/>
                <a:sym typeface="Calibri"/>
              </a:rPr>
              <a:t>Neem de</a:t>
            </a:r>
            <a:r>
              <a:rPr lang="nl-BE" sz="2400">
                <a:solidFill>
                  <a:schemeClr val="dk1"/>
                </a:solidFill>
                <a:latin typeface="Calibri"/>
                <a:ea typeface="Calibri"/>
                <a:cs typeface="Calibri"/>
                <a:sym typeface="Calibri"/>
              </a:rPr>
              <a:t> spatbril/faceshield</a:t>
            </a:r>
            <a:r>
              <a:rPr lang="nl-BE" sz="2400" b="0" i="0" u="none" strike="noStrike" cap="none">
                <a:solidFill>
                  <a:schemeClr val="dk1"/>
                </a:solidFill>
                <a:latin typeface="Calibri"/>
                <a:ea typeface="Calibri"/>
                <a:cs typeface="Calibri"/>
                <a:sym typeface="Calibri"/>
              </a:rPr>
              <a:t> aan de zijkant vast en raak hierbij de voorkant niet aan  </a:t>
            </a:r>
            <a:r>
              <a:rPr lang="en-US" sz="2400" b="0" i="0" u="none" strike="noStrike" cap="none">
                <a:solidFill>
                  <a:schemeClr val="dk1"/>
                </a:solidFill>
                <a:latin typeface="Calibri"/>
                <a:ea typeface="Calibri"/>
                <a:cs typeface="Calibri"/>
                <a:sym typeface="Calibri"/>
              </a:rPr>
              <a:t>​</a:t>
            </a:r>
            <a:endParaRPr lang="en-US" sz="2400" b="0" i="0" u="none" strike="noStrike" cap="none">
              <a:solidFill>
                <a:schemeClr val="dk1"/>
              </a:solidFill>
              <a:latin typeface="Calibri"/>
              <a:ea typeface="Calibri"/>
              <a:cs typeface="Calibri"/>
            </a:endParaRPr>
          </a:p>
          <a:p>
            <a:pPr marL="400050" indent="-285750">
              <a:lnSpc>
                <a:spcPct val="90000"/>
              </a:lnSpc>
              <a:spcBef>
                <a:spcPts val="1000"/>
              </a:spcBef>
              <a:buClr>
                <a:schemeClr val="dk1"/>
              </a:buClr>
              <a:buSzPts val="1800"/>
              <a:buChar char="•"/>
            </a:pPr>
            <a:r>
              <a:rPr lang="nl-BE" sz="2400" b="0" i="0" u="none" strike="noStrike" cap="none">
                <a:solidFill>
                  <a:schemeClr val="dk1"/>
                </a:solidFill>
                <a:latin typeface="Calibri"/>
                <a:ea typeface="Calibri"/>
                <a:cs typeface="Calibri"/>
                <a:sym typeface="Calibri"/>
              </a:rPr>
              <a:t>Er kan voor gekozen worden de</a:t>
            </a:r>
            <a:r>
              <a:rPr lang="nl-BE" sz="2400">
                <a:solidFill>
                  <a:schemeClr val="dk1"/>
                </a:solidFill>
                <a:latin typeface="Calibri"/>
                <a:ea typeface="Calibri"/>
                <a:cs typeface="Calibri"/>
                <a:sym typeface="Calibri"/>
              </a:rPr>
              <a:t> spatbril/</a:t>
            </a:r>
            <a:r>
              <a:rPr lang="nl-BE" sz="2400" b="0" i="0" u="none" strike="noStrike" cap="none">
                <a:solidFill>
                  <a:schemeClr val="dk1"/>
                </a:solidFill>
                <a:latin typeface="Calibri"/>
                <a:ea typeface="Calibri"/>
                <a:cs typeface="Calibri"/>
                <a:sym typeface="Calibri"/>
              </a:rPr>
              <a:t> </a:t>
            </a:r>
            <a:r>
              <a:rPr lang="nl-BE" sz="2400">
                <a:solidFill>
                  <a:schemeClr val="dk1"/>
                </a:solidFill>
                <a:latin typeface="Calibri"/>
                <a:ea typeface="Calibri"/>
                <a:cs typeface="Calibri"/>
                <a:sym typeface="Calibri"/>
              </a:rPr>
              <a:t>faceshield</a:t>
            </a:r>
            <a:r>
              <a:rPr lang="nl-BE" sz="2400" b="0" i="0" u="none" strike="noStrike" cap="none">
                <a:solidFill>
                  <a:schemeClr val="dk1"/>
                </a:solidFill>
                <a:latin typeface="Calibri"/>
                <a:ea typeface="Calibri"/>
                <a:cs typeface="Calibri"/>
                <a:sym typeface="Calibri"/>
              </a:rPr>
              <a:t> gedurende het </a:t>
            </a:r>
            <a:r>
              <a:rPr lang="nl-BE" sz="2400">
                <a:solidFill>
                  <a:schemeClr val="dk1"/>
                </a:solidFill>
                <a:latin typeface="Calibri"/>
                <a:ea typeface="Calibri"/>
                <a:cs typeface="Calibri"/>
                <a:sym typeface="Calibri"/>
              </a:rPr>
              <a:t>volledige consultatieblok</a:t>
            </a:r>
            <a:r>
              <a:rPr lang="nl-BE" sz="2400" b="0" i="0" u="none" strike="noStrike" cap="none">
                <a:solidFill>
                  <a:schemeClr val="dk1"/>
                </a:solidFill>
                <a:latin typeface="Calibri"/>
                <a:ea typeface="Calibri"/>
                <a:cs typeface="Calibri"/>
                <a:sym typeface="Calibri"/>
              </a:rPr>
              <a:t> aan te houden. Indien het verwijderd wordt, moeten de handen </a:t>
            </a:r>
            <a:r>
              <a:rPr lang="nl-BE" sz="2400">
                <a:solidFill>
                  <a:schemeClr val="dk1"/>
                </a:solidFill>
                <a:latin typeface="Calibri"/>
                <a:ea typeface="Calibri"/>
                <a:cs typeface="Calibri"/>
                <a:sym typeface="Calibri"/>
              </a:rPr>
              <a:t>nadien ontsmet</a:t>
            </a:r>
            <a:r>
              <a:rPr lang="nl-BE" sz="2400" b="0" i="0" u="none" strike="noStrike" cap="none">
                <a:solidFill>
                  <a:schemeClr val="dk1"/>
                </a:solidFill>
                <a:latin typeface="Calibri"/>
                <a:ea typeface="Calibri"/>
                <a:cs typeface="Calibri"/>
                <a:sym typeface="Calibri"/>
              </a:rPr>
              <a:t> worden.  </a:t>
            </a:r>
            <a:r>
              <a:rPr lang="en-US" sz="2400" b="0" i="0" u="none" strike="noStrike" cap="none">
                <a:solidFill>
                  <a:schemeClr val="dk1"/>
                </a:solidFill>
                <a:latin typeface="Calibri"/>
                <a:ea typeface="Calibri"/>
                <a:cs typeface="Calibri"/>
                <a:sym typeface="Calibri"/>
              </a:rPr>
              <a:t>​</a:t>
            </a:r>
            <a:endParaRPr lang="en-US" sz="2400" b="0" i="0" u="none" strike="noStrike" cap="none">
              <a:solidFill>
                <a:schemeClr val="dk1"/>
              </a:solidFill>
              <a:latin typeface="Calibri"/>
              <a:ea typeface="Calibri"/>
              <a:cs typeface="Calibri"/>
            </a:endParaRPr>
          </a:p>
          <a:p>
            <a:pPr marL="400050" indent="-285750">
              <a:lnSpc>
                <a:spcPct val="90000"/>
              </a:lnSpc>
              <a:spcBef>
                <a:spcPts val="1000"/>
              </a:spcBef>
              <a:buClr>
                <a:schemeClr val="dk1"/>
              </a:buClr>
              <a:buSzPts val="1800"/>
              <a:buChar char="•"/>
            </a:pPr>
            <a:r>
              <a:rPr lang="nl-BE" sz="2400" b="0" i="0" u="none" strike="noStrike" cap="none">
                <a:solidFill>
                  <a:schemeClr val="dk1"/>
                </a:solidFill>
                <a:latin typeface="Calibri"/>
                <a:ea typeface="Calibri"/>
                <a:cs typeface="Calibri"/>
                <a:sym typeface="Calibri"/>
              </a:rPr>
              <a:t>Na gebruik moet je </a:t>
            </a:r>
            <a:r>
              <a:rPr lang="nl-BE" sz="2400">
                <a:solidFill>
                  <a:schemeClr val="dk1"/>
                </a:solidFill>
                <a:latin typeface="Calibri"/>
                <a:ea typeface="Calibri"/>
                <a:cs typeface="Calibri"/>
                <a:sym typeface="Calibri"/>
              </a:rPr>
              <a:t>de spatbril/</a:t>
            </a:r>
            <a:r>
              <a:rPr lang="nl-BE" sz="2400" b="0" i="0" u="none" strike="noStrike" cap="none">
                <a:solidFill>
                  <a:schemeClr val="dk1"/>
                </a:solidFill>
                <a:latin typeface="Calibri"/>
                <a:ea typeface="Calibri"/>
                <a:cs typeface="Calibri"/>
                <a:sym typeface="Calibri"/>
              </a:rPr>
              <a:t>faceshield ontsmetten, zowel de binnen- als buitenkant.  </a:t>
            </a:r>
            <a:r>
              <a:rPr lang="en-US" sz="2400" b="0" i="0" u="none" strike="noStrike" cap="none">
                <a:solidFill>
                  <a:schemeClr val="dk1"/>
                </a:solidFill>
                <a:latin typeface="Calibri"/>
                <a:ea typeface="Calibri"/>
                <a:cs typeface="Calibri"/>
                <a:sym typeface="Calibri"/>
              </a:rPr>
              <a:t>​</a:t>
            </a:r>
            <a:endParaRPr lang="en-US" sz="2400" b="0" i="0" u="none" strike="noStrike" cap="none">
              <a:solidFill>
                <a:schemeClr val="dk1"/>
              </a:solidFill>
              <a:latin typeface="Calibri"/>
              <a:ea typeface="Calibri"/>
              <a:cs typeface="Calibri"/>
            </a:endParaRPr>
          </a:p>
          <a:p>
            <a:pPr marL="400050" indent="-285750">
              <a:lnSpc>
                <a:spcPct val="90000"/>
              </a:lnSpc>
              <a:spcBef>
                <a:spcPts val="1000"/>
              </a:spcBef>
              <a:buClr>
                <a:schemeClr val="dk1"/>
              </a:buClr>
              <a:buSzPts val="1800"/>
              <a:buChar char="•"/>
            </a:pPr>
            <a:r>
              <a:rPr lang="nl-BE" sz="2400" b="0" i="0" u="none" strike="noStrike" cap="none">
                <a:solidFill>
                  <a:schemeClr val="dk1"/>
                </a:solidFill>
                <a:latin typeface="Calibri"/>
                <a:ea typeface="Calibri"/>
                <a:cs typeface="Calibri"/>
                <a:sym typeface="Calibri"/>
              </a:rPr>
              <a:t>Een </a:t>
            </a:r>
            <a:r>
              <a:rPr lang="nl-BE" sz="2400">
                <a:solidFill>
                  <a:schemeClr val="dk1"/>
                </a:solidFill>
                <a:latin typeface="Calibri"/>
                <a:ea typeface="Calibri"/>
                <a:cs typeface="Calibri"/>
                <a:sym typeface="Calibri"/>
              </a:rPr>
              <a:t>spatbril/faceshield</a:t>
            </a:r>
            <a:r>
              <a:rPr lang="nl-BE" sz="2400" b="0" i="0" u="none" strike="noStrike" cap="none">
                <a:solidFill>
                  <a:schemeClr val="dk1"/>
                </a:solidFill>
                <a:latin typeface="Calibri"/>
                <a:ea typeface="Calibri"/>
                <a:cs typeface="Calibri"/>
                <a:sym typeface="Calibri"/>
              </a:rPr>
              <a:t> kan herbruikt worden na ontsmetting. </a:t>
            </a:r>
            <a:r>
              <a:rPr lang="en-US" sz="2400" b="0" i="0" u="none" strike="noStrike" cap="none">
                <a:solidFill>
                  <a:schemeClr val="dk1"/>
                </a:solidFill>
                <a:latin typeface="Calibri"/>
                <a:ea typeface="Calibri"/>
                <a:cs typeface="Calibri"/>
                <a:sym typeface="Calibri"/>
              </a:rPr>
              <a:t>​</a:t>
            </a:r>
            <a:endParaRPr lang="en-US" sz="2400" b="0" i="0" u="none" strike="noStrike" cap="none">
              <a:solidFill>
                <a:schemeClr val="dk1"/>
              </a:solidFill>
              <a:latin typeface="Calibri"/>
              <a:ea typeface="Calibri"/>
              <a:cs typeface="Calibri"/>
            </a:endParaRPr>
          </a:p>
        </p:txBody>
      </p:sp>
      <p:pic>
        <p:nvPicPr>
          <p:cNvPr id="5" name="Afbeelding 5" descr="Afbeelding met schermafbeelding&#10;&#10;Automatisch gegenereerde beschrijving">
            <a:extLst>
              <a:ext uri="{FF2B5EF4-FFF2-40B4-BE49-F238E27FC236}">
                <a16:creationId xmlns:a16="http://schemas.microsoft.com/office/drawing/2014/main" id="{FE698D7A-0655-497F-B739-553021AF7CDB}"/>
              </a:ext>
            </a:extLst>
          </p:cNvPr>
          <p:cNvPicPr>
            <a:picLocks noChangeAspect="1"/>
          </p:cNvPicPr>
          <p:nvPr/>
        </p:nvPicPr>
        <p:blipFill>
          <a:blip r:embed="rId2"/>
          <a:stretch>
            <a:fillRect/>
          </a:stretch>
        </p:blipFill>
        <p:spPr>
          <a:xfrm>
            <a:off x="596900" y="2021912"/>
            <a:ext cx="4664075" cy="1893425"/>
          </a:xfrm>
          <a:prstGeom prst="rect">
            <a:avLst/>
          </a:prstGeom>
        </p:spPr>
      </p:pic>
      <p:pic>
        <p:nvPicPr>
          <p:cNvPr id="6" name="Afbeelding 6">
            <a:extLst>
              <a:ext uri="{FF2B5EF4-FFF2-40B4-BE49-F238E27FC236}">
                <a16:creationId xmlns:a16="http://schemas.microsoft.com/office/drawing/2014/main" id="{65F2152F-F25C-48F4-A84B-C84AE9C09A8E}"/>
              </a:ext>
            </a:extLst>
          </p:cNvPr>
          <p:cNvPicPr>
            <a:picLocks noChangeAspect="1"/>
          </p:cNvPicPr>
          <p:nvPr/>
        </p:nvPicPr>
        <p:blipFill>
          <a:blip r:embed="rId3"/>
          <a:stretch>
            <a:fillRect/>
          </a:stretch>
        </p:blipFill>
        <p:spPr>
          <a:xfrm>
            <a:off x="1446212" y="3908517"/>
            <a:ext cx="3584575" cy="1652403"/>
          </a:xfrm>
          <a:prstGeom prst="rect">
            <a:avLst/>
          </a:prstGeom>
        </p:spPr>
      </p:pic>
      <p:pic>
        <p:nvPicPr>
          <p:cNvPr id="8" name="Afbeelding 6">
            <a:extLst>
              <a:ext uri="{FF2B5EF4-FFF2-40B4-BE49-F238E27FC236}">
                <a16:creationId xmlns:a16="http://schemas.microsoft.com/office/drawing/2014/main" id="{ACC2621E-FB3B-4DDE-AB97-8E881A8ECEA4}"/>
              </a:ext>
            </a:extLst>
          </p:cNvPr>
          <p:cNvPicPr>
            <a:picLocks noChangeAspect="1"/>
          </p:cNvPicPr>
          <p:nvPr/>
        </p:nvPicPr>
        <p:blipFill>
          <a:blip r:embed="rId4"/>
          <a:stretch>
            <a:fillRect/>
          </a:stretch>
        </p:blipFill>
        <p:spPr>
          <a:xfrm>
            <a:off x="3337878" y="5511482"/>
            <a:ext cx="1553210" cy="979805"/>
          </a:xfrm>
          <a:prstGeom prst="rect">
            <a:avLst/>
          </a:prstGeom>
        </p:spPr>
      </p:pic>
    </p:spTree>
    <p:extLst>
      <p:ext uri="{BB962C8B-B14F-4D97-AF65-F5344CB8AC3E}">
        <p14:creationId xmlns:p14="http://schemas.microsoft.com/office/powerpoint/2010/main" val="525048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FD75F-6373-48B7-B382-111ADECAB343}"/>
              </a:ext>
            </a:extLst>
          </p:cNvPr>
          <p:cNvSpPr>
            <a:spLocks noGrp="1"/>
          </p:cNvSpPr>
          <p:nvPr>
            <p:ph type="title"/>
          </p:nvPr>
        </p:nvSpPr>
        <p:spPr>
          <a:xfrm>
            <a:off x="399288" y="436562"/>
            <a:ext cx="11323320" cy="849313"/>
          </a:xfrm>
        </p:spPr>
        <p:txBody>
          <a:bodyPr/>
          <a:lstStyle/>
          <a:p>
            <a:r>
              <a:rPr lang="nl-BE">
                <a:solidFill>
                  <a:srgbClr val="1D71B8"/>
                </a:solidFill>
              </a:rPr>
              <a:t>Handschoenen</a:t>
            </a:r>
          </a:p>
        </p:txBody>
      </p:sp>
      <p:sp>
        <p:nvSpPr>
          <p:cNvPr id="3" name="Tijdelijke aanduiding voor tekst 2">
            <a:extLst>
              <a:ext uri="{FF2B5EF4-FFF2-40B4-BE49-F238E27FC236}">
                <a16:creationId xmlns:a16="http://schemas.microsoft.com/office/drawing/2014/main" id="{F0B678DB-8248-4F3E-AC58-87075B41FB2F}"/>
              </a:ext>
            </a:extLst>
          </p:cNvPr>
          <p:cNvSpPr>
            <a:spLocks noGrp="1"/>
          </p:cNvSpPr>
          <p:nvPr>
            <p:ph type="body" idx="1"/>
          </p:nvPr>
        </p:nvSpPr>
        <p:spPr>
          <a:xfrm>
            <a:off x="431038" y="1841501"/>
            <a:ext cx="11323320" cy="4200524"/>
          </a:xfrm>
        </p:spPr>
        <p:txBody>
          <a:bodyPr/>
          <a:lstStyle/>
          <a:p>
            <a:pPr marL="114300" indent="0" fontAlgn="base">
              <a:lnSpc>
                <a:spcPct val="100000"/>
              </a:lnSpc>
              <a:buNone/>
            </a:pPr>
            <a:r>
              <a:rPr lang="nl-BE" sz="2400"/>
              <a:t>Voor de testafnemer en testverwerker : </a:t>
            </a:r>
            <a:endParaRPr lang="nl-NL"/>
          </a:p>
          <a:p>
            <a:pPr marL="114300" indent="0">
              <a:lnSpc>
                <a:spcPct val="100000"/>
              </a:lnSpc>
              <a:buNone/>
            </a:pPr>
            <a:r>
              <a:rPr lang="nl-BE" sz="2400" b="1"/>
              <a:t>Na</a:t>
            </a:r>
            <a:r>
              <a:rPr lang="nl-BE" sz="2400"/>
              <a:t> verwerking van </a:t>
            </a:r>
            <a:r>
              <a:rPr lang="nl-BE" sz="2400" b="1"/>
              <a:t>elke</a:t>
            </a:r>
            <a:r>
              <a:rPr lang="nl-BE" sz="2400"/>
              <a:t> test</a:t>
            </a:r>
            <a:endParaRPr lang="nl-NL"/>
          </a:p>
          <a:p>
            <a:pPr>
              <a:lnSpc>
                <a:spcPct val="100000"/>
              </a:lnSpc>
              <a:buFont typeface="Wingdings"/>
              <a:buChar char="§"/>
            </a:pPr>
            <a:r>
              <a:rPr lang="nl-BE" sz="2400"/>
              <a:t>Handschoenen afdoen en weggooien </a:t>
            </a:r>
            <a:endParaRPr lang="nl-NL"/>
          </a:p>
          <a:p>
            <a:pPr>
              <a:lnSpc>
                <a:spcPct val="100000"/>
              </a:lnSpc>
              <a:buFont typeface="Wingdings"/>
              <a:buChar char="§"/>
            </a:pPr>
            <a:r>
              <a:rPr lang="nl-BE" sz="2400"/>
              <a:t>Handen ontsmetten </a:t>
            </a:r>
            <a:endParaRPr lang="nl-NL"/>
          </a:p>
          <a:p>
            <a:pPr>
              <a:lnSpc>
                <a:spcPct val="100000"/>
              </a:lnSpc>
              <a:buFont typeface="Wingdings"/>
              <a:buChar char="§"/>
            </a:pPr>
            <a:r>
              <a:rPr lang="nl-BE" sz="2400"/>
              <a:t>Nieuwe handschoenen aandoen.</a:t>
            </a:r>
            <a:endParaRPr lang="nl-NL"/>
          </a:p>
          <a:p>
            <a:pPr>
              <a:lnSpc>
                <a:spcPct val="100000"/>
              </a:lnSpc>
              <a:buFont typeface="Arial" panose="020B0604020202020204" pitchFamily="34" charset="0"/>
              <a:buChar char="•"/>
            </a:pPr>
            <a:endParaRPr lang="nl-BE" sz="2400" b="0" i="0">
              <a:solidFill>
                <a:srgbClr val="000000"/>
              </a:solidFill>
              <a:effectLst/>
            </a:endParaRPr>
          </a:p>
        </p:txBody>
      </p:sp>
    </p:spTree>
    <p:extLst>
      <p:ext uri="{BB962C8B-B14F-4D97-AF65-F5344CB8AC3E}">
        <p14:creationId xmlns:p14="http://schemas.microsoft.com/office/powerpoint/2010/main" val="225118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806D00D-AC29-43CA-9050-6C767058E5A5}"/>
              </a:ext>
            </a:extLst>
          </p:cNvPr>
          <p:cNvPicPr>
            <a:picLocks noChangeAspect="1"/>
          </p:cNvPicPr>
          <p:nvPr/>
        </p:nvPicPr>
        <p:blipFill>
          <a:blip r:embed="rId2"/>
          <a:stretch>
            <a:fillRect/>
          </a:stretch>
        </p:blipFill>
        <p:spPr>
          <a:xfrm>
            <a:off x="1826260" y="1942011"/>
            <a:ext cx="6695440" cy="4492897"/>
          </a:xfrm>
          <a:prstGeom prst="rect">
            <a:avLst/>
          </a:prstGeom>
        </p:spPr>
      </p:pic>
      <p:sp>
        <p:nvSpPr>
          <p:cNvPr id="2" name="Titel 1">
            <a:extLst>
              <a:ext uri="{FF2B5EF4-FFF2-40B4-BE49-F238E27FC236}">
                <a16:creationId xmlns:a16="http://schemas.microsoft.com/office/drawing/2014/main" id="{5E02F678-0D43-476F-B1C3-68C182AAB9A9}"/>
              </a:ext>
            </a:extLst>
          </p:cNvPr>
          <p:cNvSpPr>
            <a:spLocks noGrp="1"/>
          </p:cNvSpPr>
          <p:nvPr>
            <p:ph type="title"/>
          </p:nvPr>
        </p:nvSpPr>
        <p:spPr>
          <a:xfrm>
            <a:off x="1941386" y="255587"/>
            <a:ext cx="6106286" cy="674370"/>
          </a:xfrm>
        </p:spPr>
        <p:txBody>
          <a:bodyPr wrap="square" anchor="b">
            <a:noAutofit/>
          </a:bodyPr>
          <a:lstStyle/>
          <a:p>
            <a:r>
              <a:rPr lang="nl-BE" sz="4400">
                <a:solidFill>
                  <a:srgbClr val="1D71B8"/>
                </a:solidFill>
              </a:rPr>
              <a:t>Handschoenen aandoen</a:t>
            </a:r>
            <a:endParaRPr lang="nl-NL" sz="4400">
              <a:solidFill>
                <a:srgbClr val="1D71B8"/>
              </a:solidFill>
            </a:endParaRPr>
          </a:p>
        </p:txBody>
      </p:sp>
      <p:sp>
        <p:nvSpPr>
          <p:cNvPr id="3" name="Tijdelijke aanduiding voor tekst 2">
            <a:extLst>
              <a:ext uri="{FF2B5EF4-FFF2-40B4-BE49-F238E27FC236}">
                <a16:creationId xmlns:a16="http://schemas.microsoft.com/office/drawing/2014/main" id="{4E1A34A7-83F7-4307-B9DF-8E2C70A8E339}"/>
              </a:ext>
            </a:extLst>
          </p:cNvPr>
          <p:cNvSpPr>
            <a:spLocks noGrp="1"/>
          </p:cNvSpPr>
          <p:nvPr>
            <p:ph type="body" idx="1"/>
          </p:nvPr>
        </p:nvSpPr>
        <p:spPr>
          <a:xfrm>
            <a:off x="606108" y="967740"/>
            <a:ext cx="10713656" cy="1108393"/>
          </a:xfrm>
        </p:spPr>
        <p:txBody>
          <a:bodyPr spcFirstLastPara="1" wrap="square" lIns="91425" tIns="45700" rIns="91425" bIns="45700" anchor="t" anchorCtr="0">
            <a:noAutofit/>
          </a:bodyPr>
          <a:lstStyle/>
          <a:p>
            <a:pPr fontAlgn="base">
              <a:buFont typeface="Arial" panose="020B0604020202020204" pitchFamily="34" charset="0"/>
              <a:buChar char="•"/>
            </a:pPr>
            <a:r>
              <a:rPr lang="nl-BE" sz="2000"/>
              <a:t>Wie? Zeker de persoon die de test afneemt en de persoon die het testonderzoek uitvoert </a:t>
            </a:r>
          </a:p>
          <a:p>
            <a:pPr>
              <a:buFont typeface="Arial" panose="020B0604020202020204" pitchFamily="34" charset="0"/>
              <a:buChar char="•"/>
            </a:pPr>
            <a:r>
              <a:rPr lang="nl-BE" sz="2000" b="0" i="0">
                <a:effectLst/>
              </a:rPr>
              <a:t>Pas eerst handhygiëne toe en kies de juiste</a:t>
            </a:r>
            <a:r>
              <a:rPr lang="nl-BE" sz="2000"/>
              <a:t> </a:t>
            </a:r>
            <a:r>
              <a:rPr lang="nl-BE" sz="2000" b="0" i="0">
                <a:effectLst/>
              </a:rPr>
              <a:t>maat van handschoenen. Neem pas daarna een paar uit de doos. </a:t>
            </a:r>
          </a:p>
        </p:txBody>
      </p:sp>
      <p:pic>
        <p:nvPicPr>
          <p:cNvPr id="5" name="Afbeelding 6">
            <a:extLst>
              <a:ext uri="{FF2B5EF4-FFF2-40B4-BE49-F238E27FC236}">
                <a16:creationId xmlns:a16="http://schemas.microsoft.com/office/drawing/2014/main" id="{F1DD35DA-B0F0-4FD6-955D-E3A19ECFF484}"/>
              </a:ext>
            </a:extLst>
          </p:cNvPr>
          <p:cNvPicPr>
            <a:picLocks noChangeAspect="1"/>
          </p:cNvPicPr>
          <p:nvPr/>
        </p:nvPicPr>
        <p:blipFill>
          <a:blip r:embed="rId3"/>
          <a:stretch>
            <a:fillRect/>
          </a:stretch>
        </p:blipFill>
        <p:spPr>
          <a:xfrm>
            <a:off x="8517890" y="5284470"/>
            <a:ext cx="1553210" cy="979805"/>
          </a:xfrm>
          <a:prstGeom prst="rect">
            <a:avLst/>
          </a:prstGeom>
        </p:spPr>
      </p:pic>
    </p:spTree>
    <p:extLst>
      <p:ext uri="{BB962C8B-B14F-4D97-AF65-F5344CB8AC3E}">
        <p14:creationId xmlns:p14="http://schemas.microsoft.com/office/powerpoint/2010/main" val="2421292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a:extLst>
              <a:ext uri="{FF2B5EF4-FFF2-40B4-BE49-F238E27FC236}">
                <a16:creationId xmlns:a16="http://schemas.microsoft.com/office/drawing/2014/main" id="{C7F33B77-13C0-4A55-BC33-C4790D8648F4}"/>
              </a:ext>
            </a:extLst>
          </p:cNvPr>
          <p:cNvPicPr>
            <a:picLocks noChangeAspect="1"/>
          </p:cNvPicPr>
          <p:nvPr/>
        </p:nvPicPr>
        <p:blipFill>
          <a:blip r:embed="rId2"/>
          <a:stretch>
            <a:fillRect/>
          </a:stretch>
        </p:blipFill>
        <p:spPr>
          <a:xfrm>
            <a:off x="1447800" y="1132468"/>
            <a:ext cx="7472680" cy="4681963"/>
          </a:xfrm>
          <a:prstGeom prst="rect">
            <a:avLst/>
          </a:prstGeom>
        </p:spPr>
      </p:pic>
      <p:sp>
        <p:nvSpPr>
          <p:cNvPr id="2" name="Titel 1">
            <a:extLst>
              <a:ext uri="{FF2B5EF4-FFF2-40B4-BE49-F238E27FC236}">
                <a16:creationId xmlns:a16="http://schemas.microsoft.com/office/drawing/2014/main" id="{F5282AEA-5671-4678-A5F7-F27B653C8A42}"/>
              </a:ext>
            </a:extLst>
          </p:cNvPr>
          <p:cNvSpPr>
            <a:spLocks noGrp="1"/>
          </p:cNvSpPr>
          <p:nvPr>
            <p:ph type="title"/>
          </p:nvPr>
        </p:nvSpPr>
        <p:spPr>
          <a:xfrm>
            <a:off x="1444498" y="401003"/>
            <a:ext cx="5582412" cy="604520"/>
          </a:xfrm>
        </p:spPr>
        <p:txBody>
          <a:bodyPr wrap="square" anchor="b">
            <a:noAutofit/>
          </a:bodyPr>
          <a:lstStyle/>
          <a:p>
            <a:r>
              <a:rPr lang="nl-BE" sz="4400">
                <a:solidFill>
                  <a:srgbClr val="1D71B8"/>
                </a:solidFill>
              </a:rPr>
              <a:t>Handschoenen afdoen</a:t>
            </a:r>
            <a:endParaRPr lang="nl-NL" sz="4400">
              <a:solidFill>
                <a:srgbClr val="1D71B8"/>
              </a:solidFill>
            </a:endParaRPr>
          </a:p>
        </p:txBody>
      </p:sp>
      <p:pic>
        <p:nvPicPr>
          <p:cNvPr id="4" name="Afbeelding 6">
            <a:extLst>
              <a:ext uri="{FF2B5EF4-FFF2-40B4-BE49-F238E27FC236}">
                <a16:creationId xmlns:a16="http://schemas.microsoft.com/office/drawing/2014/main" id="{63D3EF9B-ACAD-4C90-8782-33501C735FAE}"/>
              </a:ext>
            </a:extLst>
          </p:cNvPr>
          <p:cNvPicPr>
            <a:picLocks noChangeAspect="1"/>
          </p:cNvPicPr>
          <p:nvPr/>
        </p:nvPicPr>
        <p:blipFill>
          <a:blip r:embed="rId3"/>
          <a:stretch>
            <a:fillRect/>
          </a:stretch>
        </p:blipFill>
        <p:spPr>
          <a:xfrm>
            <a:off x="9402445" y="5226050"/>
            <a:ext cx="1553210" cy="979805"/>
          </a:xfrm>
          <a:prstGeom prst="rect">
            <a:avLst/>
          </a:prstGeom>
        </p:spPr>
      </p:pic>
    </p:spTree>
    <p:extLst>
      <p:ext uri="{BB962C8B-B14F-4D97-AF65-F5344CB8AC3E}">
        <p14:creationId xmlns:p14="http://schemas.microsoft.com/office/powerpoint/2010/main" val="122597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6EE221C-5F28-471D-A2DE-127AC4306FE2}"/>
              </a:ext>
            </a:extLst>
          </p:cNvPr>
          <p:cNvSpPr>
            <a:spLocks noGrp="1"/>
          </p:cNvSpPr>
          <p:nvPr>
            <p:ph type="body" idx="1"/>
          </p:nvPr>
        </p:nvSpPr>
        <p:spPr>
          <a:xfrm>
            <a:off x="3820351" y="603250"/>
            <a:ext cx="5386070" cy="5160963"/>
          </a:xfrm>
        </p:spPr>
        <p:txBody>
          <a:bodyPr/>
          <a:lstStyle/>
          <a:p>
            <a:pPr marL="114300" indent="0">
              <a:lnSpc>
                <a:spcPct val="100000"/>
              </a:lnSpc>
              <a:spcBef>
                <a:spcPts val="0"/>
              </a:spcBef>
              <a:buNone/>
            </a:pPr>
            <a:r>
              <a:rPr lang="nl-NL" sz="4400" b="1">
                <a:solidFill>
                  <a:schemeClr val="bg1"/>
                </a:solidFill>
              </a:rPr>
              <a:t>Flow</a:t>
            </a:r>
            <a:endParaRPr lang="en-US" sz="4400">
              <a:solidFill>
                <a:schemeClr val="bg1"/>
              </a:solidFill>
            </a:endParaRPr>
          </a:p>
          <a:p>
            <a:pPr>
              <a:lnSpc>
                <a:spcPct val="100000"/>
              </a:lnSpc>
              <a:spcBef>
                <a:spcPts val="0"/>
              </a:spcBef>
            </a:pPr>
            <a:endParaRPr lang="nl-NL">
              <a:solidFill>
                <a:schemeClr val="bg1"/>
              </a:solidFill>
            </a:endParaRPr>
          </a:p>
          <a:p>
            <a:pPr indent="-457200">
              <a:lnSpc>
                <a:spcPct val="100000"/>
              </a:lnSpc>
              <a:spcBef>
                <a:spcPts val="0"/>
              </a:spcBef>
              <a:buFont typeface="Wingdings"/>
              <a:buChar char="Ø"/>
            </a:pPr>
            <a:r>
              <a:rPr lang="nl-NL" sz="3200" b="1">
                <a:solidFill>
                  <a:schemeClr val="bg1"/>
                </a:solidFill>
              </a:rPr>
              <a:t>Voor de sessie</a:t>
            </a:r>
          </a:p>
          <a:p>
            <a:pPr marL="0" indent="0">
              <a:lnSpc>
                <a:spcPct val="100000"/>
              </a:lnSpc>
              <a:spcBef>
                <a:spcPts val="0"/>
              </a:spcBef>
              <a:buNone/>
            </a:pPr>
            <a:endParaRPr lang="nl-NL" sz="3200" b="1">
              <a:solidFill>
                <a:schemeClr val="bg1"/>
              </a:solidFill>
            </a:endParaRPr>
          </a:p>
          <a:p>
            <a:pPr indent="-457200">
              <a:lnSpc>
                <a:spcPct val="100000"/>
              </a:lnSpc>
              <a:spcBef>
                <a:spcPts val="0"/>
              </a:spcBef>
              <a:buFont typeface="Wingdings"/>
              <a:buChar char="Ø"/>
            </a:pPr>
            <a:r>
              <a:rPr lang="nl-NL" sz="3200" b="1">
                <a:solidFill>
                  <a:schemeClr val="bg1"/>
                </a:solidFill>
              </a:rPr>
              <a:t>Tijdens de test</a:t>
            </a:r>
            <a:endParaRPr lang="nl-NL" sz="3200">
              <a:solidFill>
                <a:schemeClr val="bg1"/>
              </a:solidFill>
            </a:endParaRPr>
          </a:p>
          <a:p>
            <a:pPr marL="914400" lvl="3" indent="-457200">
              <a:lnSpc>
                <a:spcPct val="100000"/>
              </a:lnSpc>
              <a:spcBef>
                <a:spcPts val="0"/>
              </a:spcBef>
              <a:buFont typeface="Courier New"/>
              <a:buChar char="o"/>
            </a:pPr>
            <a:r>
              <a:rPr lang="nl-NL" sz="3000" b="1">
                <a:solidFill>
                  <a:schemeClr val="bg1"/>
                </a:solidFill>
              </a:rPr>
              <a:t>Onthaal </a:t>
            </a:r>
            <a:endParaRPr lang="nl-NL" sz="3000">
              <a:solidFill>
                <a:schemeClr val="bg1"/>
              </a:solidFill>
            </a:endParaRPr>
          </a:p>
          <a:p>
            <a:pPr lvl="1" indent="-457200">
              <a:lnSpc>
                <a:spcPct val="100000"/>
              </a:lnSpc>
              <a:spcBef>
                <a:spcPts val="0"/>
              </a:spcBef>
              <a:buFont typeface="Courier New"/>
              <a:buChar char="o"/>
            </a:pPr>
            <a:r>
              <a:rPr lang="nl-NL" sz="2800" b="1">
                <a:solidFill>
                  <a:schemeClr val="bg1"/>
                </a:solidFill>
              </a:rPr>
              <a:t>Testafnemen </a:t>
            </a:r>
            <a:endParaRPr lang="nl-NL" sz="2800">
              <a:solidFill>
                <a:schemeClr val="bg1"/>
              </a:solidFill>
            </a:endParaRPr>
          </a:p>
          <a:p>
            <a:pPr lvl="1" indent="-457200">
              <a:lnSpc>
                <a:spcPct val="100000"/>
              </a:lnSpc>
              <a:spcBef>
                <a:spcPts val="0"/>
              </a:spcBef>
              <a:buFont typeface="Courier New"/>
              <a:buChar char="o"/>
            </a:pPr>
            <a:r>
              <a:rPr lang="nl-NL" sz="2800" b="1">
                <a:solidFill>
                  <a:schemeClr val="bg1"/>
                </a:solidFill>
              </a:rPr>
              <a:t>Testonderzoek</a:t>
            </a:r>
          </a:p>
          <a:p>
            <a:pPr marL="457200" lvl="1" indent="0">
              <a:lnSpc>
                <a:spcPct val="100000"/>
              </a:lnSpc>
              <a:spcBef>
                <a:spcPts val="0"/>
              </a:spcBef>
              <a:buNone/>
            </a:pPr>
            <a:endParaRPr lang="nl-NL" sz="2800" b="1">
              <a:solidFill>
                <a:schemeClr val="bg1"/>
              </a:solidFill>
            </a:endParaRPr>
          </a:p>
          <a:p>
            <a:pPr indent="-457200">
              <a:lnSpc>
                <a:spcPct val="100000"/>
              </a:lnSpc>
              <a:spcBef>
                <a:spcPts val="0"/>
              </a:spcBef>
              <a:buFont typeface="Wingdings"/>
              <a:buChar char="Ø"/>
            </a:pPr>
            <a:r>
              <a:rPr lang="nl-NL" sz="3200" b="1">
                <a:solidFill>
                  <a:schemeClr val="bg1"/>
                </a:solidFill>
              </a:rPr>
              <a:t>Na de test-sessie</a:t>
            </a:r>
            <a:endParaRPr lang="nl-NL" sz="3200">
              <a:solidFill>
                <a:schemeClr val="bg1"/>
              </a:solidFill>
            </a:endParaRPr>
          </a:p>
        </p:txBody>
      </p:sp>
      <p:sp>
        <p:nvSpPr>
          <p:cNvPr id="4" name="Tijdelijke aanduiding voor dianummer 3">
            <a:extLst>
              <a:ext uri="{FF2B5EF4-FFF2-40B4-BE49-F238E27FC236}">
                <a16:creationId xmlns:a16="http://schemas.microsoft.com/office/drawing/2014/main" id="{63E8709E-7E36-444F-A3FB-7495055928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35</a:t>
            </a:fld>
            <a:endParaRPr lang="nl-BE"/>
          </a:p>
        </p:txBody>
      </p:sp>
    </p:spTree>
    <p:extLst>
      <p:ext uri="{BB962C8B-B14F-4D97-AF65-F5344CB8AC3E}">
        <p14:creationId xmlns:p14="http://schemas.microsoft.com/office/powerpoint/2010/main" val="3112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D5FE-AB05-487C-897B-E6C6DE7999CB}"/>
              </a:ext>
            </a:extLst>
          </p:cNvPr>
          <p:cNvSpPr>
            <a:spLocks noGrp="1"/>
          </p:cNvSpPr>
          <p:nvPr>
            <p:ph type="title"/>
          </p:nvPr>
        </p:nvSpPr>
        <p:spPr>
          <a:xfrm>
            <a:off x="1457621" y="3652911"/>
            <a:ext cx="11247120" cy="4895557"/>
          </a:xfrm>
        </p:spPr>
        <p:txBody>
          <a:bodyPr/>
          <a:lstStyle/>
          <a:p>
            <a:r>
              <a:rPr lang="nl-BE"/>
              <a:t>Flow : Voor de sessie </a:t>
            </a:r>
            <a:br>
              <a:rPr lang="nl-BE"/>
            </a:br>
            <a:r>
              <a:rPr lang="nl-BE"/>
              <a:t>            </a:t>
            </a:r>
            <a:br>
              <a:rPr lang="nl-BE"/>
            </a:br>
            <a:br>
              <a:rPr lang="nl-BE"/>
            </a:br>
            <a:r>
              <a:rPr lang="nl-BE" sz="5400"/>
              <a:t> </a:t>
            </a:r>
            <a:br>
              <a:rPr lang="nl-BE" sz="5400"/>
            </a:br>
            <a:endParaRPr lang="nl-BE" sz="5400"/>
          </a:p>
        </p:txBody>
      </p:sp>
    </p:spTree>
    <p:extLst>
      <p:ext uri="{BB962C8B-B14F-4D97-AF65-F5344CB8AC3E}">
        <p14:creationId xmlns:p14="http://schemas.microsoft.com/office/powerpoint/2010/main" val="1061214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4F00F-6CDF-4FDD-9DEA-EAB02E9EBECF}"/>
              </a:ext>
            </a:extLst>
          </p:cNvPr>
          <p:cNvSpPr>
            <a:spLocks noGrp="1"/>
          </p:cNvSpPr>
          <p:nvPr>
            <p:ph type="title"/>
          </p:nvPr>
        </p:nvSpPr>
        <p:spPr/>
        <p:txBody>
          <a:bodyPr/>
          <a:lstStyle/>
          <a:p>
            <a:r>
              <a:rPr lang="nl-NL"/>
              <a:t>Voor de sessie  : bij onthaal / registratie</a:t>
            </a:r>
          </a:p>
        </p:txBody>
      </p:sp>
      <p:sp>
        <p:nvSpPr>
          <p:cNvPr id="3" name="Tijdelijke aanduiding voor tekst 2">
            <a:extLst>
              <a:ext uri="{FF2B5EF4-FFF2-40B4-BE49-F238E27FC236}">
                <a16:creationId xmlns:a16="http://schemas.microsoft.com/office/drawing/2014/main" id="{3B8259C3-0444-491A-B6C8-7A257BA32750}"/>
              </a:ext>
            </a:extLst>
          </p:cNvPr>
          <p:cNvSpPr>
            <a:spLocks noGrp="1"/>
          </p:cNvSpPr>
          <p:nvPr>
            <p:ph type="body" idx="1"/>
          </p:nvPr>
        </p:nvSpPr>
        <p:spPr>
          <a:xfrm>
            <a:off x="399288" y="2817813"/>
            <a:ext cx="11323320" cy="1327151"/>
          </a:xfrm>
        </p:spPr>
        <p:txBody>
          <a:bodyPr/>
          <a:lstStyle/>
          <a:p>
            <a:pPr marL="571500" indent="-457200">
              <a:buFont typeface="Arial"/>
              <a:buChar char="•"/>
            </a:pPr>
            <a:r>
              <a:rPr lang="nl-BE">
                <a:solidFill>
                  <a:srgbClr val="1D1B11"/>
                </a:solidFill>
              </a:rPr>
              <a:t>Zorg voor een proper en ontsmet oppervlak van je bureel. </a:t>
            </a:r>
            <a:endParaRPr lang="nl-BE"/>
          </a:p>
          <a:p>
            <a:pPr marL="571500" indent="-457200">
              <a:buFont typeface="Arial"/>
              <a:buChar char="•"/>
            </a:pPr>
            <a:r>
              <a:rPr lang="nl-BE">
                <a:solidFill>
                  <a:srgbClr val="1D1B11"/>
                </a:solidFill>
              </a:rPr>
              <a:t>Het formulier “last minute risico analyse” uitvoeren &amp; invullen.  </a:t>
            </a:r>
            <a:endParaRPr lang="nl-BE"/>
          </a:p>
        </p:txBody>
      </p:sp>
      <p:sp>
        <p:nvSpPr>
          <p:cNvPr id="4" name="Tijdelijke aanduiding voor dianummer 3">
            <a:extLst>
              <a:ext uri="{FF2B5EF4-FFF2-40B4-BE49-F238E27FC236}">
                <a16:creationId xmlns:a16="http://schemas.microsoft.com/office/drawing/2014/main" id="{B1D29331-B142-47AC-962A-43E6E44EA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37</a:t>
            </a:fld>
            <a:endParaRPr lang="nl-BE"/>
          </a:p>
        </p:txBody>
      </p:sp>
    </p:spTree>
    <p:extLst>
      <p:ext uri="{BB962C8B-B14F-4D97-AF65-F5344CB8AC3E}">
        <p14:creationId xmlns:p14="http://schemas.microsoft.com/office/powerpoint/2010/main" val="1155193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D9369-2AB7-49FE-909C-ABEF62037F9D}"/>
              </a:ext>
            </a:extLst>
          </p:cNvPr>
          <p:cNvSpPr>
            <a:spLocks noGrp="1"/>
          </p:cNvSpPr>
          <p:nvPr>
            <p:ph type="title"/>
          </p:nvPr>
        </p:nvSpPr>
        <p:spPr/>
        <p:txBody>
          <a:bodyPr/>
          <a:lstStyle/>
          <a:p>
            <a:r>
              <a:rPr lang="nl-BE" sz="3200"/>
              <a:t>Last Minute Risico Analyse invullen </a:t>
            </a:r>
            <a:endParaRPr lang="nl-NL"/>
          </a:p>
        </p:txBody>
      </p:sp>
      <p:sp>
        <p:nvSpPr>
          <p:cNvPr id="4" name="Tijdelijke aanduiding voor dianummer 3">
            <a:extLst>
              <a:ext uri="{FF2B5EF4-FFF2-40B4-BE49-F238E27FC236}">
                <a16:creationId xmlns:a16="http://schemas.microsoft.com/office/drawing/2014/main" id="{1BD8F8CC-7B40-40B3-AA57-78B7373494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38</a:t>
            </a:fld>
            <a:endParaRPr lang="nl-BE"/>
          </a:p>
        </p:txBody>
      </p:sp>
      <p:sp>
        <p:nvSpPr>
          <p:cNvPr id="5" name="Tekstvak 4">
            <a:extLst>
              <a:ext uri="{FF2B5EF4-FFF2-40B4-BE49-F238E27FC236}">
                <a16:creationId xmlns:a16="http://schemas.microsoft.com/office/drawing/2014/main" id="{72BBEAEB-9058-42A5-AAD5-CED5B3AF58FA}"/>
              </a:ext>
            </a:extLst>
          </p:cNvPr>
          <p:cNvSpPr txBox="1"/>
          <p:nvPr/>
        </p:nvSpPr>
        <p:spPr>
          <a:xfrm>
            <a:off x="398463" y="1644650"/>
            <a:ext cx="48783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2800">
                <a:solidFill>
                  <a:srgbClr val="0563C1"/>
                </a:solidFill>
                <a:latin typeface="Calibri"/>
                <a:cs typeface="Segoe UI"/>
                <a:hlinkClick r:id="rId2"/>
              </a:rPr>
              <a:t>Werkinstrument risicoanalyse</a:t>
            </a:r>
            <a:r>
              <a:rPr lang="nl-BE" sz="2800">
                <a:latin typeface="Calibri"/>
              </a:rPr>
              <a:t> </a:t>
            </a:r>
            <a:endParaRPr lang="nl-NL" sz="2800"/>
          </a:p>
        </p:txBody>
      </p:sp>
      <p:graphicFrame>
        <p:nvGraphicFramePr>
          <p:cNvPr id="12" name="Tabel 11">
            <a:extLst>
              <a:ext uri="{FF2B5EF4-FFF2-40B4-BE49-F238E27FC236}">
                <a16:creationId xmlns:a16="http://schemas.microsoft.com/office/drawing/2014/main" id="{94FEDC59-93BD-46FB-BAB2-31A76AEC8D47}"/>
              </a:ext>
            </a:extLst>
          </p:cNvPr>
          <p:cNvGraphicFramePr>
            <a:graphicFrameLocks noGrp="1"/>
          </p:cNvGraphicFramePr>
          <p:nvPr>
            <p:extLst>
              <p:ext uri="{D42A27DB-BD31-4B8C-83A1-F6EECF244321}">
                <p14:modId xmlns:p14="http://schemas.microsoft.com/office/powerpoint/2010/main" val="286734448"/>
              </p:ext>
            </p:extLst>
          </p:nvPr>
        </p:nvGraphicFramePr>
        <p:xfrm>
          <a:off x="5422900" y="1745933"/>
          <a:ext cx="5546994" cy="3825872"/>
        </p:xfrm>
        <a:graphic>
          <a:graphicData uri="http://schemas.openxmlformats.org/drawingml/2006/table">
            <a:tbl>
              <a:tblPr firstRow="1" bandRow="1">
                <a:tableStyleId>{5C22544A-7EE6-4342-B048-85BDC9FD1C3A}</a:tableStyleId>
              </a:tblPr>
              <a:tblGrid>
                <a:gridCol w="4047414">
                  <a:extLst>
                    <a:ext uri="{9D8B030D-6E8A-4147-A177-3AD203B41FA5}">
                      <a16:colId xmlns:a16="http://schemas.microsoft.com/office/drawing/2014/main" val="184499584"/>
                    </a:ext>
                  </a:extLst>
                </a:gridCol>
                <a:gridCol w="749790">
                  <a:extLst>
                    <a:ext uri="{9D8B030D-6E8A-4147-A177-3AD203B41FA5}">
                      <a16:colId xmlns:a16="http://schemas.microsoft.com/office/drawing/2014/main" val="899048128"/>
                    </a:ext>
                  </a:extLst>
                </a:gridCol>
                <a:gridCol w="749790">
                  <a:extLst>
                    <a:ext uri="{9D8B030D-6E8A-4147-A177-3AD203B41FA5}">
                      <a16:colId xmlns:a16="http://schemas.microsoft.com/office/drawing/2014/main" val="600854442"/>
                    </a:ext>
                  </a:extLst>
                </a:gridCol>
              </a:tblGrid>
              <a:tr h="239117">
                <a:tc gridSpan="3">
                  <a:txBody>
                    <a:bodyPr/>
                    <a:lstStyle/>
                    <a:p>
                      <a:r>
                        <a:rPr lang="nl-NL">
                          <a:effectLst/>
                        </a:rPr>
                        <a:t>Onthaal</a:t>
                      </a:r>
                    </a:p>
                  </a:txBody>
                  <a:tcPr marL="0" marR="0" marT="0" marB="0" anchor="ct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198478740"/>
                  </a:ext>
                </a:extLst>
              </a:tr>
              <a:tr h="478234">
                <a:tc>
                  <a:txBody>
                    <a:bodyPr/>
                    <a:lstStyle/>
                    <a:p>
                      <a:r>
                        <a:rPr lang="nl-NL">
                          <a:effectLst/>
                        </a:rPr>
                        <a:t>De vrijwilliger verantwoordelijk voor het onthaal doet de LMRA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202297104"/>
                  </a:ext>
                </a:extLst>
              </a:tr>
              <a:tr h="478234">
                <a:tc>
                  <a:txBody>
                    <a:bodyPr/>
                    <a:lstStyle/>
                    <a:p>
                      <a:r>
                        <a:rPr lang="nl-NL">
                          <a:effectLst/>
                        </a:rPr>
                        <a:t>Onthaalmedewerker draagt een chirurgisch mondmasker</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730247758"/>
                  </a:ext>
                </a:extLst>
              </a:tr>
              <a:tr h="478234">
                <a:tc>
                  <a:txBody>
                    <a:bodyPr/>
                    <a:lstStyle/>
                    <a:p>
                      <a:r>
                        <a:rPr lang="nl-NL">
                          <a:effectLst/>
                        </a:rPr>
                        <a:t>Onthaal medewerker zit achter een plexiwand of draagt een faceshield</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484609015"/>
                  </a:ext>
                </a:extLst>
              </a:tr>
              <a:tr h="239117">
                <a:tc>
                  <a:txBody>
                    <a:bodyPr/>
                    <a:lstStyle/>
                    <a:p>
                      <a:r>
                        <a:rPr lang="nl-NL">
                          <a:effectLst/>
                        </a:rPr>
                        <a:t>instructiefiche onthaal is aanwezig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214787236"/>
                  </a:ext>
                </a:extLst>
              </a:tr>
              <a:tr h="239117">
                <a:tc>
                  <a:txBody>
                    <a:bodyPr/>
                    <a:lstStyle/>
                    <a:p>
                      <a:r>
                        <a:rPr lang="nl-NL">
                          <a:effectLst/>
                        </a:rPr>
                        <a:t>Onthaalruimte wordt permanent geventileerd</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875908165"/>
                  </a:ext>
                </a:extLst>
              </a:tr>
              <a:tr h="478234">
                <a:tc>
                  <a:txBody>
                    <a:bodyPr/>
                    <a:lstStyle/>
                    <a:p>
                      <a:r>
                        <a:rPr lang="nl-NL">
                          <a:effectLst/>
                        </a:rPr>
                        <a:t>HRC en begeleider wassen hun handen bij binnen komen of ontsmettten hun handen</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1462376109"/>
                  </a:ext>
                </a:extLst>
              </a:tr>
              <a:tr h="478234">
                <a:tc>
                  <a:txBody>
                    <a:bodyPr/>
                    <a:lstStyle/>
                    <a:p>
                      <a:r>
                        <a:rPr lang="nl-NL">
                          <a:effectLst/>
                        </a:rPr>
                        <a:t>Affiche voor het bewaren van afstand is aanwezig</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723944970"/>
                  </a:ext>
                </a:extLst>
              </a:tr>
              <a:tr h="239117">
                <a:tc>
                  <a:txBody>
                    <a:bodyPr/>
                    <a:lstStyle/>
                    <a:p>
                      <a:r>
                        <a:rPr lang="nl-NL">
                          <a:effectLst/>
                        </a:rPr>
                        <a:t>Water en zeep is aanwezig of handalcohol</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2221631188"/>
                  </a:ext>
                </a:extLst>
              </a:tr>
              <a:tr h="239117">
                <a:tc>
                  <a:txBody>
                    <a:bodyPr/>
                    <a:lstStyle/>
                    <a:p>
                      <a:r>
                        <a:rPr lang="nl-NL">
                          <a:effectLst/>
                        </a:rPr>
                        <a:t>Papieren zakdoekjes zijn aanwezig</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268560655"/>
                  </a:ext>
                </a:extLst>
              </a:tr>
              <a:tr h="239117">
                <a:tc>
                  <a:txBody>
                    <a:bodyPr/>
                    <a:lstStyle/>
                    <a:p>
                      <a:r>
                        <a:rPr lang="nl-NL">
                          <a:effectLst/>
                        </a:rPr>
                        <a:t>Vuilnisemmer is aanwezig </a:t>
                      </a:r>
                    </a:p>
                  </a:txBody>
                  <a:tcPr marL="0" marR="0" marT="0" marB="0" anchor="ctr"/>
                </a:tc>
                <a:tc>
                  <a:txBody>
                    <a:bodyPr/>
                    <a:lstStyle/>
                    <a:p>
                      <a:r>
                        <a:rPr lang="nl-NL">
                          <a:effectLst/>
                        </a:rPr>
                        <a:t> </a:t>
                      </a:r>
                    </a:p>
                  </a:txBody>
                  <a:tcPr marL="0" marR="0" marT="0" marB="0" anchor="ctr"/>
                </a:tc>
                <a:tc>
                  <a:txBody>
                    <a:bodyPr/>
                    <a:lstStyle/>
                    <a:p>
                      <a:r>
                        <a:rPr lang="nl-NL">
                          <a:effectLst/>
                        </a:rPr>
                        <a:t> </a:t>
                      </a:r>
                    </a:p>
                  </a:txBody>
                  <a:tcPr marL="0" marR="0" marT="0" marB="0" anchor="ctr"/>
                </a:tc>
                <a:extLst>
                  <a:ext uri="{0D108BD9-81ED-4DB2-BD59-A6C34878D82A}">
                    <a16:rowId xmlns:a16="http://schemas.microsoft.com/office/drawing/2014/main" val="622591571"/>
                  </a:ext>
                </a:extLst>
              </a:tr>
            </a:tbl>
          </a:graphicData>
        </a:graphic>
      </p:graphicFrame>
      <p:sp>
        <p:nvSpPr>
          <p:cNvPr id="13" name="Tekstvak 12">
            <a:extLst>
              <a:ext uri="{FF2B5EF4-FFF2-40B4-BE49-F238E27FC236}">
                <a16:creationId xmlns:a16="http://schemas.microsoft.com/office/drawing/2014/main" id="{A1115118-1272-4E29-87ED-6325587D5041}"/>
              </a:ext>
            </a:extLst>
          </p:cNvPr>
          <p:cNvSpPr txBox="1"/>
          <p:nvPr/>
        </p:nvSpPr>
        <p:spPr>
          <a:xfrm>
            <a:off x="398463" y="6089650"/>
            <a:ext cx="95138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2000">
                <a:solidFill>
                  <a:srgbClr val="0563C1"/>
                </a:solidFill>
                <a:latin typeface="Calibri"/>
                <a:cs typeface="Calibri"/>
                <a:hlinkClick r:id="rId3"/>
              </a:rPr>
              <a:t>Werkinstrument</a:t>
            </a:r>
            <a:r>
              <a:rPr lang="nl-BE" sz="2000">
                <a:solidFill>
                  <a:srgbClr val="0563C1"/>
                </a:solidFill>
                <a:latin typeface="Calibri"/>
                <a:cs typeface="Calibri"/>
                <a:hlinkClick r:id="rId3">
                  <a:extLst>
                    <a:ext uri="{A12FA001-AC4F-418D-AE19-62706E023703}">
                      <ahyp:hlinkClr xmlns:ahyp="http://schemas.microsoft.com/office/drawing/2018/hyperlinkcolor" val="tx"/>
                    </a:ext>
                  </a:extLst>
                </a:hlinkClick>
              </a:rPr>
              <a:t> is te vinden op de coronawebsite &gt; inhoudelijke werking &gt; sneltesten</a:t>
            </a:r>
            <a:endParaRPr lang="nl-NL" sz="2000">
              <a:latin typeface="Calibri"/>
              <a:cs typeface="Calibri"/>
            </a:endParaRPr>
          </a:p>
        </p:txBody>
      </p:sp>
      <p:sp>
        <p:nvSpPr>
          <p:cNvPr id="14" name="Tekstvak 13">
            <a:extLst>
              <a:ext uri="{FF2B5EF4-FFF2-40B4-BE49-F238E27FC236}">
                <a16:creationId xmlns:a16="http://schemas.microsoft.com/office/drawing/2014/main" id="{D96A8B6C-E471-49E9-85EA-B0C3B6F052A7}"/>
              </a:ext>
            </a:extLst>
          </p:cNvPr>
          <p:cNvSpPr txBox="1"/>
          <p:nvPr/>
        </p:nvSpPr>
        <p:spPr>
          <a:xfrm>
            <a:off x="1065212" y="3097213"/>
            <a:ext cx="417195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2800">
                <a:latin typeface="Calibri"/>
              </a:rPr>
              <a:t>Last minute Risico Analyse </a:t>
            </a:r>
            <a:endParaRPr lang="nl-NL" sz="2800"/>
          </a:p>
          <a:p>
            <a:r>
              <a:rPr lang="nl-BE" sz="2800">
                <a:latin typeface="Calibri"/>
              </a:rPr>
              <a:t>is te vinden op </a:t>
            </a:r>
            <a:r>
              <a:rPr lang="nl-NL" sz="2800">
                <a:latin typeface="Calibri"/>
                <a:cs typeface="Calibri"/>
              </a:rPr>
              <a:t>​</a:t>
            </a:r>
            <a:br>
              <a:rPr lang="nl-NL" sz="2800">
                <a:latin typeface="Calibri"/>
                <a:cs typeface="Calibri"/>
              </a:rPr>
            </a:br>
            <a:r>
              <a:rPr lang="nl-BE" sz="2800">
                <a:latin typeface="Calibri"/>
              </a:rPr>
              <a:t>tabblad LMRA</a:t>
            </a:r>
            <a:endParaRPr lang="nl-NL" sz="2800"/>
          </a:p>
        </p:txBody>
      </p:sp>
    </p:spTree>
    <p:extLst>
      <p:ext uri="{BB962C8B-B14F-4D97-AF65-F5344CB8AC3E}">
        <p14:creationId xmlns:p14="http://schemas.microsoft.com/office/powerpoint/2010/main" val="894879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4F00F-6CDF-4FDD-9DEA-EAB02E9EBECF}"/>
              </a:ext>
            </a:extLst>
          </p:cNvPr>
          <p:cNvSpPr>
            <a:spLocks noGrp="1"/>
          </p:cNvSpPr>
          <p:nvPr>
            <p:ph type="title"/>
          </p:nvPr>
        </p:nvSpPr>
        <p:spPr/>
        <p:txBody>
          <a:bodyPr/>
          <a:lstStyle/>
          <a:p>
            <a:r>
              <a:rPr lang="nl-NL"/>
              <a:t>Voor de sessie  : bij testafname </a:t>
            </a:r>
          </a:p>
        </p:txBody>
      </p:sp>
      <p:sp>
        <p:nvSpPr>
          <p:cNvPr id="3" name="Tijdelijke aanduiding voor tekst 2">
            <a:extLst>
              <a:ext uri="{FF2B5EF4-FFF2-40B4-BE49-F238E27FC236}">
                <a16:creationId xmlns:a16="http://schemas.microsoft.com/office/drawing/2014/main" id="{3B8259C3-0444-491A-B6C8-7A257BA32750}"/>
              </a:ext>
            </a:extLst>
          </p:cNvPr>
          <p:cNvSpPr>
            <a:spLocks noGrp="1"/>
          </p:cNvSpPr>
          <p:nvPr>
            <p:ph type="body" idx="1"/>
          </p:nvPr>
        </p:nvSpPr>
        <p:spPr>
          <a:xfrm>
            <a:off x="677100" y="1690687"/>
            <a:ext cx="10362883" cy="4684712"/>
          </a:xfrm>
        </p:spPr>
        <p:txBody>
          <a:bodyPr/>
          <a:lstStyle/>
          <a:p>
            <a:pPr marL="571500" indent="-457200">
              <a:buFont typeface="Arial"/>
              <a:buChar char="•"/>
            </a:pPr>
            <a:r>
              <a:rPr lang="nl-BE">
                <a:solidFill>
                  <a:srgbClr val="1D1B11"/>
                </a:solidFill>
              </a:rPr>
              <a:t>Zorg voor een proper en ontsmet werkvlak voor je materialen en probeer goed te ordenen: </a:t>
            </a:r>
            <a:br>
              <a:rPr lang="nl-BE"/>
            </a:br>
            <a:endParaRPr lang="nl-BE"/>
          </a:p>
          <a:p>
            <a:pPr marL="1028700" lvl="1">
              <a:buFont typeface="Wingdings"/>
              <a:buChar char="Ø"/>
            </a:pPr>
            <a:r>
              <a:rPr lang="nl-BE">
                <a:solidFill>
                  <a:srgbClr val="1D1B11"/>
                </a:solidFill>
              </a:rPr>
              <a:t>Handschoenen</a:t>
            </a:r>
            <a:endParaRPr lang="en-US">
              <a:solidFill>
                <a:srgbClr val="000000"/>
              </a:solidFill>
            </a:endParaRPr>
          </a:p>
          <a:p>
            <a:pPr marL="1028700" lvl="1">
              <a:buFont typeface="Wingdings"/>
              <a:buChar char="Ø"/>
            </a:pPr>
            <a:r>
              <a:rPr lang="nl-BE" err="1">
                <a:solidFill>
                  <a:srgbClr val="1D1B11"/>
                </a:solidFill>
              </a:rPr>
              <a:t>Handgel</a:t>
            </a:r>
            <a:endParaRPr lang="en-US" err="1">
              <a:solidFill>
                <a:srgbClr val="000000"/>
              </a:solidFill>
            </a:endParaRPr>
          </a:p>
          <a:p>
            <a:pPr marL="1028700" lvl="1">
              <a:buFont typeface="Wingdings"/>
              <a:buChar char="Ø"/>
            </a:pPr>
            <a:r>
              <a:rPr lang="nl-BE">
                <a:solidFill>
                  <a:srgbClr val="1D1B11"/>
                </a:solidFill>
              </a:rPr>
              <a:t>Tongspatels</a:t>
            </a:r>
            <a:endParaRPr lang="en-US">
              <a:solidFill>
                <a:srgbClr val="000000"/>
              </a:solidFill>
            </a:endParaRPr>
          </a:p>
          <a:p>
            <a:pPr marL="1028700" lvl="1">
              <a:buFont typeface="Wingdings"/>
              <a:buChar char="Ø"/>
            </a:pPr>
            <a:r>
              <a:rPr lang="nl-BE">
                <a:solidFill>
                  <a:srgbClr val="1D1B11"/>
                </a:solidFill>
              </a:rPr>
              <a:t>papieren doekjes</a:t>
            </a:r>
            <a:endParaRPr lang="en-US">
              <a:solidFill>
                <a:srgbClr val="000000"/>
              </a:solidFill>
            </a:endParaRPr>
          </a:p>
          <a:p>
            <a:pPr marL="1028700" lvl="1">
              <a:buFont typeface="Wingdings"/>
              <a:buChar char="Ø"/>
            </a:pPr>
            <a:r>
              <a:rPr lang="nl-BE">
                <a:solidFill>
                  <a:srgbClr val="1D1B11"/>
                </a:solidFill>
              </a:rPr>
              <a:t>Testdoos</a:t>
            </a:r>
            <a:endParaRPr lang="en-US">
              <a:solidFill>
                <a:srgbClr val="000000"/>
              </a:solidFill>
            </a:endParaRPr>
          </a:p>
          <a:p>
            <a:pPr marL="1028700" lvl="1">
              <a:buFont typeface="Wingdings"/>
              <a:buChar char="Ø"/>
            </a:pPr>
            <a:r>
              <a:rPr lang="nl-BE">
                <a:solidFill>
                  <a:srgbClr val="1D1B11"/>
                </a:solidFill>
              </a:rPr>
              <a:t>Timers.  </a:t>
            </a:r>
            <a:br>
              <a:rPr lang="nl-BE"/>
            </a:br>
            <a:endParaRPr lang="nl-BE">
              <a:solidFill>
                <a:srgbClr val="1D1B11"/>
              </a:solidFill>
            </a:endParaRPr>
          </a:p>
          <a:p>
            <a:pPr marL="685800" lvl="1" indent="0">
              <a:buNone/>
            </a:pPr>
            <a:r>
              <a:rPr lang="nl-BE">
                <a:solidFill>
                  <a:srgbClr val="1D1B11"/>
                </a:solidFill>
              </a:rPr>
              <a:t>(</a:t>
            </a:r>
            <a:r>
              <a:rPr lang="nl-BE" err="1">
                <a:solidFill>
                  <a:srgbClr val="1D1B11"/>
                </a:solidFill>
              </a:rPr>
              <a:t>Ev</a:t>
            </a:r>
            <a:r>
              <a:rPr lang="nl-BE">
                <a:solidFill>
                  <a:srgbClr val="1D1B11"/>
                </a:solidFill>
              </a:rPr>
              <a:t> kan een hoofdlampje voorzien worden als dit lukt bovenop de </a:t>
            </a:r>
            <a:r>
              <a:rPr lang="nl-BE" err="1">
                <a:solidFill>
                  <a:srgbClr val="1D1B11"/>
                </a:solidFill>
              </a:rPr>
              <a:t>faceshield</a:t>
            </a:r>
            <a:r>
              <a:rPr lang="nl-BE">
                <a:solidFill>
                  <a:srgbClr val="1D1B11"/>
                </a:solidFill>
              </a:rPr>
              <a:t> of zorgen voor extra belichting indien nodig? ) </a:t>
            </a:r>
            <a:endParaRPr lang="en-US"/>
          </a:p>
          <a:p>
            <a:pPr marL="114300" indent="0">
              <a:buNone/>
            </a:pPr>
            <a:endParaRPr lang="nl-BE">
              <a:solidFill>
                <a:srgbClr val="000000"/>
              </a:solidFill>
            </a:endParaRPr>
          </a:p>
          <a:p>
            <a:pPr marL="114300" indent="0">
              <a:buNone/>
            </a:pPr>
            <a:endParaRPr lang="nl-BE">
              <a:solidFill>
                <a:srgbClr val="000000"/>
              </a:solidFill>
            </a:endParaRPr>
          </a:p>
          <a:p>
            <a:pPr marL="114300" indent="0">
              <a:buNone/>
            </a:pPr>
            <a:endParaRPr lang="nl-BE">
              <a:solidFill>
                <a:srgbClr val="1D1B11"/>
              </a:solidFill>
            </a:endParaRPr>
          </a:p>
          <a:p>
            <a:endParaRPr lang="nl-NL">
              <a:solidFill>
                <a:srgbClr val="000000"/>
              </a:solidFill>
            </a:endParaRPr>
          </a:p>
        </p:txBody>
      </p:sp>
      <p:sp>
        <p:nvSpPr>
          <p:cNvPr id="4" name="Tijdelijke aanduiding voor dianummer 3">
            <a:extLst>
              <a:ext uri="{FF2B5EF4-FFF2-40B4-BE49-F238E27FC236}">
                <a16:creationId xmlns:a16="http://schemas.microsoft.com/office/drawing/2014/main" id="{B1D29331-B142-47AC-962A-43E6E44EA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39</a:t>
            </a:fld>
            <a:endParaRPr lang="nl-BE"/>
          </a:p>
        </p:txBody>
      </p:sp>
    </p:spTree>
    <p:extLst>
      <p:ext uri="{BB962C8B-B14F-4D97-AF65-F5344CB8AC3E}">
        <p14:creationId xmlns:p14="http://schemas.microsoft.com/office/powerpoint/2010/main" val="100145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BDD58EE-CBDC-4AD1-BD74-EEE0BD311DD7}"/>
              </a:ext>
            </a:extLst>
          </p:cNvPr>
          <p:cNvSpPr>
            <a:spLocks noGrp="1"/>
          </p:cNvSpPr>
          <p:nvPr>
            <p:ph type="body" idx="1"/>
          </p:nvPr>
        </p:nvSpPr>
        <p:spPr>
          <a:xfrm>
            <a:off x="399288" y="886460"/>
            <a:ext cx="11323320" cy="4965065"/>
          </a:xfrm>
        </p:spPr>
        <p:txBody>
          <a:bodyPr/>
          <a:lstStyle/>
          <a:p>
            <a:pPr marL="571500" indent="-457200">
              <a:buFont typeface="Arial"/>
              <a:buChar char="•"/>
            </a:pPr>
            <a:r>
              <a:rPr lang="nl-BE" b="1"/>
              <a:t>Eerste getuigenis </a:t>
            </a:r>
          </a:p>
          <a:p>
            <a:pPr marL="571500" indent="-457200">
              <a:buFont typeface="Arial"/>
              <a:buChar char="•"/>
            </a:pPr>
            <a:r>
              <a:rPr lang="nl-BE" b="1"/>
              <a:t>Hoe de sessie organiseren? </a:t>
            </a:r>
          </a:p>
          <a:p>
            <a:pPr marL="571500" indent="-457200">
              <a:buFont typeface="Arial"/>
              <a:buChar char="•"/>
            </a:pPr>
            <a:r>
              <a:rPr lang="nl-BE" b="1"/>
              <a:t>Check-up net voor de start van de opleiding </a:t>
            </a:r>
          </a:p>
          <a:p>
            <a:pPr marL="571500" indent="-457200">
              <a:buFont typeface="Arial"/>
              <a:buChar char="•"/>
            </a:pPr>
            <a:r>
              <a:rPr lang="nl-BE" b="1"/>
              <a:t>Inhoud van de PRAKTIJKOPLEIDING </a:t>
            </a:r>
          </a:p>
          <a:p>
            <a:pPr marL="742950" lvl="1" indent="-285750">
              <a:buFont typeface="Wingdings,Sans-Serif"/>
              <a:buChar char="Ø"/>
            </a:pPr>
            <a:r>
              <a:rPr lang="nl-BE"/>
              <a:t>Inleiding </a:t>
            </a:r>
            <a:endParaRPr lang="en-US"/>
          </a:p>
          <a:p>
            <a:pPr marL="742950" lvl="1" indent="-285750">
              <a:buFont typeface="Wingdings,Sans-Serif"/>
              <a:buChar char="Ø"/>
            </a:pPr>
            <a:r>
              <a:rPr lang="nl-BE"/>
              <a:t>Correct gebruik van PBM</a:t>
            </a:r>
            <a:endParaRPr lang="en-US"/>
          </a:p>
          <a:p>
            <a:pPr marL="742950" lvl="1" indent="-285750">
              <a:buFont typeface="Wingdings,Sans-Serif"/>
              <a:buChar char="Ø"/>
            </a:pPr>
            <a:r>
              <a:rPr lang="nl-BE"/>
              <a:t>Flow : voor de sessie</a:t>
            </a:r>
            <a:endParaRPr lang="en-US"/>
          </a:p>
          <a:p>
            <a:pPr marL="742950" lvl="1" indent="-285750">
              <a:buFont typeface="Wingdings,Sans-Serif"/>
              <a:buChar char="Ø"/>
            </a:pPr>
            <a:r>
              <a:rPr lang="nl-BE"/>
              <a:t>Flow : tijdens en na de test </a:t>
            </a:r>
            <a:endParaRPr lang="en-US"/>
          </a:p>
          <a:p>
            <a:pPr marL="742950" lvl="1" indent="-285750">
              <a:buFont typeface="Wingdings,Sans-Serif"/>
              <a:buChar char="Ø"/>
            </a:pPr>
            <a:r>
              <a:rPr lang="nl-BE"/>
              <a:t>Flow : na de sessie</a:t>
            </a:r>
          </a:p>
          <a:p>
            <a:pPr marL="742950" lvl="1" indent="-285750">
              <a:buFont typeface="Wingdings,Sans-Serif"/>
              <a:buChar char="Ø"/>
            </a:pPr>
            <a:r>
              <a:rPr lang="nl-BE"/>
              <a:t>Afvalverwerking </a:t>
            </a:r>
          </a:p>
          <a:p>
            <a:pPr indent="-457200">
              <a:buFont typeface="Arial"/>
              <a:buChar char="•"/>
            </a:pPr>
            <a:r>
              <a:rPr lang="nl-BE" b="1"/>
              <a:t>Wat als een vrijwilliger positief test? </a:t>
            </a:r>
            <a:endParaRPr lang="nl-BE"/>
          </a:p>
          <a:p>
            <a:pPr>
              <a:buFont typeface="Wingdings"/>
              <a:buChar char="Ø"/>
            </a:pPr>
            <a:endParaRPr lang="nl-BE"/>
          </a:p>
          <a:p>
            <a:pPr marL="114300" indent="0">
              <a:buNone/>
            </a:pPr>
            <a:endParaRPr lang="nl-BE"/>
          </a:p>
          <a:p>
            <a:pPr>
              <a:buFont typeface="Wingdings" panose="05000000000000000000" pitchFamily="2" charset="2"/>
              <a:buChar char="Ø"/>
            </a:pPr>
            <a:endParaRPr lang="nl-BE"/>
          </a:p>
          <a:p>
            <a:endParaRPr lang="nl-BE"/>
          </a:p>
        </p:txBody>
      </p:sp>
      <p:sp>
        <p:nvSpPr>
          <p:cNvPr id="4" name="Tijdelijke aanduiding voor dianummer 3">
            <a:extLst>
              <a:ext uri="{FF2B5EF4-FFF2-40B4-BE49-F238E27FC236}">
                <a16:creationId xmlns:a16="http://schemas.microsoft.com/office/drawing/2014/main" id="{5BC1970E-53A6-4201-8DCA-75139C502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4</a:t>
            </a:fld>
            <a:endParaRPr lang="nl-BE"/>
          </a:p>
        </p:txBody>
      </p:sp>
    </p:spTree>
    <p:extLst>
      <p:ext uri="{BB962C8B-B14F-4D97-AF65-F5344CB8AC3E}">
        <p14:creationId xmlns:p14="http://schemas.microsoft.com/office/powerpoint/2010/main" val="3511037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8D4DE-C146-43A6-8530-B062FDC5107A}"/>
              </a:ext>
            </a:extLst>
          </p:cNvPr>
          <p:cNvSpPr>
            <a:spLocks noGrp="1"/>
          </p:cNvSpPr>
          <p:nvPr>
            <p:ph type="title"/>
          </p:nvPr>
        </p:nvSpPr>
        <p:spPr/>
        <p:txBody>
          <a:bodyPr/>
          <a:lstStyle/>
          <a:p>
            <a:r>
              <a:rPr lang="nl-NL"/>
              <a:t>Voor de sessie  : bij testafname </a:t>
            </a:r>
          </a:p>
        </p:txBody>
      </p:sp>
      <p:sp>
        <p:nvSpPr>
          <p:cNvPr id="3" name="Tijdelijke aanduiding voor tekst 2">
            <a:extLst>
              <a:ext uri="{FF2B5EF4-FFF2-40B4-BE49-F238E27FC236}">
                <a16:creationId xmlns:a16="http://schemas.microsoft.com/office/drawing/2014/main" id="{10378112-BED4-4D79-9E34-768155B5AB25}"/>
              </a:ext>
            </a:extLst>
          </p:cNvPr>
          <p:cNvSpPr>
            <a:spLocks noGrp="1"/>
          </p:cNvSpPr>
          <p:nvPr>
            <p:ph type="body" idx="1"/>
          </p:nvPr>
        </p:nvSpPr>
        <p:spPr>
          <a:xfrm>
            <a:off x="399288" y="1825625"/>
            <a:ext cx="11378882" cy="4510088"/>
          </a:xfrm>
        </p:spPr>
        <p:txBody>
          <a:bodyPr/>
          <a:lstStyle/>
          <a:p>
            <a:pPr marL="571500" indent="-457200">
              <a:buFont typeface="Arial"/>
              <a:buChar char="•"/>
            </a:pPr>
            <a:r>
              <a:rPr lang="nl-BE">
                <a:solidFill>
                  <a:srgbClr val="1D1B11"/>
                </a:solidFill>
              </a:rPr>
              <a:t>Bekijk vooraf goed de instructies hoe de timer te gebruiken:  </a:t>
            </a:r>
            <a:endParaRPr lang="nl-BE"/>
          </a:p>
          <a:p>
            <a:pPr marL="1028700" lvl="1" indent="-457200">
              <a:buFont typeface="Wingdings,Sans-Serif"/>
              <a:buChar char="Ø"/>
            </a:pPr>
            <a:r>
              <a:rPr lang="nl-BE"/>
              <a:t>Zorg ervoor dat je minuten instelt (en geen uren) </a:t>
            </a:r>
            <a:endParaRPr lang="en-US"/>
          </a:p>
          <a:p>
            <a:pPr marL="571500" indent="-457200">
              <a:buFont typeface="Arial,Sans-Serif"/>
              <a:buChar char="•"/>
            </a:pPr>
            <a:r>
              <a:rPr lang="nl-BE">
                <a:solidFill>
                  <a:srgbClr val="1D1B11"/>
                </a:solidFill>
              </a:rPr>
              <a:t>Plaats een gewone vuilnisbak en een vuilnisbak voor medisch afval  naast je werkvlak.</a:t>
            </a:r>
            <a:endParaRPr lang="nl-BE">
              <a:solidFill>
                <a:srgbClr val="000000"/>
              </a:solidFill>
            </a:endParaRPr>
          </a:p>
          <a:p>
            <a:pPr marL="571500" indent="-457200">
              <a:buFont typeface="Arial,Sans-Serif"/>
              <a:buChar char="•"/>
            </a:pPr>
            <a:r>
              <a:rPr lang="nl-BE">
                <a:solidFill>
                  <a:srgbClr val="1D1B11"/>
                </a:solidFill>
              </a:rPr>
              <a:t>Zet de stoel klaar voor de client en zorg ervoor dat er </a:t>
            </a:r>
            <a:r>
              <a:rPr lang="nl-BE" err="1">
                <a:solidFill>
                  <a:srgbClr val="1D1B11"/>
                </a:solidFill>
              </a:rPr>
              <a:t>handgel</a:t>
            </a:r>
            <a:r>
              <a:rPr lang="nl-BE">
                <a:solidFill>
                  <a:srgbClr val="1D1B11"/>
                </a:solidFill>
              </a:rPr>
              <a:t>, zakdoekjes en een vuilnisbak in de nabijheid staan. </a:t>
            </a:r>
          </a:p>
          <a:p>
            <a:pPr marL="571500" indent="-457200">
              <a:buFont typeface="Arial,Sans-Serif"/>
              <a:buChar char="•"/>
            </a:pPr>
            <a:r>
              <a:rPr lang="nl-BE">
                <a:solidFill>
                  <a:srgbClr val="1D1B11"/>
                </a:solidFill>
              </a:rPr>
              <a:t>Trek je beschermingsmiddelen aan :  schort, chirurgisch mondmasker, </a:t>
            </a:r>
            <a:r>
              <a:rPr lang="nl-BE" err="1">
                <a:solidFill>
                  <a:srgbClr val="1D1B11"/>
                </a:solidFill>
              </a:rPr>
              <a:t>faceshield</a:t>
            </a:r>
            <a:r>
              <a:rPr lang="nl-BE">
                <a:solidFill>
                  <a:srgbClr val="1D1B11"/>
                </a:solidFill>
              </a:rPr>
              <a:t>, handschoenen. </a:t>
            </a:r>
            <a:br>
              <a:rPr lang="nl-BE"/>
            </a:br>
            <a:r>
              <a:rPr lang="nl-BE" b="1">
                <a:solidFill>
                  <a:srgbClr val="FF0000"/>
                </a:solidFill>
              </a:rPr>
              <a:t>Opgelet: </a:t>
            </a:r>
            <a:r>
              <a:rPr lang="nl-BE">
                <a:solidFill>
                  <a:srgbClr val="1D1B11"/>
                </a:solidFill>
              </a:rPr>
              <a:t>gebruik per cliënt een nieuw paar handschoenen.</a:t>
            </a:r>
            <a:endParaRPr lang="nl-BE"/>
          </a:p>
          <a:p>
            <a:endParaRPr lang="nl-NL"/>
          </a:p>
        </p:txBody>
      </p:sp>
      <p:sp>
        <p:nvSpPr>
          <p:cNvPr id="4" name="Tijdelijke aanduiding voor dianummer 3">
            <a:extLst>
              <a:ext uri="{FF2B5EF4-FFF2-40B4-BE49-F238E27FC236}">
                <a16:creationId xmlns:a16="http://schemas.microsoft.com/office/drawing/2014/main" id="{A5A0AA41-E387-42ED-BEE1-C866C44D91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40</a:t>
            </a:fld>
            <a:endParaRPr lang="nl-BE"/>
          </a:p>
        </p:txBody>
      </p:sp>
    </p:spTree>
    <p:extLst>
      <p:ext uri="{BB962C8B-B14F-4D97-AF65-F5344CB8AC3E}">
        <p14:creationId xmlns:p14="http://schemas.microsoft.com/office/powerpoint/2010/main" val="1254363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4F00F-6CDF-4FDD-9DEA-EAB02E9EBECF}"/>
              </a:ext>
            </a:extLst>
          </p:cNvPr>
          <p:cNvSpPr>
            <a:spLocks noGrp="1"/>
          </p:cNvSpPr>
          <p:nvPr>
            <p:ph type="title"/>
          </p:nvPr>
        </p:nvSpPr>
        <p:spPr/>
        <p:txBody>
          <a:bodyPr/>
          <a:lstStyle/>
          <a:p>
            <a:r>
              <a:rPr lang="nl-NL"/>
              <a:t>Voor de sessie  : bij testafname </a:t>
            </a:r>
          </a:p>
        </p:txBody>
      </p:sp>
      <p:sp>
        <p:nvSpPr>
          <p:cNvPr id="3" name="Tijdelijke aanduiding voor tekst 2">
            <a:extLst>
              <a:ext uri="{FF2B5EF4-FFF2-40B4-BE49-F238E27FC236}">
                <a16:creationId xmlns:a16="http://schemas.microsoft.com/office/drawing/2014/main" id="{3B8259C3-0444-491A-B6C8-7A257BA32750}"/>
              </a:ext>
            </a:extLst>
          </p:cNvPr>
          <p:cNvSpPr>
            <a:spLocks noGrp="1"/>
          </p:cNvSpPr>
          <p:nvPr>
            <p:ph type="body" idx="1"/>
          </p:nvPr>
        </p:nvSpPr>
        <p:spPr>
          <a:xfrm>
            <a:off x="399288" y="1825625"/>
            <a:ext cx="11323320" cy="4597400"/>
          </a:xfrm>
        </p:spPr>
        <p:txBody>
          <a:bodyPr/>
          <a:lstStyle/>
          <a:p>
            <a:pPr indent="-457200">
              <a:buFont typeface="Arial"/>
              <a:buChar char="•"/>
            </a:pPr>
            <a:r>
              <a:rPr lang="nl-BE">
                <a:solidFill>
                  <a:srgbClr val="1D1B11"/>
                </a:solidFill>
              </a:rPr>
              <a:t>Zet de testdoos klaar: </a:t>
            </a:r>
            <a:endParaRPr lang="nl-NL">
              <a:solidFill>
                <a:srgbClr val="000000"/>
              </a:solidFill>
            </a:endParaRPr>
          </a:p>
          <a:p>
            <a:pPr lvl="1">
              <a:buFont typeface="Wingdings"/>
              <a:buChar char="Ø"/>
            </a:pPr>
            <a:r>
              <a:rPr lang="nl-BE">
                <a:solidFill>
                  <a:srgbClr val="1D1B11"/>
                </a:solidFill>
              </a:rPr>
              <a:t>plastic rekje </a:t>
            </a:r>
            <a:endParaRPr lang="nl-NL">
              <a:solidFill>
                <a:srgbClr val="000000"/>
              </a:solidFill>
            </a:endParaRPr>
          </a:p>
          <a:p>
            <a:pPr lvl="1">
              <a:buFont typeface="Wingdings"/>
              <a:buChar char="Ø"/>
            </a:pPr>
            <a:r>
              <a:rPr lang="nl-BE">
                <a:solidFill>
                  <a:srgbClr val="1D1B11"/>
                </a:solidFill>
              </a:rPr>
              <a:t>buisjes (</a:t>
            </a:r>
            <a:r>
              <a:rPr lang="nl-BE" err="1">
                <a:solidFill>
                  <a:srgbClr val="1D1B11"/>
                </a:solidFill>
              </a:rPr>
              <a:t>ev</a:t>
            </a:r>
            <a:r>
              <a:rPr lang="nl-BE">
                <a:solidFill>
                  <a:srgbClr val="1D1B11"/>
                </a:solidFill>
              </a:rPr>
              <a:t> in doosje bewaren </a:t>
            </a:r>
            <a:r>
              <a:rPr lang="nl-BE" err="1">
                <a:solidFill>
                  <a:srgbClr val="1D1B11"/>
                </a:solidFill>
              </a:rPr>
              <a:t>ipv</a:t>
            </a:r>
            <a:r>
              <a:rPr lang="nl-BE">
                <a:solidFill>
                  <a:srgbClr val="1D1B11"/>
                </a:solidFill>
              </a:rPr>
              <a:t> plastieken zakje )</a:t>
            </a:r>
            <a:endParaRPr lang="nl-NL">
              <a:solidFill>
                <a:srgbClr val="000000"/>
              </a:solidFill>
            </a:endParaRPr>
          </a:p>
          <a:p>
            <a:pPr lvl="1">
              <a:buFont typeface="Wingdings"/>
              <a:buChar char="Ø"/>
            </a:pPr>
            <a:r>
              <a:rPr lang="nl-BE">
                <a:solidFill>
                  <a:srgbClr val="1D1B11"/>
                </a:solidFill>
              </a:rPr>
              <a:t>dopjes (</a:t>
            </a:r>
            <a:r>
              <a:rPr lang="nl-BE" err="1">
                <a:solidFill>
                  <a:srgbClr val="1D1B11"/>
                </a:solidFill>
              </a:rPr>
              <a:t>ev</a:t>
            </a:r>
            <a:r>
              <a:rPr lang="nl-BE">
                <a:solidFill>
                  <a:srgbClr val="1D1B11"/>
                </a:solidFill>
              </a:rPr>
              <a:t> in doosje bewaren </a:t>
            </a:r>
            <a:r>
              <a:rPr lang="nl-BE" err="1">
                <a:solidFill>
                  <a:srgbClr val="1D1B11"/>
                </a:solidFill>
              </a:rPr>
              <a:t>ipv</a:t>
            </a:r>
            <a:r>
              <a:rPr lang="nl-BE">
                <a:solidFill>
                  <a:srgbClr val="1D1B11"/>
                </a:solidFill>
              </a:rPr>
              <a:t> plastieken zakje)</a:t>
            </a:r>
            <a:endParaRPr lang="nl-NL">
              <a:solidFill>
                <a:srgbClr val="000000"/>
              </a:solidFill>
            </a:endParaRPr>
          </a:p>
          <a:p>
            <a:pPr lvl="1">
              <a:buFont typeface="Wingdings"/>
              <a:buChar char="Ø"/>
            </a:pPr>
            <a:r>
              <a:rPr lang="nl-BE" err="1">
                <a:solidFill>
                  <a:srgbClr val="1D1B11"/>
                </a:solidFill>
              </a:rPr>
              <a:t>ev</a:t>
            </a:r>
            <a:r>
              <a:rPr lang="nl-BE">
                <a:solidFill>
                  <a:srgbClr val="1D1B11"/>
                </a:solidFill>
              </a:rPr>
              <a:t> pincet om de buisjes en dopjes uit zakje/doosje te halen</a:t>
            </a:r>
            <a:endParaRPr lang="nl-NL">
              <a:solidFill>
                <a:srgbClr val="000000"/>
              </a:solidFill>
            </a:endParaRPr>
          </a:p>
          <a:p>
            <a:pPr lvl="1">
              <a:buFont typeface="Wingdings"/>
              <a:buChar char="Ø"/>
            </a:pPr>
            <a:r>
              <a:rPr lang="nl-BE">
                <a:solidFill>
                  <a:srgbClr val="1D1B11"/>
                </a:solidFill>
              </a:rPr>
              <a:t>flacon buffervloeistof</a:t>
            </a:r>
            <a:endParaRPr lang="nl-NL">
              <a:solidFill>
                <a:srgbClr val="000000"/>
              </a:solidFill>
            </a:endParaRPr>
          </a:p>
          <a:p>
            <a:pPr lvl="1">
              <a:buFont typeface="Wingdings"/>
              <a:buChar char="Ø"/>
            </a:pPr>
            <a:r>
              <a:rPr lang="nl-BE">
                <a:solidFill>
                  <a:srgbClr val="1D1B11"/>
                </a:solidFill>
              </a:rPr>
              <a:t>Wissers</a:t>
            </a:r>
            <a:endParaRPr lang="nl-NL">
              <a:solidFill>
                <a:srgbClr val="000000"/>
              </a:solidFill>
            </a:endParaRPr>
          </a:p>
          <a:p>
            <a:pPr lvl="1">
              <a:buFont typeface="Wingdings"/>
              <a:buChar char="Ø"/>
            </a:pPr>
            <a:r>
              <a:rPr lang="nl-BE">
                <a:solidFill>
                  <a:srgbClr val="1D1B11"/>
                </a:solidFill>
              </a:rPr>
              <a:t>testers </a:t>
            </a:r>
            <a:endParaRPr lang="nl-NL">
              <a:solidFill>
                <a:srgbClr val="000000"/>
              </a:solidFill>
            </a:endParaRPr>
          </a:p>
          <a:p>
            <a:endParaRPr lang="nl-BE">
              <a:solidFill>
                <a:srgbClr val="1D1B11"/>
              </a:solidFill>
            </a:endParaRPr>
          </a:p>
          <a:p>
            <a:pPr marL="114300" indent="0">
              <a:buNone/>
            </a:pPr>
            <a:endParaRPr lang="nl-BE">
              <a:solidFill>
                <a:srgbClr val="000000"/>
              </a:solidFill>
            </a:endParaRPr>
          </a:p>
          <a:p>
            <a:pPr marL="114300" indent="0">
              <a:buNone/>
            </a:pPr>
            <a:endParaRPr lang="nl-BE"/>
          </a:p>
          <a:p>
            <a:pPr marL="114300" indent="0">
              <a:buNone/>
            </a:pPr>
            <a:endParaRPr lang="nl-BE">
              <a:solidFill>
                <a:srgbClr val="1D1B11"/>
              </a:solidFill>
            </a:endParaRPr>
          </a:p>
          <a:p>
            <a:endParaRPr lang="nl-NL">
              <a:solidFill>
                <a:srgbClr val="000000"/>
              </a:solidFill>
            </a:endParaRPr>
          </a:p>
        </p:txBody>
      </p:sp>
      <p:sp>
        <p:nvSpPr>
          <p:cNvPr id="4" name="Tijdelijke aanduiding voor dianummer 3">
            <a:extLst>
              <a:ext uri="{FF2B5EF4-FFF2-40B4-BE49-F238E27FC236}">
                <a16:creationId xmlns:a16="http://schemas.microsoft.com/office/drawing/2014/main" id="{B1D29331-B142-47AC-962A-43E6E44EA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41</a:t>
            </a:fld>
            <a:endParaRPr lang="nl-BE"/>
          </a:p>
        </p:txBody>
      </p:sp>
      <p:sp>
        <p:nvSpPr>
          <p:cNvPr id="5" name="Rechthoek: afgeronde hoeken 4">
            <a:extLst>
              <a:ext uri="{FF2B5EF4-FFF2-40B4-BE49-F238E27FC236}">
                <a16:creationId xmlns:a16="http://schemas.microsoft.com/office/drawing/2014/main" id="{05FE8DD2-1E0E-4525-AA82-5C6861D34C8C}"/>
              </a:ext>
            </a:extLst>
          </p:cNvPr>
          <p:cNvSpPr/>
          <p:nvPr/>
        </p:nvSpPr>
        <p:spPr>
          <a:xfrm>
            <a:off x="558800" y="5392738"/>
            <a:ext cx="11072812" cy="54768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sz="2800">
                <a:solidFill>
                  <a:srgbClr val="1D1B11"/>
                </a:solidFill>
                <a:latin typeface="Calibri"/>
                <a:ea typeface="+mn-lt"/>
                <a:cs typeface="Calibri"/>
              </a:rPr>
              <a:t>Zorg ervoor dat de </a:t>
            </a:r>
            <a:r>
              <a:rPr lang="nl-BE" sz="2800" err="1">
                <a:solidFill>
                  <a:srgbClr val="1D1B11"/>
                </a:solidFill>
                <a:latin typeface="Calibri"/>
                <a:ea typeface="+mn-lt"/>
                <a:cs typeface="Calibri"/>
              </a:rPr>
              <a:t>sneltesten</a:t>
            </a:r>
            <a:r>
              <a:rPr lang="nl-BE" sz="2800">
                <a:solidFill>
                  <a:srgbClr val="1D1B11"/>
                </a:solidFill>
                <a:latin typeface="Calibri"/>
                <a:ea typeface="+mn-lt"/>
                <a:cs typeface="Calibri"/>
              </a:rPr>
              <a:t> op kamertemperatuur zijn (ts 15°en 30°)</a:t>
            </a:r>
            <a:endParaRPr lang="nl-NL" sz="2800">
              <a:latin typeface="Calibri"/>
              <a:ea typeface="+mn-lt"/>
              <a:cs typeface="Calibri"/>
            </a:endParaRPr>
          </a:p>
        </p:txBody>
      </p:sp>
    </p:spTree>
    <p:extLst>
      <p:ext uri="{BB962C8B-B14F-4D97-AF65-F5344CB8AC3E}">
        <p14:creationId xmlns:p14="http://schemas.microsoft.com/office/powerpoint/2010/main" val="925303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4F00F-6CDF-4FDD-9DEA-EAB02E9EBECF}"/>
              </a:ext>
            </a:extLst>
          </p:cNvPr>
          <p:cNvSpPr>
            <a:spLocks noGrp="1"/>
          </p:cNvSpPr>
          <p:nvPr>
            <p:ph type="title"/>
          </p:nvPr>
        </p:nvSpPr>
        <p:spPr/>
        <p:txBody>
          <a:bodyPr/>
          <a:lstStyle/>
          <a:p>
            <a:r>
              <a:rPr lang="nl-NL"/>
              <a:t>Voor de sessie  : bij testafname </a:t>
            </a:r>
          </a:p>
        </p:txBody>
      </p:sp>
      <p:sp>
        <p:nvSpPr>
          <p:cNvPr id="3" name="Tijdelijke aanduiding voor tekst 2">
            <a:extLst>
              <a:ext uri="{FF2B5EF4-FFF2-40B4-BE49-F238E27FC236}">
                <a16:creationId xmlns:a16="http://schemas.microsoft.com/office/drawing/2014/main" id="{3B8259C3-0444-491A-B6C8-7A257BA32750}"/>
              </a:ext>
            </a:extLst>
          </p:cNvPr>
          <p:cNvSpPr>
            <a:spLocks noGrp="1"/>
          </p:cNvSpPr>
          <p:nvPr>
            <p:ph type="body" idx="1"/>
          </p:nvPr>
        </p:nvSpPr>
        <p:spPr>
          <a:xfrm>
            <a:off x="399288" y="1825625"/>
            <a:ext cx="11323320" cy="3835401"/>
          </a:xfrm>
        </p:spPr>
        <p:txBody>
          <a:bodyPr/>
          <a:lstStyle/>
          <a:p>
            <a:pPr indent="-457200">
              <a:buFont typeface="Arial"/>
              <a:buChar char="•"/>
            </a:pPr>
            <a:r>
              <a:rPr lang="nl-BE">
                <a:solidFill>
                  <a:schemeClr val="tx1"/>
                </a:solidFill>
              </a:rPr>
              <a:t>Controleer de inhoud van het doosje met testmateriaal. Een volledige doos bestaat uit: </a:t>
            </a:r>
          </a:p>
          <a:p>
            <a:pPr lvl="1">
              <a:buFont typeface="Wingdings"/>
              <a:buChar char="Ø"/>
            </a:pPr>
            <a:r>
              <a:rPr lang="nl-BE">
                <a:solidFill>
                  <a:schemeClr val="tx1"/>
                </a:solidFill>
              </a:rPr>
              <a:t>20 testen </a:t>
            </a:r>
            <a:endParaRPr lang="en-US">
              <a:solidFill>
                <a:schemeClr val="tx1"/>
              </a:solidFill>
            </a:endParaRPr>
          </a:p>
          <a:p>
            <a:pPr lvl="1">
              <a:buFont typeface="Wingdings"/>
              <a:buChar char="Ø"/>
            </a:pPr>
            <a:r>
              <a:rPr lang="nl-BE">
                <a:solidFill>
                  <a:schemeClr val="tx1"/>
                </a:solidFill>
              </a:rPr>
              <a:t>20 wissers </a:t>
            </a:r>
            <a:endParaRPr lang="en-US">
              <a:solidFill>
                <a:schemeClr val="tx1"/>
              </a:solidFill>
            </a:endParaRPr>
          </a:p>
          <a:p>
            <a:pPr lvl="1">
              <a:buFont typeface="Wingdings"/>
              <a:buChar char="Ø"/>
            </a:pPr>
            <a:r>
              <a:rPr lang="nl-BE">
                <a:solidFill>
                  <a:schemeClr val="tx1"/>
                </a:solidFill>
              </a:rPr>
              <a:t>zakje met 20 buisjes </a:t>
            </a:r>
            <a:endParaRPr lang="en-US">
              <a:solidFill>
                <a:schemeClr val="tx1"/>
              </a:solidFill>
            </a:endParaRPr>
          </a:p>
          <a:p>
            <a:pPr lvl="1">
              <a:buFont typeface="Wingdings"/>
              <a:buChar char="Ø"/>
            </a:pPr>
            <a:r>
              <a:rPr lang="nl-BE">
                <a:solidFill>
                  <a:schemeClr val="tx1"/>
                </a:solidFill>
              </a:rPr>
              <a:t>zakje met 20 dopjes </a:t>
            </a:r>
            <a:endParaRPr lang="en-US">
              <a:solidFill>
                <a:schemeClr val="tx1"/>
              </a:solidFill>
            </a:endParaRPr>
          </a:p>
          <a:p>
            <a:pPr lvl="1">
              <a:buFont typeface="Wingdings"/>
              <a:buChar char="Ø"/>
            </a:pPr>
            <a:r>
              <a:rPr lang="nl-BE">
                <a:solidFill>
                  <a:schemeClr val="tx1"/>
                </a:solidFill>
              </a:rPr>
              <a:t>2 flesjes buffervloeistof </a:t>
            </a:r>
            <a:endParaRPr lang="en-US">
              <a:solidFill>
                <a:schemeClr val="tx1"/>
              </a:solidFill>
            </a:endParaRPr>
          </a:p>
          <a:p>
            <a:pPr lvl="1">
              <a:buFont typeface="Wingdings"/>
              <a:buChar char="Ø"/>
            </a:pPr>
            <a:r>
              <a:rPr lang="nl-BE">
                <a:solidFill>
                  <a:schemeClr val="tx1"/>
                </a:solidFill>
              </a:rPr>
              <a:t>1 te hergebruiken plastic rekje om de buisjes in te zetten  </a:t>
            </a:r>
            <a:endParaRPr lang="en-US">
              <a:solidFill>
                <a:schemeClr val="tx1"/>
              </a:solidFill>
            </a:endParaRPr>
          </a:p>
          <a:p>
            <a:pPr indent="-457200">
              <a:buFont typeface="Arial"/>
              <a:buChar char="•"/>
            </a:pPr>
            <a:r>
              <a:rPr lang="nl-BE">
                <a:solidFill>
                  <a:schemeClr val="tx1"/>
                </a:solidFill>
              </a:rPr>
              <a:t>Kijk de stock na, vóór de afname van de testen. </a:t>
            </a:r>
          </a:p>
          <a:p>
            <a:pPr marL="114300" indent="0">
              <a:buNone/>
            </a:pPr>
            <a:endParaRPr lang="nl-BE"/>
          </a:p>
          <a:p>
            <a:pPr marL="114300" indent="0">
              <a:buNone/>
            </a:pPr>
            <a:endParaRPr lang="nl-BE">
              <a:solidFill>
                <a:srgbClr val="1D1B11"/>
              </a:solidFill>
            </a:endParaRPr>
          </a:p>
          <a:p>
            <a:endParaRPr lang="nl-NL">
              <a:solidFill>
                <a:srgbClr val="000000"/>
              </a:solidFill>
            </a:endParaRPr>
          </a:p>
        </p:txBody>
      </p:sp>
      <p:sp>
        <p:nvSpPr>
          <p:cNvPr id="4" name="Tijdelijke aanduiding voor dianummer 3">
            <a:extLst>
              <a:ext uri="{FF2B5EF4-FFF2-40B4-BE49-F238E27FC236}">
                <a16:creationId xmlns:a16="http://schemas.microsoft.com/office/drawing/2014/main" id="{B1D29331-B142-47AC-962A-43E6E44EA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42</a:t>
            </a:fld>
            <a:endParaRPr lang="nl-BE"/>
          </a:p>
        </p:txBody>
      </p:sp>
    </p:spTree>
    <p:extLst>
      <p:ext uri="{BB962C8B-B14F-4D97-AF65-F5344CB8AC3E}">
        <p14:creationId xmlns:p14="http://schemas.microsoft.com/office/powerpoint/2010/main" val="985947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D5FE-AB05-487C-897B-E6C6DE7999CB}"/>
              </a:ext>
            </a:extLst>
          </p:cNvPr>
          <p:cNvSpPr>
            <a:spLocks noGrp="1"/>
          </p:cNvSpPr>
          <p:nvPr>
            <p:ph type="title"/>
          </p:nvPr>
        </p:nvSpPr>
        <p:spPr>
          <a:xfrm>
            <a:off x="901996" y="1978099"/>
            <a:ext cx="11247120" cy="4006557"/>
          </a:xfrm>
        </p:spPr>
        <p:txBody>
          <a:bodyPr/>
          <a:lstStyle/>
          <a:p>
            <a:r>
              <a:rPr lang="nl-BE"/>
              <a:t>Flow : Tijdens de testafnames </a:t>
            </a:r>
            <a:br>
              <a:rPr lang="nl-BE"/>
            </a:br>
            <a:r>
              <a:rPr lang="nl-BE"/>
              <a:t>                      onthaal </a:t>
            </a:r>
            <a:br>
              <a:rPr lang="nl-BE"/>
            </a:br>
            <a:r>
              <a:rPr lang="nl-BE"/>
              <a:t>                      test afnemen </a:t>
            </a:r>
            <a:br>
              <a:rPr lang="nl-BE"/>
            </a:br>
            <a:r>
              <a:rPr lang="nl-BE"/>
              <a:t>                      test onderzoeken </a:t>
            </a:r>
          </a:p>
        </p:txBody>
      </p:sp>
    </p:spTree>
    <p:extLst>
      <p:ext uri="{BB962C8B-B14F-4D97-AF65-F5344CB8AC3E}">
        <p14:creationId xmlns:p14="http://schemas.microsoft.com/office/powerpoint/2010/main" val="2350810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D9369-2AB7-49FE-909C-ABEF62037F9D}"/>
              </a:ext>
            </a:extLst>
          </p:cNvPr>
          <p:cNvSpPr>
            <a:spLocks noGrp="1"/>
          </p:cNvSpPr>
          <p:nvPr>
            <p:ph type="title"/>
          </p:nvPr>
        </p:nvSpPr>
        <p:spPr>
          <a:xfrm>
            <a:off x="399288" y="365125"/>
            <a:ext cx="11323320" cy="801688"/>
          </a:xfrm>
        </p:spPr>
        <p:txBody>
          <a:bodyPr/>
          <a:lstStyle/>
          <a:p>
            <a:r>
              <a:rPr lang="nl-BE"/>
              <a:t>Tijdens de testafnames : Onthaal</a:t>
            </a:r>
            <a:endParaRPr lang="nl-NL"/>
          </a:p>
        </p:txBody>
      </p:sp>
      <p:sp>
        <p:nvSpPr>
          <p:cNvPr id="3" name="Tijdelijke aanduiding voor tekst 2">
            <a:extLst>
              <a:ext uri="{FF2B5EF4-FFF2-40B4-BE49-F238E27FC236}">
                <a16:creationId xmlns:a16="http://schemas.microsoft.com/office/drawing/2014/main" id="{305608DE-FB13-4363-8E23-D80A3C81D8AF}"/>
              </a:ext>
            </a:extLst>
          </p:cNvPr>
          <p:cNvSpPr>
            <a:spLocks noGrp="1"/>
          </p:cNvSpPr>
          <p:nvPr>
            <p:ph type="body" idx="1"/>
          </p:nvPr>
        </p:nvSpPr>
        <p:spPr>
          <a:xfrm>
            <a:off x="399288" y="1794192"/>
            <a:ext cx="11323320" cy="4089719"/>
          </a:xfrm>
        </p:spPr>
        <p:txBody>
          <a:bodyPr/>
          <a:lstStyle/>
          <a:p>
            <a:pPr algn="l" rtl="0">
              <a:buFont typeface="Arial"/>
              <a:buChar char="•"/>
            </a:pPr>
            <a:r>
              <a:rPr lang="nl-BE" b="0" i="0">
                <a:solidFill>
                  <a:srgbClr val="1D1B11"/>
                </a:solidFill>
                <a:effectLst/>
              </a:rPr>
              <a:t>Steeds nagaan dat ieder persoon die binnenkomt zijn handen heeft ontsmet. </a:t>
            </a:r>
            <a:r>
              <a:rPr lang="nl-BE" sz="2400" b="0" i="0">
                <a:solidFill>
                  <a:srgbClr val="1D1B11"/>
                </a:solidFill>
                <a:effectLst/>
              </a:rPr>
              <a:t> </a:t>
            </a:r>
            <a:endParaRPr lang="nl-BE" sz="1800" b="1" i="0">
              <a:solidFill>
                <a:srgbClr val="008D36"/>
              </a:solidFill>
              <a:effectLst/>
            </a:endParaRPr>
          </a:p>
          <a:p>
            <a:pPr fontAlgn="base">
              <a:buFont typeface="Arial"/>
              <a:buChar char="•"/>
            </a:pPr>
            <a:r>
              <a:rPr lang="nl-BE" b="0" i="0">
                <a:solidFill>
                  <a:srgbClr val="1D1B11"/>
                </a:solidFill>
                <a:effectLst/>
              </a:rPr>
              <a:t>De cliënt </a:t>
            </a:r>
            <a:r>
              <a:rPr lang="nl-BE">
                <a:solidFill>
                  <a:srgbClr val="1D1B11"/>
                </a:solidFill>
              </a:rPr>
              <a:t>inschrijven</a:t>
            </a:r>
            <a:r>
              <a:rPr lang="nl-BE" b="0" i="0">
                <a:solidFill>
                  <a:srgbClr val="1D1B11"/>
                </a:solidFill>
                <a:effectLst/>
              </a:rPr>
              <a:t> via de </a:t>
            </a:r>
            <a:r>
              <a:rPr lang="nl-BE">
                <a:solidFill>
                  <a:srgbClr val="1D1B11"/>
                </a:solidFill>
              </a:rPr>
              <a:t>planningstool. Hierbij</a:t>
            </a:r>
            <a:r>
              <a:rPr lang="nl-BE" b="0" i="0">
                <a:solidFill>
                  <a:srgbClr val="1D1B11"/>
                </a:solidFill>
                <a:effectLst/>
              </a:rPr>
              <a:t> dien je volgende gegevens op te vragen </a:t>
            </a:r>
            <a:r>
              <a:rPr lang="nl-BE">
                <a:solidFill>
                  <a:srgbClr val="1D1B11"/>
                </a:solidFill>
              </a:rPr>
              <a:t>: </a:t>
            </a:r>
          </a:p>
          <a:p>
            <a:pPr lvl="1">
              <a:buFont typeface="Wingdings,Sans-Serif"/>
              <a:buChar char="Ø"/>
            </a:pPr>
            <a:r>
              <a:rPr lang="nl-BE">
                <a:solidFill>
                  <a:srgbClr val="000000"/>
                </a:solidFill>
              </a:rPr>
              <a:t>Naam &amp; voornaam cliënt </a:t>
            </a:r>
            <a:endParaRPr lang="nl-BE"/>
          </a:p>
          <a:p>
            <a:pPr lvl="1">
              <a:buFont typeface="Wingdings,Sans-Serif"/>
              <a:buChar char="Ø"/>
            </a:pPr>
            <a:r>
              <a:rPr lang="nl-BE">
                <a:solidFill>
                  <a:srgbClr val="000000"/>
                </a:solidFill>
              </a:rPr>
              <a:t>geboortedatum </a:t>
            </a:r>
            <a:endParaRPr lang="en-US"/>
          </a:p>
          <a:p>
            <a:pPr lvl="1">
              <a:buFont typeface="Wingdings,Sans-Serif"/>
              <a:buChar char="Ø"/>
            </a:pPr>
            <a:r>
              <a:rPr lang="nl-BE">
                <a:solidFill>
                  <a:srgbClr val="000000"/>
                </a:solidFill>
              </a:rPr>
              <a:t>Activatiecode </a:t>
            </a:r>
            <a:endParaRPr lang="nl-BE"/>
          </a:p>
          <a:p>
            <a:pPr>
              <a:buFont typeface="Arial"/>
              <a:buChar char="•"/>
            </a:pPr>
            <a:r>
              <a:rPr lang="nl-BE">
                <a:solidFill>
                  <a:srgbClr val="1D1B11"/>
                </a:solidFill>
              </a:rPr>
              <a:t>Maak 2 etiketten met de naam en voornaam van de cliënt voor het markeren van het testonderzoek (1 voor het buisje, 1 voor de tester)</a:t>
            </a:r>
            <a:br>
              <a:rPr lang="nl-BE">
                <a:solidFill>
                  <a:srgbClr val="1D1B11"/>
                </a:solidFill>
              </a:rPr>
            </a:br>
            <a:r>
              <a:rPr lang="nl-BE">
                <a:solidFill>
                  <a:srgbClr val="1D1B11"/>
                </a:solidFill>
              </a:rPr>
              <a:t>en geef dit mee aan de cliënt . </a:t>
            </a:r>
            <a:endParaRPr lang="nl-BE">
              <a:solidFill>
                <a:srgbClr val="000000"/>
              </a:solidFill>
            </a:endParaRPr>
          </a:p>
        </p:txBody>
      </p:sp>
      <p:sp>
        <p:nvSpPr>
          <p:cNvPr id="4" name="Tijdelijke aanduiding voor dianummer 3">
            <a:extLst>
              <a:ext uri="{FF2B5EF4-FFF2-40B4-BE49-F238E27FC236}">
                <a16:creationId xmlns:a16="http://schemas.microsoft.com/office/drawing/2014/main" id="{1BD8F8CC-7B40-40B3-AA57-78B7373494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44</a:t>
            </a:fld>
            <a:endParaRPr lang="nl-BE"/>
          </a:p>
        </p:txBody>
      </p:sp>
    </p:spTree>
    <p:extLst>
      <p:ext uri="{BB962C8B-B14F-4D97-AF65-F5344CB8AC3E}">
        <p14:creationId xmlns:p14="http://schemas.microsoft.com/office/powerpoint/2010/main" val="1821522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D272E-7D78-4BD1-B828-2308376FF61E}"/>
              </a:ext>
            </a:extLst>
          </p:cNvPr>
          <p:cNvSpPr>
            <a:spLocks noGrp="1"/>
          </p:cNvSpPr>
          <p:nvPr>
            <p:ph type="title"/>
          </p:nvPr>
        </p:nvSpPr>
        <p:spPr/>
        <p:txBody>
          <a:bodyPr/>
          <a:lstStyle/>
          <a:p>
            <a:r>
              <a:rPr lang="nl-BE"/>
              <a:t>Tijdens de testafnames : Onthaal</a:t>
            </a:r>
            <a:endParaRPr lang="nl-NL"/>
          </a:p>
        </p:txBody>
      </p:sp>
      <p:sp>
        <p:nvSpPr>
          <p:cNvPr id="3" name="Tijdelijke aanduiding voor tekst 2">
            <a:extLst>
              <a:ext uri="{FF2B5EF4-FFF2-40B4-BE49-F238E27FC236}">
                <a16:creationId xmlns:a16="http://schemas.microsoft.com/office/drawing/2014/main" id="{E3AD6CE2-9FFF-48FA-AC66-9F1EA1F9635B}"/>
              </a:ext>
            </a:extLst>
          </p:cNvPr>
          <p:cNvSpPr>
            <a:spLocks noGrp="1"/>
          </p:cNvSpPr>
          <p:nvPr>
            <p:ph type="body" idx="1"/>
          </p:nvPr>
        </p:nvSpPr>
        <p:spPr>
          <a:xfrm>
            <a:off x="399288" y="2595563"/>
            <a:ext cx="11323320" cy="2970213"/>
          </a:xfrm>
        </p:spPr>
        <p:txBody>
          <a:bodyPr/>
          <a:lstStyle/>
          <a:p>
            <a:pPr marL="400050" indent="-285750">
              <a:buFont typeface="Arial,Sans-Serif"/>
              <a:buChar char="•"/>
            </a:pPr>
            <a:r>
              <a:rPr lang="nl-BE"/>
              <a:t>Geef  de CLB brief af aan de cliënt met de procedure van het verdere verloop. </a:t>
            </a:r>
          </a:p>
          <a:p>
            <a:pPr marL="400050" indent="-285750">
              <a:buFont typeface="Arial,Sans-Serif"/>
              <a:buChar char="•"/>
            </a:pPr>
            <a:r>
              <a:rPr lang="nl-BE"/>
              <a:t>De onthaler spreekt het kind en de ouders geruststellend toe. Legt kort uit wat er staat te gebeuren.</a:t>
            </a:r>
            <a:endParaRPr lang="en-US"/>
          </a:p>
          <a:p>
            <a:pPr marL="400050" indent="-285750">
              <a:buFont typeface="Arial,Sans-Serif"/>
              <a:buChar char="•"/>
            </a:pPr>
            <a:r>
              <a:rPr lang="nl-BE">
                <a:solidFill>
                  <a:srgbClr val="1D1B11"/>
                </a:solidFill>
              </a:rPr>
              <a:t>De cliënt doorsturen naar de wachtzaal of de testruimte. Hierbij steeds de bezetting van de wachtzaal in het oog houden conform de risicoanalyse.</a:t>
            </a:r>
            <a:endParaRPr lang="nl-BE"/>
          </a:p>
        </p:txBody>
      </p:sp>
      <p:sp>
        <p:nvSpPr>
          <p:cNvPr id="4" name="Tijdelijke aanduiding voor dianummer 3">
            <a:extLst>
              <a:ext uri="{FF2B5EF4-FFF2-40B4-BE49-F238E27FC236}">
                <a16:creationId xmlns:a16="http://schemas.microsoft.com/office/drawing/2014/main" id="{BE73D063-AA9F-443B-AD6E-708A43E056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45</a:t>
            </a:fld>
            <a:endParaRPr lang="nl-BE"/>
          </a:p>
        </p:txBody>
      </p:sp>
    </p:spTree>
    <p:extLst>
      <p:ext uri="{BB962C8B-B14F-4D97-AF65-F5344CB8AC3E}">
        <p14:creationId xmlns:p14="http://schemas.microsoft.com/office/powerpoint/2010/main" val="2872348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55EF8-7914-4F66-A107-E3AB02762033}"/>
              </a:ext>
            </a:extLst>
          </p:cNvPr>
          <p:cNvSpPr>
            <a:spLocks noGrp="1"/>
          </p:cNvSpPr>
          <p:nvPr>
            <p:ph type="title"/>
          </p:nvPr>
        </p:nvSpPr>
        <p:spPr>
          <a:xfrm>
            <a:off x="399288" y="365126"/>
            <a:ext cx="11323320" cy="784944"/>
          </a:xfrm>
        </p:spPr>
        <p:txBody>
          <a:bodyPr/>
          <a:lstStyle/>
          <a:p>
            <a:r>
              <a:rPr lang="nl-BE"/>
              <a:t>Tijdens de testafname : Test afnemen </a:t>
            </a:r>
            <a:br>
              <a:rPr lang="nl-BE" sz="4400" b="1" i="0">
                <a:effectLst/>
                <a:latin typeface="Calibri" panose="020F0502020204030204" pitchFamily="34" charset="0"/>
              </a:rPr>
            </a:br>
            <a:endParaRPr lang="nl-BE" sz="1600"/>
          </a:p>
        </p:txBody>
      </p:sp>
      <p:sp>
        <p:nvSpPr>
          <p:cNvPr id="3" name="Tijdelijke aanduiding voor tekst 2">
            <a:extLst>
              <a:ext uri="{FF2B5EF4-FFF2-40B4-BE49-F238E27FC236}">
                <a16:creationId xmlns:a16="http://schemas.microsoft.com/office/drawing/2014/main" id="{8809DDEA-0A2E-44B9-A4A5-915FF322A25B}"/>
              </a:ext>
            </a:extLst>
          </p:cNvPr>
          <p:cNvSpPr>
            <a:spLocks noGrp="1"/>
          </p:cNvSpPr>
          <p:nvPr>
            <p:ph type="body" idx="1"/>
          </p:nvPr>
        </p:nvSpPr>
        <p:spPr>
          <a:xfrm>
            <a:off x="462788" y="2227038"/>
            <a:ext cx="11323320" cy="2604783"/>
          </a:xfrm>
        </p:spPr>
        <p:txBody>
          <a:bodyPr/>
          <a:lstStyle/>
          <a:p>
            <a:pPr marL="114300" indent="0" fontAlgn="base">
              <a:buNone/>
            </a:pPr>
            <a:r>
              <a:rPr lang="nl-BE" b="1" i="0">
                <a:solidFill>
                  <a:srgbClr val="008D36"/>
                </a:solidFill>
                <a:effectLst/>
              </a:rPr>
              <a:t>Bij het onthalen van de cliënt</a:t>
            </a:r>
            <a:r>
              <a:rPr lang="nl-BE" b="1">
                <a:solidFill>
                  <a:srgbClr val="008D36"/>
                </a:solidFill>
              </a:rPr>
              <a:t> in de testruimte </a:t>
            </a:r>
            <a:endParaRPr lang="nl-NL"/>
          </a:p>
          <a:p>
            <a:pPr marL="114300" indent="0">
              <a:buNone/>
            </a:pPr>
            <a:endParaRPr lang="nl-BE" b="1" i="0">
              <a:solidFill>
                <a:srgbClr val="008D36"/>
              </a:solidFill>
              <a:effectLst/>
            </a:endParaRPr>
          </a:p>
          <a:p>
            <a:pPr>
              <a:buFont typeface="Arial"/>
              <a:buChar char="•"/>
            </a:pPr>
            <a:r>
              <a:rPr lang="nl-BE" b="0" i="0">
                <a:solidFill>
                  <a:srgbClr val="000000"/>
                </a:solidFill>
                <a:effectLst/>
              </a:rPr>
              <a:t>Vraag </a:t>
            </a:r>
            <a:r>
              <a:rPr lang="nl-BE"/>
              <a:t>naar de ontvangen etiketten</a:t>
            </a:r>
            <a:endParaRPr lang="nl-BE" sz="1600"/>
          </a:p>
          <a:p>
            <a:pPr>
              <a:buFont typeface="Arial"/>
              <a:buChar char="•"/>
            </a:pPr>
            <a:r>
              <a:rPr lang="nl-BE"/>
              <a:t>Bevraag naam en voornaam </a:t>
            </a:r>
          </a:p>
          <a:p>
            <a:pPr>
              <a:buFont typeface="Arial"/>
              <a:buChar char="•"/>
            </a:pPr>
            <a:r>
              <a:rPr lang="nl-BE">
                <a:solidFill>
                  <a:srgbClr val="1D1B11"/>
                </a:solidFill>
              </a:rPr>
              <a:t>Vraag de cliënt om de handen te ontsmetten</a:t>
            </a:r>
            <a:endParaRPr lang="nl-BE" sz="1600" b="0" i="0">
              <a:effectLst/>
            </a:endParaRPr>
          </a:p>
        </p:txBody>
      </p:sp>
      <p:sp>
        <p:nvSpPr>
          <p:cNvPr id="4" name="Tijdelijke aanduiding voor dianummer 3">
            <a:extLst>
              <a:ext uri="{FF2B5EF4-FFF2-40B4-BE49-F238E27FC236}">
                <a16:creationId xmlns:a16="http://schemas.microsoft.com/office/drawing/2014/main" id="{E0C56513-E642-4B58-A165-1F6C9F1479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46</a:t>
            </a:fld>
            <a:endParaRPr lang="nl-BE"/>
          </a:p>
        </p:txBody>
      </p:sp>
    </p:spTree>
    <p:extLst>
      <p:ext uri="{BB962C8B-B14F-4D97-AF65-F5344CB8AC3E}">
        <p14:creationId xmlns:p14="http://schemas.microsoft.com/office/powerpoint/2010/main" val="382693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A959B-61FB-41B3-8068-CB40940C5E96}"/>
              </a:ext>
            </a:extLst>
          </p:cNvPr>
          <p:cNvSpPr>
            <a:spLocks noGrp="1"/>
          </p:cNvSpPr>
          <p:nvPr>
            <p:ph type="title"/>
          </p:nvPr>
        </p:nvSpPr>
        <p:spPr/>
        <p:txBody>
          <a:bodyPr/>
          <a:lstStyle/>
          <a:p>
            <a:r>
              <a:rPr lang="nl-NL"/>
              <a:t>Tijdens de testafname : Test afnemen</a:t>
            </a:r>
          </a:p>
        </p:txBody>
      </p:sp>
      <p:sp>
        <p:nvSpPr>
          <p:cNvPr id="3" name="Tijdelijke aanduiding voor tekst 2">
            <a:extLst>
              <a:ext uri="{FF2B5EF4-FFF2-40B4-BE49-F238E27FC236}">
                <a16:creationId xmlns:a16="http://schemas.microsoft.com/office/drawing/2014/main" id="{BBA726E8-9B98-4604-A95A-9E1586891F5E}"/>
              </a:ext>
            </a:extLst>
          </p:cNvPr>
          <p:cNvSpPr>
            <a:spLocks noGrp="1"/>
          </p:cNvSpPr>
          <p:nvPr>
            <p:ph type="body" idx="1"/>
          </p:nvPr>
        </p:nvSpPr>
        <p:spPr>
          <a:xfrm>
            <a:off x="4296600" y="1301750"/>
            <a:ext cx="7489507" cy="4462463"/>
          </a:xfrm>
        </p:spPr>
        <p:txBody>
          <a:bodyPr/>
          <a:lstStyle/>
          <a:p>
            <a:pPr marL="114300" indent="0">
              <a:buNone/>
            </a:pPr>
            <a:r>
              <a:rPr lang="nl-BE" b="1">
                <a:solidFill>
                  <a:srgbClr val="008D36"/>
                </a:solidFill>
              </a:rPr>
              <a:t>Tijdens de testafname</a:t>
            </a:r>
            <a:br>
              <a:rPr lang="nl-BE" b="1">
                <a:solidFill>
                  <a:srgbClr val="008D36"/>
                </a:solidFill>
              </a:rPr>
            </a:br>
            <a:endParaRPr lang="nl-BE"/>
          </a:p>
          <a:p>
            <a:pPr marL="114300" indent="0">
              <a:buNone/>
            </a:pPr>
            <a:r>
              <a:rPr lang="nl-BE" b="1">
                <a:solidFill>
                  <a:srgbClr val="FF0000"/>
                </a:solidFill>
              </a:rPr>
              <a:t>NEEM STEEDS JE TIJD EN DOE HET RUSTIG AAN.</a:t>
            </a:r>
            <a:r>
              <a:rPr lang="nl-BE">
                <a:solidFill>
                  <a:srgbClr val="FF0000"/>
                </a:solidFill>
              </a:rPr>
              <a:t> </a:t>
            </a:r>
            <a:endParaRPr lang="en-US"/>
          </a:p>
          <a:p>
            <a:pPr marL="628650" indent="-514350">
              <a:buAutoNum type="arabicPeriod"/>
            </a:pPr>
            <a:r>
              <a:rPr lang="nl-BE">
                <a:solidFill>
                  <a:srgbClr val="1D1B11"/>
                </a:solidFill>
              </a:rPr>
              <a:t>Neem de flacon met buffervloeistof </a:t>
            </a:r>
            <a:br>
              <a:rPr lang="nl-BE">
                <a:solidFill>
                  <a:srgbClr val="1D1B11"/>
                </a:solidFill>
              </a:rPr>
            </a:br>
            <a:endParaRPr lang="nl-BE">
              <a:solidFill>
                <a:srgbClr val="1D1B11"/>
              </a:solidFill>
            </a:endParaRPr>
          </a:p>
          <a:p>
            <a:pPr marL="628650" indent="-514350">
              <a:buAutoNum type="arabicPeriod"/>
            </a:pPr>
            <a:r>
              <a:rPr lang="nl-BE">
                <a:solidFill>
                  <a:srgbClr val="1D1B11"/>
                </a:solidFill>
              </a:rPr>
              <a:t>Neem een buisje (eventueel met pincet) en plaats dit in het plastic rekje. Kleef er een etiket op met de naam &amp; voornaam van de cliënt. Doe 10 druppels uit de flacon met buffervloeistof in het buisje.</a:t>
            </a:r>
            <a:endParaRPr lang="nl-NL"/>
          </a:p>
        </p:txBody>
      </p:sp>
      <p:sp>
        <p:nvSpPr>
          <p:cNvPr id="4" name="Tijdelijke aanduiding voor dianummer 3">
            <a:extLst>
              <a:ext uri="{FF2B5EF4-FFF2-40B4-BE49-F238E27FC236}">
                <a16:creationId xmlns:a16="http://schemas.microsoft.com/office/drawing/2014/main" id="{01177042-516E-4AC6-980A-C8B14FFB29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47</a:t>
            </a:fld>
            <a:endParaRPr lang="nl-BE"/>
          </a:p>
        </p:txBody>
      </p:sp>
      <p:pic>
        <p:nvPicPr>
          <p:cNvPr id="5" name="Afbeelding 5">
            <a:extLst>
              <a:ext uri="{FF2B5EF4-FFF2-40B4-BE49-F238E27FC236}">
                <a16:creationId xmlns:a16="http://schemas.microsoft.com/office/drawing/2014/main" id="{3FCFC753-79FF-4DFC-81F1-C9CE825AD477}"/>
              </a:ext>
            </a:extLst>
          </p:cNvPr>
          <p:cNvPicPr>
            <a:picLocks noChangeAspect="1"/>
          </p:cNvPicPr>
          <p:nvPr/>
        </p:nvPicPr>
        <p:blipFill>
          <a:blip r:embed="rId2"/>
          <a:stretch>
            <a:fillRect/>
          </a:stretch>
        </p:blipFill>
        <p:spPr>
          <a:xfrm>
            <a:off x="1038225" y="1771650"/>
            <a:ext cx="2789237" cy="3806825"/>
          </a:xfrm>
          <a:prstGeom prst="rect">
            <a:avLst/>
          </a:prstGeom>
        </p:spPr>
      </p:pic>
    </p:spTree>
    <p:extLst>
      <p:ext uri="{BB962C8B-B14F-4D97-AF65-F5344CB8AC3E}">
        <p14:creationId xmlns:p14="http://schemas.microsoft.com/office/powerpoint/2010/main" val="526068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D08FF29-056A-4E7E-A80C-EF0164F2CCA8}"/>
              </a:ext>
            </a:extLst>
          </p:cNvPr>
          <p:cNvSpPr>
            <a:spLocks noGrp="1"/>
          </p:cNvSpPr>
          <p:nvPr>
            <p:ph type="body" idx="1"/>
          </p:nvPr>
        </p:nvSpPr>
        <p:spPr>
          <a:xfrm>
            <a:off x="399288" y="563563"/>
            <a:ext cx="11323320" cy="5668962"/>
          </a:xfrm>
        </p:spPr>
        <p:txBody>
          <a:bodyPr/>
          <a:lstStyle/>
          <a:p>
            <a:pPr marL="114300" indent="0">
              <a:buNone/>
            </a:pPr>
            <a:r>
              <a:rPr lang="nl-BE" b="1">
                <a:solidFill>
                  <a:srgbClr val="1D1B11"/>
                </a:solidFill>
              </a:rPr>
              <a:t>TESTAFNAME</a:t>
            </a:r>
            <a:r>
              <a:rPr lang="nl-BE">
                <a:solidFill>
                  <a:srgbClr val="1D1B11"/>
                </a:solidFill>
              </a:rPr>
              <a:t> : </a:t>
            </a:r>
            <a:endParaRPr lang="en-US"/>
          </a:p>
          <a:p>
            <a:pPr marL="114300" indent="0">
              <a:buNone/>
            </a:pPr>
            <a:endParaRPr lang="nl-BE">
              <a:solidFill>
                <a:srgbClr val="1D1B11"/>
              </a:solidFill>
            </a:endParaRPr>
          </a:p>
          <a:p>
            <a:pPr>
              <a:buFont typeface="Arial"/>
              <a:buChar char="•"/>
            </a:pPr>
            <a:r>
              <a:rPr lang="nl-BE">
                <a:solidFill>
                  <a:srgbClr val="1D1B11"/>
                </a:solidFill>
              </a:rPr>
              <a:t>Neem een wisser en tongspatel &amp; vraag de cliënt om de mond goed open te doen zodat de amandelen beter zichtbaar zijn. Met een tongspatel kan je lichtjes op de tong duwen. </a:t>
            </a:r>
            <a:br>
              <a:rPr lang="nl-BE"/>
            </a:br>
            <a:r>
              <a:rPr lang="nl-BE">
                <a:solidFill>
                  <a:srgbClr val="1D1B11"/>
                </a:solidFill>
              </a:rPr>
              <a:t>(Let op : Als je vraagt de tong ver uit te steken, maakt dit de tong gespannen en minder </a:t>
            </a:r>
            <a:r>
              <a:rPr lang="nl-BE" err="1">
                <a:solidFill>
                  <a:srgbClr val="1D1B11"/>
                </a:solidFill>
              </a:rPr>
              <a:t>indrukbaar</a:t>
            </a:r>
            <a:r>
              <a:rPr lang="nl-BE">
                <a:solidFill>
                  <a:srgbClr val="1D1B11"/>
                </a:solidFill>
              </a:rPr>
              <a:t> met een spatel. )</a:t>
            </a:r>
            <a:br>
              <a:rPr lang="nl-BE"/>
            </a:br>
            <a:r>
              <a:rPr lang="nl-BE">
                <a:solidFill>
                  <a:srgbClr val="1D1B11"/>
                </a:solidFill>
              </a:rPr>
              <a:t>Het best adviseren goed </a:t>
            </a:r>
            <a:r>
              <a:rPr lang="nl-BE" b="1">
                <a:solidFill>
                  <a:srgbClr val="1D1B11"/>
                </a:solidFill>
              </a:rPr>
              <a:t>IN</a:t>
            </a:r>
            <a:r>
              <a:rPr lang="nl-BE">
                <a:solidFill>
                  <a:srgbClr val="1D1B11"/>
                </a:solidFill>
              </a:rPr>
              <a:t> te ademen om te ontspannen. </a:t>
            </a:r>
            <a:endParaRPr lang="nl-BE">
              <a:solidFill>
                <a:srgbClr val="000000"/>
              </a:solidFill>
            </a:endParaRPr>
          </a:p>
          <a:p>
            <a:pPr>
              <a:buFont typeface="Arial"/>
              <a:buChar char="•"/>
            </a:pPr>
            <a:r>
              <a:rPr lang="nl-BE">
                <a:solidFill>
                  <a:srgbClr val="1D1B11"/>
                </a:solidFill>
              </a:rPr>
              <a:t>Ga met de wisser naar de rode delen links en rechts achteraan de tong, tegen de amandelen. Let erop geen tong en tanden aan te raken. Ga met dezelfde wisser 2cm recht in elk neusgat. Draai 3x rond en verwijder de wisser langzaam.  </a:t>
            </a:r>
            <a:endParaRPr lang="nl-BE"/>
          </a:p>
        </p:txBody>
      </p:sp>
      <p:sp>
        <p:nvSpPr>
          <p:cNvPr id="4" name="Tijdelijke aanduiding voor dianummer 3">
            <a:extLst>
              <a:ext uri="{FF2B5EF4-FFF2-40B4-BE49-F238E27FC236}">
                <a16:creationId xmlns:a16="http://schemas.microsoft.com/office/drawing/2014/main" id="{D5438E1F-FC64-41CA-9B0C-846F194DC6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48</a:t>
            </a:fld>
            <a:endParaRPr lang="nl-BE"/>
          </a:p>
        </p:txBody>
      </p:sp>
    </p:spTree>
    <p:extLst>
      <p:ext uri="{BB962C8B-B14F-4D97-AF65-F5344CB8AC3E}">
        <p14:creationId xmlns:p14="http://schemas.microsoft.com/office/powerpoint/2010/main" val="603536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E7CEA-4567-4ABE-9AA7-3E32E5C2FF2F}"/>
              </a:ext>
            </a:extLst>
          </p:cNvPr>
          <p:cNvSpPr>
            <a:spLocks noGrp="1"/>
          </p:cNvSpPr>
          <p:nvPr>
            <p:ph type="title"/>
          </p:nvPr>
        </p:nvSpPr>
        <p:spPr/>
        <p:txBody>
          <a:bodyPr/>
          <a:lstStyle/>
          <a:p>
            <a:r>
              <a:rPr lang="nl-NL"/>
              <a:t>Tijdens de testafname : Test afnemen</a:t>
            </a:r>
          </a:p>
        </p:txBody>
      </p:sp>
      <p:sp>
        <p:nvSpPr>
          <p:cNvPr id="3" name="Tijdelijke aanduiding voor tekst 2">
            <a:extLst>
              <a:ext uri="{FF2B5EF4-FFF2-40B4-BE49-F238E27FC236}">
                <a16:creationId xmlns:a16="http://schemas.microsoft.com/office/drawing/2014/main" id="{6C118B17-8AEF-4223-B010-04EE47B950A7}"/>
              </a:ext>
            </a:extLst>
          </p:cNvPr>
          <p:cNvSpPr>
            <a:spLocks noGrp="1"/>
          </p:cNvSpPr>
          <p:nvPr>
            <p:ph type="body" idx="1"/>
          </p:nvPr>
        </p:nvSpPr>
        <p:spPr>
          <a:xfrm>
            <a:off x="4137851" y="1714500"/>
            <a:ext cx="7457757" cy="4383088"/>
          </a:xfrm>
        </p:spPr>
        <p:txBody>
          <a:bodyPr/>
          <a:lstStyle/>
          <a:p>
            <a:pPr marL="114300" indent="0">
              <a:buNone/>
            </a:pPr>
            <a:r>
              <a:rPr lang="nl-NL"/>
              <a:t>3.   Steek de wisser in het buisje, duw 10-15 keer op het onderste deel van het buisje en draai de wisser ondertussen rond in het buisje. Zorg er wel voor dat de suspensie niet begint te schuimen. Anders wordt er schuim op de cassette gedruppeld, en is er te weinig vloeistof. </a:t>
            </a:r>
            <a:endParaRPr lang="nl-NL" b="1"/>
          </a:p>
          <a:p>
            <a:pPr marL="114300" indent="0">
              <a:buNone/>
            </a:pPr>
            <a:endParaRPr lang="nl-NL"/>
          </a:p>
          <a:p>
            <a:pPr marL="114300" indent="0">
              <a:buNone/>
            </a:pPr>
            <a:r>
              <a:rPr lang="nl-NL"/>
              <a:t>4.  Stel de timer in voor 2 minuten en laat de wisser gedurende deze tijd in het buisje. Wacht even. </a:t>
            </a:r>
            <a:endParaRPr lang="nl-NL" b="1"/>
          </a:p>
          <a:p>
            <a:endParaRPr lang="nl-NL" b="1"/>
          </a:p>
        </p:txBody>
      </p:sp>
      <p:sp>
        <p:nvSpPr>
          <p:cNvPr id="4" name="Tijdelijke aanduiding voor dianummer 3">
            <a:extLst>
              <a:ext uri="{FF2B5EF4-FFF2-40B4-BE49-F238E27FC236}">
                <a16:creationId xmlns:a16="http://schemas.microsoft.com/office/drawing/2014/main" id="{E1D04763-E103-4DEC-925F-30A49E9DD8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49</a:t>
            </a:fld>
            <a:endParaRPr lang="nl-BE"/>
          </a:p>
        </p:txBody>
      </p:sp>
      <p:pic>
        <p:nvPicPr>
          <p:cNvPr id="5" name="Afbeelding 5">
            <a:extLst>
              <a:ext uri="{FF2B5EF4-FFF2-40B4-BE49-F238E27FC236}">
                <a16:creationId xmlns:a16="http://schemas.microsoft.com/office/drawing/2014/main" id="{412658DB-0EE3-4BE9-ADB5-DEA846D983E4}"/>
              </a:ext>
            </a:extLst>
          </p:cNvPr>
          <p:cNvPicPr>
            <a:picLocks noChangeAspect="1"/>
          </p:cNvPicPr>
          <p:nvPr/>
        </p:nvPicPr>
        <p:blipFill>
          <a:blip r:embed="rId2"/>
          <a:stretch>
            <a:fillRect/>
          </a:stretch>
        </p:blipFill>
        <p:spPr>
          <a:xfrm>
            <a:off x="939800" y="2163763"/>
            <a:ext cx="2668587" cy="3260724"/>
          </a:xfrm>
          <a:prstGeom prst="rect">
            <a:avLst/>
          </a:prstGeom>
        </p:spPr>
      </p:pic>
    </p:spTree>
    <p:extLst>
      <p:ext uri="{BB962C8B-B14F-4D97-AF65-F5344CB8AC3E}">
        <p14:creationId xmlns:p14="http://schemas.microsoft.com/office/powerpoint/2010/main" val="297552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364BF-690B-4858-B0FC-A327712F0DA5}"/>
              </a:ext>
            </a:extLst>
          </p:cNvPr>
          <p:cNvSpPr>
            <a:spLocks noGrp="1"/>
          </p:cNvSpPr>
          <p:nvPr>
            <p:ph type="title"/>
          </p:nvPr>
        </p:nvSpPr>
        <p:spPr/>
        <p:txBody>
          <a:bodyPr/>
          <a:lstStyle/>
          <a:p>
            <a:r>
              <a:rPr lang="nl-NL"/>
              <a:t>Sneltesten: eerste getuigenis</a:t>
            </a:r>
          </a:p>
        </p:txBody>
      </p:sp>
      <p:sp>
        <p:nvSpPr>
          <p:cNvPr id="4" name="Tijdelijke aanduiding voor dianummer 3">
            <a:extLst>
              <a:ext uri="{FF2B5EF4-FFF2-40B4-BE49-F238E27FC236}">
                <a16:creationId xmlns:a16="http://schemas.microsoft.com/office/drawing/2014/main" id="{BC8208BB-230B-4A9A-BAC1-EE0E7FC47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5</a:t>
            </a:fld>
            <a:endParaRPr lang="nl-BE"/>
          </a:p>
        </p:txBody>
      </p:sp>
      <p:pic>
        <p:nvPicPr>
          <p:cNvPr id="5" name="Afbeelding 5" descr="Afbeelding met bord, voedsel, binnen, meloen&#10;&#10;Automatisch gegenereerde beschrijving">
            <a:extLst>
              <a:ext uri="{FF2B5EF4-FFF2-40B4-BE49-F238E27FC236}">
                <a16:creationId xmlns:a16="http://schemas.microsoft.com/office/drawing/2014/main" id="{0BEA0965-AE2E-45F3-9FD9-D2A59A10326E}"/>
              </a:ext>
            </a:extLst>
          </p:cNvPr>
          <p:cNvPicPr>
            <a:picLocks noChangeAspect="1"/>
          </p:cNvPicPr>
          <p:nvPr/>
        </p:nvPicPr>
        <p:blipFill>
          <a:blip r:embed="rId3"/>
          <a:stretch>
            <a:fillRect/>
          </a:stretch>
        </p:blipFill>
        <p:spPr>
          <a:xfrm>
            <a:off x="2516554" y="1434327"/>
            <a:ext cx="7666892" cy="4321498"/>
          </a:xfrm>
          <a:prstGeom prst="rect">
            <a:avLst/>
          </a:prstGeom>
        </p:spPr>
      </p:pic>
    </p:spTree>
    <p:extLst>
      <p:ext uri="{BB962C8B-B14F-4D97-AF65-F5344CB8AC3E}">
        <p14:creationId xmlns:p14="http://schemas.microsoft.com/office/powerpoint/2010/main" val="662494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55EF8-7914-4F66-A107-E3AB02762033}"/>
              </a:ext>
            </a:extLst>
          </p:cNvPr>
          <p:cNvSpPr>
            <a:spLocks noGrp="1"/>
          </p:cNvSpPr>
          <p:nvPr>
            <p:ph type="title"/>
          </p:nvPr>
        </p:nvSpPr>
        <p:spPr>
          <a:xfrm>
            <a:off x="399288" y="365125"/>
            <a:ext cx="11323320" cy="888640"/>
          </a:xfrm>
        </p:spPr>
        <p:txBody>
          <a:bodyPr/>
          <a:lstStyle/>
          <a:p>
            <a:br>
              <a:rPr lang="nl-BE" b="1" i="0">
                <a:effectLst/>
                <a:latin typeface="Segoe UI" panose="020B0502040204020203" pitchFamily="34" charset="0"/>
              </a:rPr>
            </a:br>
            <a:r>
              <a:rPr lang="nl-BE"/>
              <a:t>Test onderzoeken : </a:t>
            </a:r>
            <a:br>
              <a:rPr lang="nl-BE" sz="4400" b="1" i="0">
                <a:effectLst/>
                <a:latin typeface="Calibri" panose="020F0502020204030204" pitchFamily="34" charset="0"/>
              </a:rPr>
            </a:br>
            <a:endParaRPr lang="nl-NL"/>
          </a:p>
        </p:txBody>
      </p:sp>
      <p:sp>
        <p:nvSpPr>
          <p:cNvPr id="3" name="Tijdelijke aanduiding voor tekst 2">
            <a:extLst>
              <a:ext uri="{FF2B5EF4-FFF2-40B4-BE49-F238E27FC236}">
                <a16:creationId xmlns:a16="http://schemas.microsoft.com/office/drawing/2014/main" id="{8809DDEA-0A2E-44B9-A4A5-915FF322A25B}"/>
              </a:ext>
            </a:extLst>
          </p:cNvPr>
          <p:cNvSpPr>
            <a:spLocks noGrp="1"/>
          </p:cNvSpPr>
          <p:nvPr>
            <p:ph type="body" idx="1"/>
          </p:nvPr>
        </p:nvSpPr>
        <p:spPr>
          <a:xfrm>
            <a:off x="3820351" y="1488206"/>
            <a:ext cx="7624445" cy="4044950"/>
          </a:xfrm>
        </p:spPr>
        <p:txBody>
          <a:bodyPr/>
          <a:lstStyle/>
          <a:p>
            <a:pPr marL="114300" indent="0" fontAlgn="base">
              <a:buNone/>
            </a:pPr>
            <a:r>
              <a:rPr lang="nl-BE">
                <a:solidFill>
                  <a:srgbClr val="1D1B11"/>
                </a:solidFill>
              </a:rPr>
              <a:t>5.   </a:t>
            </a:r>
            <a:r>
              <a:rPr lang="nl-BE" b="0" i="0">
                <a:solidFill>
                  <a:srgbClr val="1D1B11"/>
                </a:solidFill>
                <a:effectLst/>
              </a:rPr>
              <a:t>Haal de wisser na 2 minuten uit het buisje en probeer er zoveel mogelijk vocht uit te duwen door de tip tegen de wand van </a:t>
            </a:r>
            <a:r>
              <a:rPr lang="nl-BE">
                <a:solidFill>
                  <a:srgbClr val="1D1B11"/>
                </a:solidFill>
              </a:rPr>
              <a:t>het buisje</a:t>
            </a:r>
            <a:r>
              <a:rPr lang="nl-BE" b="0" i="0">
                <a:solidFill>
                  <a:srgbClr val="1D1B11"/>
                </a:solidFill>
                <a:effectLst/>
              </a:rPr>
              <a:t> te duwen. Gooi de </a:t>
            </a:r>
            <a:r>
              <a:rPr lang="nl-BE">
                <a:solidFill>
                  <a:srgbClr val="1D1B11"/>
                </a:solidFill>
              </a:rPr>
              <a:t>wisser bij</a:t>
            </a:r>
            <a:r>
              <a:rPr lang="nl-BE" b="0" i="0">
                <a:solidFill>
                  <a:srgbClr val="1D1B11"/>
                </a:solidFill>
                <a:effectLst/>
              </a:rPr>
              <a:t> het medisch afval. </a:t>
            </a:r>
            <a:br>
              <a:rPr lang="nl-BE">
                <a:solidFill>
                  <a:srgbClr val="1D1B11"/>
                </a:solidFill>
              </a:rPr>
            </a:br>
            <a:endParaRPr lang="nl-NL">
              <a:solidFill>
                <a:srgbClr val="000000"/>
              </a:solidFill>
            </a:endParaRPr>
          </a:p>
          <a:p>
            <a:pPr marL="114300" indent="0">
              <a:buNone/>
            </a:pPr>
            <a:r>
              <a:rPr lang="nl-BE">
                <a:solidFill>
                  <a:srgbClr val="1D1B11"/>
                </a:solidFill>
              </a:rPr>
              <a:t>6.  </a:t>
            </a:r>
            <a:r>
              <a:rPr lang="nl-BE" b="0" i="0">
                <a:solidFill>
                  <a:srgbClr val="1D1B11"/>
                </a:solidFill>
                <a:effectLst/>
              </a:rPr>
              <a:t>Haal een dopje (eventueel met pincet) uit het zakje/doosje en plaats het goed op het buisje met de dikke kant in het buisje, de</a:t>
            </a:r>
            <a:br>
              <a:rPr lang="nl-BE"/>
            </a:br>
            <a:r>
              <a:rPr lang="nl-BE" b="0" i="0">
                <a:solidFill>
                  <a:srgbClr val="1D1B11"/>
                </a:solidFill>
                <a:effectLst/>
              </a:rPr>
              <a:t>smalle kant bovenaan. De smalle kant dient om te druppelen.</a:t>
            </a:r>
            <a:r>
              <a:rPr lang="nl-BE" sz="1600" b="0" i="0">
                <a:solidFill>
                  <a:srgbClr val="1D1B11"/>
                </a:solidFill>
                <a:effectLst/>
              </a:rPr>
              <a:t> </a:t>
            </a:r>
            <a:endParaRPr lang="nl-NL"/>
          </a:p>
        </p:txBody>
      </p:sp>
      <p:sp>
        <p:nvSpPr>
          <p:cNvPr id="4" name="Tijdelijke aanduiding voor dianummer 3">
            <a:extLst>
              <a:ext uri="{FF2B5EF4-FFF2-40B4-BE49-F238E27FC236}">
                <a16:creationId xmlns:a16="http://schemas.microsoft.com/office/drawing/2014/main" id="{E0C56513-E642-4B58-A165-1F6C9F1479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50</a:t>
            </a:fld>
            <a:endParaRPr lang="nl-BE"/>
          </a:p>
        </p:txBody>
      </p:sp>
      <p:pic>
        <p:nvPicPr>
          <p:cNvPr id="5" name="Afbeelding 5" descr="Afbeelding met vasthouden, kamer, person&#10;&#10;Automatisch gegenereerde beschrijving">
            <a:extLst>
              <a:ext uri="{FF2B5EF4-FFF2-40B4-BE49-F238E27FC236}">
                <a16:creationId xmlns:a16="http://schemas.microsoft.com/office/drawing/2014/main" id="{FFAD6BAE-D05A-4428-93DD-BF12FF5263D7}"/>
              </a:ext>
            </a:extLst>
          </p:cNvPr>
          <p:cNvPicPr>
            <a:picLocks noChangeAspect="1"/>
          </p:cNvPicPr>
          <p:nvPr/>
        </p:nvPicPr>
        <p:blipFill>
          <a:blip r:embed="rId2"/>
          <a:stretch>
            <a:fillRect/>
          </a:stretch>
        </p:blipFill>
        <p:spPr>
          <a:xfrm>
            <a:off x="1260475" y="2274888"/>
            <a:ext cx="1495425" cy="2371725"/>
          </a:xfrm>
          <a:prstGeom prst="rect">
            <a:avLst/>
          </a:prstGeom>
        </p:spPr>
      </p:pic>
    </p:spTree>
    <p:extLst>
      <p:ext uri="{BB962C8B-B14F-4D97-AF65-F5344CB8AC3E}">
        <p14:creationId xmlns:p14="http://schemas.microsoft.com/office/powerpoint/2010/main" val="2934691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D6AFAA8-C238-45E5-A651-559E02D894C0}"/>
              </a:ext>
            </a:extLst>
          </p:cNvPr>
          <p:cNvSpPr>
            <a:spLocks noGrp="1"/>
          </p:cNvSpPr>
          <p:nvPr>
            <p:ph type="body" idx="1"/>
          </p:nvPr>
        </p:nvSpPr>
        <p:spPr>
          <a:xfrm>
            <a:off x="3518726" y="904875"/>
            <a:ext cx="8275320" cy="5224463"/>
          </a:xfrm>
        </p:spPr>
        <p:txBody>
          <a:bodyPr/>
          <a:lstStyle/>
          <a:p>
            <a:pPr marL="114300" indent="0">
              <a:buNone/>
            </a:pPr>
            <a:r>
              <a:rPr lang="nl-BE">
                <a:solidFill>
                  <a:srgbClr val="1D1B11"/>
                </a:solidFill>
              </a:rPr>
              <a:t>7.   Neem de tester uit de verpakking en kleef er aan het uiteinde een etiket op met de naam &amp; voornaam van de cliënt (andere kant van het rond gaatje).</a:t>
            </a:r>
            <a:br>
              <a:rPr lang="nl-BE">
                <a:solidFill>
                  <a:srgbClr val="1D1B11"/>
                </a:solidFill>
              </a:rPr>
            </a:br>
            <a:r>
              <a:rPr lang="nl-BE">
                <a:solidFill>
                  <a:srgbClr val="1D1B11"/>
                </a:solidFill>
              </a:rPr>
              <a:t> </a:t>
            </a:r>
            <a:endParaRPr lang="en-US"/>
          </a:p>
          <a:p>
            <a:pPr marL="1028700" lvl="1" indent="-457200">
              <a:buFont typeface="Wingdings"/>
              <a:buChar char="Ø"/>
            </a:pPr>
            <a:r>
              <a:rPr lang="nl-BE">
                <a:solidFill>
                  <a:srgbClr val="1D1B11"/>
                </a:solidFill>
              </a:rPr>
              <a:t>Stel de timer in op 15 minuten.  (</a:t>
            </a:r>
            <a:r>
              <a:rPr lang="nl-BE"/>
              <a:t>Vergeet niet op het juiste moment de startknop in te drukken .)</a:t>
            </a:r>
          </a:p>
          <a:p>
            <a:pPr marL="1028700" lvl="1" indent="-457200">
              <a:buFont typeface="Wingdings"/>
              <a:buChar char="Ø"/>
            </a:pPr>
            <a:r>
              <a:rPr lang="nl-BE">
                <a:solidFill>
                  <a:srgbClr val="1D1B11"/>
                </a:solidFill>
              </a:rPr>
              <a:t>Doe 2 druppels van de vloeistof uit het buisje in het ronde gaatje van de test. Duw op de startknop van de timer. Leg de test net voor de timer.  Bij het druppelen , niet te hard duwen , wachten tot de druppel zich vormt en vanzelf valt in het testgaatje. </a:t>
            </a:r>
            <a:endParaRPr lang="en-US"/>
          </a:p>
          <a:p>
            <a:pPr marL="1028700" lvl="1" indent="-457200">
              <a:buFont typeface="Wingdings"/>
              <a:buChar char="Ø"/>
            </a:pPr>
            <a:r>
              <a:rPr lang="nl-BE">
                <a:solidFill>
                  <a:srgbClr val="1D1B11"/>
                </a:solidFill>
              </a:rPr>
              <a:t>Hou het buisje nog even bij totdat je 1 streepje ziet ter hoogte van C op de test (dan weet je of de test geslaagd is). Hierna kan je het buisje bij het medisch afval gooien.</a:t>
            </a:r>
            <a:endParaRPr lang="en-US"/>
          </a:p>
        </p:txBody>
      </p:sp>
      <p:sp>
        <p:nvSpPr>
          <p:cNvPr id="4" name="Tijdelijke aanduiding voor dianummer 3">
            <a:extLst>
              <a:ext uri="{FF2B5EF4-FFF2-40B4-BE49-F238E27FC236}">
                <a16:creationId xmlns:a16="http://schemas.microsoft.com/office/drawing/2014/main" id="{8319017E-38BE-4FB2-88DA-B2AC2687C6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51</a:t>
            </a:fld>
            <a:endParaRPr lang="nl-BE"/>
          </a:p>
        </p:txBody>
      </p:sp>
      <p:pic>
        <p:nvPicPr>
          <p:cNvPr id="6" name="Afbeelding 6" descr="Afbeelding met tekst&#10;&#10;Automatisch gegenereerde beschrijving">
            <a:extLst>
              <a:ext uri="{FF2B5EF4-FFF2-40B4-BE49-F238E27FC236}">
                <a16:creationId xmlns:a16="http://schemas.microsoft.com/office/drawing/2014/main" id="{8308EDC1-7449-4305-9633-5D83E0FBEA93}"/>
              </a:ext>
            </a:extLst>
          </p:cNvPr>
          <p:cNvPicPr>
            <a:picLocks noChangeAspect="1"/>
          </p:cNvPicPr>
          <p:nvPr/>
        </p:nvPicPr>
        <p:blipFill>
          <a:blip r:embed="rId2"/>
          <a:stretch>
            <a:fillRect/>
          </a:stretch>
        </p:blipFill>
        <p:spPr>
          <a:xfrm>
            <a:off x="882650" y="952500"/>
            <a:ext cx="2163762" cy="4897437"/>
          </a:xfrm>
          <a:prstGeom prst="rect">
            <a:avLst/>
          </a:prstGeom>
        </p:spPr>
      </p:pic>
    </p:spTree>
    <p:extLst>
      <p:ext uri="{BB962C8B-B14F-4D97-AF65-F5344CB8AC3E}">
        <p14:creationId xmlns:p14="http://schemas.microsoft.com/office/powerpoint/2010/main" val="3937300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DF80041-7DB9-4746-A451-CD22A8CFA701}"/>
              </a:ext>
            </a:extLst>
          </p:cNvPr>
          <p:cNvSpPr>
            <a:spLocks noGrp="1"/>
          </p:cNvSpPr>
          <p:nvPr>
            <p:ph type="body" idx="1"/>
          </p:nvPr>
        </p:nvSpPr>
        <p:spPr>
          <a:xfrm>
            <a:off x="4272788" y="1825625"/>
            <a:ext cx="7449820" cy="3533776"/>
          </a:xfrm>
        </p:spPr>
        <p:txBody>
          <a:bodyPr/>
          <a:lstStyle/>
          <a:p>
            <a:pPr marL="114300" indent="0">
              <a:buNone/>
            </a:pPr>
            <a:r>
              <a:rPr lang="nl-BE">
                <a:solidFill>
                  <a:srgbClr val="1D1B11"/>
                </a:solidFill>
              </a:rPr>
              <a:t>8. Lees het testresultaat af na 15 minuten: </a:t>
            </a:r>
            <a:endParaRPr lang="en-US"/>
          </a:p>
          <a:p>
            <a:pPr lvl="1" indent="-457200">
              <a:buFont typeface="Wingdings"/>
              <a:buChar char="Ø"/>
            </a:pPr>
            <a:r>
              <a:rPr lang="nl-BE"/>
              <a:t>Negatief = 1 streepje bij C </a:t>
            </a:r>
          </a:p>
          <a:p>
            <a:pPr lvl="1" indent="-457200">
              <a:buFont typeface="Wingdings"/>
              <a:buChar char="Ø"/>
            </a:pPr>
            <a:r>
              <a:rPr lang="nl-BE"/>
              <a:t>Positief = 1 streepje bij C en 1 streepje bij T (ook wanneer het streepje bij T vaag is, is de test positief) </a:t>
            </a:r>
            <a:endParaRPr lang="en-US"/>
          </a:p>
          <a:p>
            <a:pPr lvl="1" indent="-457200">
              <a:buFont typeface="Wingdings"/>
              <a:buChar char="Ø"/>
            </a:pPr>
            <a:r>
              <a:rPr lang="nl-BE">
                <a:solidFill>
                  <a:srgbClr val="1D1B11"/>
                </a:solidFill>
              </a:rPr>
              <a:t>Indien enkel 1 streepje bij T of helemaal geen streepje, is de test niet correct uitgevoerd en moet deze herdaan worden met de substantie die nog rest in het buisje.</a:t>
            </a:r>
            <a:endParaRPr lang="en-US"/>
          </a:p>
        </p:txBody>
      </p:sp>
      <p:sp>
        <p:nvSpPr>
          <p:cNvPr id="4" name="Tijdelijke aanduiding voor dianummer 3">
            <a:extLst>
              <a:ext uri="{FF2B5EF4-FFF2-40B4-BE49-F238E27FC236}">
                <a16:creationId xmlns:a16="http://schemas.microsoft.com/office/drawing/2014/main" id="{68DA918C-FC16-42B8-ABB4-F76682FA65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52</a:t>
            </a:fld>
            <a:endParaRPr lang="nl-BE"/>
          </a:p>
        </p:txBody>
      </p:sp>
      <p:pic>
        <p:nvPicPr>
          <p:cNvPr id="5" name="Afbeelding 5" descr="Afbeelding met klok&#10;&#10;Automatisch gegenereerde beschrijving">
            <a:extLst>
              <a:ext uri="{FF2B5EF4-FFF2-40B4-BE49-F238E27FC236}">
                <a16:creationId xmlns:a16="http://schemas.microsoft.com/office/drawing/2014/main" id="{73D9E015-8217-4E93-9C2C-3853D7084567}"/>
              </a:ext>
            </a:extLst>
          </p:cNvPr>
          <p:cNvPicPr>
            <a:picLocks noChangeAspect="1"/>
          </p:cNvPicPr>
          <p:nvPr/>
        </p:nvPicPr>
        <p:blipFill>
          <a:blip r:embed="rId2"/>
          <a:stretch>
            <a:fillRect/>
          </a:stretch>
        </p:blipFill>
        <p:spPr>
          <a:xfrm>
            <a:off x="1887538" y="566737"/>
            <a:ext cx="1249362" cy="3255962"/>
          </a:xfrm>
          <a:prstGeom prst="rect">
            <a:avLst/>
          </a:prstGeom>
        </p:spPr>
      </p:pic>
      <p:pic>
        <p:nvPicPr>
          <p:cNvPr id="6" name="Afbeelding 6" descr="Afbeelding met tekst&#10;&#10;Automatisch gegenereerde beschrijving">
            <a:extLst>
              <a:ext uri="{FF2B5EF4-FFF2-40B4-BE49-F238E27FC236}">
                <a16:creationId xmlns:a16="http://schemas.microsoft.com/office/drawing/2014/main" id="{D99CB113-B891-49FB-85D0-387649C50616}"/>
              </a:ext>
            </a:extLst>
          </p:cNvPr>
          <p:cNvPicPr>
            <a:picLocks noChangeAspect="1"/>
          </p:cNvPicPr>
          <p:nvPr/>
        </p:nvPicPr>
        <p:blipFill>
          <a:blip r:embed="rId3"/>
          <a:stretch>
            <a:fillRect/>
          </a:stretch>
        </p:blipFill>
        <p:spPr>
          <a:xfrm>
            <a:off x="1312863" y="4370388"/>
            <a:ext cx="2581275" cy="1466850"/>
          </a:xfrm>
          <a:prstGeom prst="rect">
            <a:avLst/>
          </a:prstGeom>
        </p:spPr>
      </p:pic>
    </p:spTree>
    <p:extLst>
      <p:ext uri="{BB962C8B-B14F-4D97-AF65-F5344CB8AC3E}">
        <p14:creationId xmlns:p14="http://schemas.microsoft.com/office/powerpoint/2010/main" val="700700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NADAL® COVID-19 Antigeen Corona sneltest, 20 testen, neus swab - Medische  Vakhandel">
            <a:extLst>
              <a:ext uri="{FF2B5EF4-FFF2-40B4-BE49-F238E27FC236}">
                <a16:creationId xmlns:a16="http://schemas.microsoft.com/office/drawing/2014/main" id="{E4278F85-0C4F-4401-A7A8-01D90F4E2E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0784" y="84841"/>
            <a:ext cx="4675694" cy="6693031"/>
          </a:xfrm>
          <a:prstGeom prst="rect">
            <a:avLst/>
          </a:prstGeom>
          <a:noFill/>
          <a:ln>
            <a:noFill/>
          </a:ln>
        </p:spPr>
      </p:pic>
    </p:spTree>
    <p:extLst>
      <p:ext uri="{BB962C8B-B14F-4D97-AF65-F5344CB8AC3E}">
        <p14:creationId xmlns:p14="http://schemas.microsoft.com/office/powerpoint/2010/main" val="3845862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36165-17EF-4E6D-AD68-ACFACE07AD5C}"/>
              </a:ext>
            </a:extLst>
          </p:cNvPr>
          <p:cNvSpPr>
            <a:spLocks noGrp="1"/>
          </p:cNvSpPr>
          <p:nvPr>
            <p:ph type="title"/>
          </p:nvPr>
        </p:nvSpPr>
        <p:spPr>
          <a:xfrm>
            <a:off x="594550" y="195792"/>
            <a:ext cx="11195791" cy="1146705"/>
          </a:xfrm>
        </p:spPr>
        <p:txBody>
          <a:bodyPr/>
          <a:lstStyle/>
          <a:p>
            <a:r>
              <a:rPr lang="nl-NL"/>
              <a:t>Tijdens de testafnames : handleiding</a:t>
            </a:r>
          </a:p>
        </p:txBody>
      </p:sp>
      <p:sp>
        <p:nvSpPr>
          <p:cNvPr id="3" name="Tijdelijke aanduiding voor tekst 2">
            <a:extLst>
              <a:ext uri="{FF2B5EF4-FFF2-40B4-BE49-F238E27FC236}">
                <a16:creationId xmlns:a16="http://schemas.microsoft.com/office/drawing/2014/main" id="{26C6AF17-227B-4433-A0C2-8C9142D457D3}"/>
              </a:ext>
            </a:extLst>
          </p:cNvPr>
          <p:cNvSpPr>
            <a:spLocks noGrp="1"/>
          </p:cNvSpPr>
          <p:nvPr>
            <p:ph type="body" idx="1"/>
          </p:nvPr>
        </p:nvSpPr>
        <p:spPr/>
        <p:txBody>
          <a:bodyPr/>
          <a:lstStyle/>
          <a:p>
            <a:pPr marL="114300" indent="0">
              <a:buNone/>
            </a:pPr>
            <a:r>
              <a:rPr lang="nl-NL">
                <a:hlinkClick r:id="rId2"/>
              </a:rPr>
              <a:t>NADAL® COVID-19 Ag Test - COVID-19 Antigen Rapid Test - YouTube</a:t>
            </a:r>
            <a:endParaRPr lang="nl-NL"/>
          </a:p>
        </p:txBody>
      </p:sp>
      <p:sp>
        <p:nvSpPr>
          <p:cNvPr id="4" name="Tijdelijke aanduiding voor dianummer 3">
            <a:extLst>
              <a:ext uri="{FF2B5EF4-FFF2-40B4-BE49-F238E27FC236}">
                <a16:creationId xmlns:a16="http://schemas.microsoft.com/office/drawing/2014/main" id="{D40E13B0-0F2F-4EE8-B2C3-43DE118ABC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54</a:t>
            </a:fld>
            <a:endParaRPr lang="nl-BE"/>
          </a:p>
        </p:txBody>
      </p:sp>
      <p:pic>
        <p:nvPicPr>
          <p:cNvPr id="6" name="Afbeelding 6">
            <a:extLst>
              <a:ext uri="{FF2B5EF4-FFF2-40B4-BE49-F238E27FC236}">
                <a16:creationId xmlns:a16="http://schemas.microsoft.com/office/drawing/2014/main" id="{2A45050B-E8CB-42E3-90C2-84E2B60CF18D}"/>
              </a:ext>
            </a:extLst>
          </p:cNvPr>
          <p:cNvPicPr>
            <a:picLocks noChangeAspect="1"/>
          </p:cNvPicPr>
          <p:nvPr/>
        </p:nvPicPr>
        <p:blipFill>
          <a:blip r:embed="rId3"/>
          <a:stretch>
            <a:fillRect/>
          </a:stretch>
        </p:blipFill>
        <p:spPr>
          <a:xfrm>
            <a:off x="4274820" y="2346960"/>
            <a:ext cx="3878580" cy="3901440"/>
          </a:xfrm>
          <a:prstGeom prst="rect">
            <a:avLst/>
          </a:prstGeom>
        </p:spPr>
      </p:pic>
    </p:spTree>
    <p:extLst>
      <p:ext uri="{BB962C8B-B14F-4D97-AF65-F5344CB8AC3E}">
        <p14:creationId xmlns:p14="http://schemas.microsoft.com/office/powerpoint/2010/main" val="1718455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55EF8-7914-4F66-A107-E3AB02762033}"/>
              </a:ext>
            </a:extLst>
          </p:cNvPr>
          <p:cNvSpPr>
            <a:spLocks noGrp="1"/>
          </p:cNvSpPr>
          <p:nvPr>
            <p:ph type="title"/>
          </p:nvPr>
        </p:nvSpPr>
        <p:spPr>
          <a:xfrm>
            <a:off x="399288" y="365125"/>
            <a:ext cx="11323320" cy="1126765"/>
          </a:xfrm>
        </p:spPr>
        <p:txBody>
          <a:bodyPr/>
          <a:lstStyle/>
          <a:p>
            <a:br>
              <a:rPr lang="nl-BE" b="1" i="0">
                <a:effectLst/>
                <a:latin typeface="Segoe UI" panose="020B0502040204020203" pitchFamily="34" charset="0"/>
              </a:rPr>
            </a:br>
            <a:r>
              <a:rPr lang="nl-BE"/>
              <a:t>Wat in geval van een onbetrouwbare test? </a:t>
            </a:r>
            <a:br>
              <a:rPr lang="nl-BE" sz="4400" b="1" i="0">
                <a:effectLst/>
                <a:latin typeface="Calibri" panose="020F0502020204030204" pitchFamily="34" charset="0"/>
              </a:rPr>
            </a:br>
            <a:endParaRPr lang="nl-NL"/>
          </a:p>
        </p:txBody>
      </p:sp>
      <p:sp>
        <p:nvSpPr>
          <p:cNvPr id="3" name="Tijdelijke aanduiding voor tekst 2">
            <a:extLst>
              <a:ext uri="{FF2B5EF4-FFF2-40B4-BE49-F238E27FC236}">
                <a16:creationId xmlns:a16="http://schemas.microsoft.com/office/drawing/2014/main" id="{8809DDEA-0A2E-44B9-A4A5-915FF322A25B}"/>
              </a:ext>
            </a:extLst>
          </p:cNvPr>
          <p:cNvSpPr>
            <a:spLocks noGrp="1"/>
          </p:cNvSpPr>
          <p:nvPr>
            <p:ph type="body" idx="1"/>
          </p:nvPr>
        </p:nvSpPr>
        <p:spPr>
          <a:xfrm>
            <a:off x="645350" y="1764960"/>
            <a:ext cx="11077258" cy="4871509"/>
          </a:xfrm>
        </p:spPr>
        <p:txBody>
          <a:bodyPr/>
          <a:lstStyle/>
          <a:p>
            <a:pPr marL="114300" indent="0" fontAlgn="base">
              <a:buNone/>
            </a:pPr>
            <a:r>
              <a:rPr lang="nl-BE">
                <a:solidFill>
                  <a:srgbClr val="1D1B11"/>
                </a:solidFill>
              </a:rPr>
              <a:t>Onbetrouwbare test na 15 minuten =  </a:t>
            </a:r>
            <a:r>
              <a:rPr lang="nl-BE" b="0" i="0">
                <a:solidFill>
                  <a:srgbClr val="1D1B11"/>
                </a:solidFill>
                <a:effectLst/>
              </a:rPr>
              <a:t>Indien enkel 1 streepje bij T of helemaal geen streepje</a:t>
            </a:r>
            <a:br>
              <a:rPr lang="nl-BE"/>
            </a:br>
            <a:br>
              <a:rPr lang="nl-BE"/>
            </a:br>
            <a:r>
              <a:rPr lang="nl-BE">
                <a:solidFill>
                  <a:srgbClr val="1D1B11"/>
                </a:solidFill>
              </a:rPr>
              <a:t>Is de</a:t>
            </a:r>
            <a:r>
              <a:rPr lang="nl-BE" b="0" i="0">
                <a:solidFill>
                  <a:srgbClr val="1D1B11"/>
                </a:solidFill>
                <a:effectLst/>
              </a:rPr>
              <a:t> test niet correct uitgevoerd </a:t>
            </a:r>
            <a:r>
              <a:rPr lang="nl-BE">
                <a:solidFill>
                  <a:srgbClr val="1D1B11"/>
                </a:solidFill>
              </a:rPr>
              <a:t>of onbetrouwbaar en</a:t>
            </a:r>
            <a:r>
              <a:rPr lang="nl-BE" b="0" i="0">
                <a:solidFill>
                  <a:srgbClr val="1D1B11"/>
                </a:solidFill>
                <a:effectLst/>
              </a:rPr>
              <a:t> moet deze herdaan worden</a:t>
            </a:r>
            <a:r>
              <a:rPr lang="nl-BE">
                <a:solidFill>
                  <a:srgbClr val="1D1B11"/>
                </a:solidFill>
              </a:rPr>
              <a:t> ?</a:t>
            </a:r>
            <a:br>
              <a:rPr lang="nl-BE"/>
            </a:br>
            <a:r>
              <a:rPr lang="nl-BE">
                <a:solidFill>
                  <a:srgbClr val="1D1B11"/>
                </a:solidFill>
              </a:rPr>
              <a:t>Dan kan dit </a:t>
            </a:r>
            <a:r>
              <a:rPr lang="nl-BE" b="0" i="0">
                <a:solidFill>
                  <a:srgbClr val="1D1B11"/>
                </a:solidFill>
                <a:effectLst/>
              </a:rPr>
              <a:t>met de substantie die nog rest in het buisje </a:t>
            </a:r>
            <a:r>
              <a:rPr lang="nl-BE">
                <a:solidFill>
                  <a:srgbClr val="1D1B11"/>
                </a:solidFill>
              </a:rPr>
              <a:t>en met een </a:t>
            </a:r>
            <a:r>
              <a:rPr lang="nl-BE" b="1">
                <a:solidFill>
                  <a:srgbClr val="1D1B11"/>
                </a:solidFill>
              </a:rPr>
              <a:t>nieuwe</a:t>
            </a:r>
            <a:r>
              <a:rPr lang="nl-BE">
                <a:solidFill>
                  <a:srgbClr val="1D1B11"/>
                </a:solidFill>
              </a:rPr>
              <a:t> test.  </a:t>
            </a:r>
            <a:endParaRPr lang="nl-BE" sz="1600">
              <a:solidFill>
                <a:srgbClr val="1D1B11"/>
              </a:solidFill>
            </a:endParaRPr>
          </a:p>
          <a:p>
            <a:pPr marL="114300" indent="0">
              <a:buNone/>
            </a:pPr>
            <a:r>
              <a:rPr lang="nl-BE">
                <a:solidFill>
                  <a:srgbClr val="1D1B11"/>
                </a:solidFill>
              </a:rPr>
              <a:t>Daarom het buisje nog best na begin testonderzoek van 15min een tweetal minuten bewaren totdat je bij C een streepje ziet verschijnen.</a:t>
            </a:r>
            <a:br>
              <a:rPr lang="nl-BE"/>
            </a:br>
            <a:r>
              <a:rPr lang="nl-BE">
                <a:solidFill>
                  <a:srgbClr val="1D1B11"/>
                </a:solidFill>
              </a:rPr>
              <a:t>Dit betekent ook dat de cliënt direct naar huis kan na de testafname en niet hoeft te wachten.</a:t>
            </a:r>
            <a:endParaRPr lang="nl-BE" sz="1600">
              <a:solidFill>
                <a:srgbClr val="1D1B11"/>
              </a:solidFill>
            </a:endParaRPr>
          </a:p>
        </p:txBody>
      </p:sp>
      <p:sp>
        <p:nvSpPr>
          <p:cNvPr id="4" name="Tijdelijke aanduiding voor dianummer 3">
            <a:extLst>
              <a:ext uri="{FF2B5EF4-FFF2-40B4-BE49-F238E27FC236}">
                <a16:creationId xmlns:a16="http://schemas.microsoft.com/office/drawing/2014/main" id="{E0C56513-E642-4B58-A165-1F6C9F1479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55</a:t>
            </a:fld>
            <a:endParaRPr lang="nl-BE"/>
          </a:p>
        </p:txBody>
      </p:sp>
    </p:spTree>
    <p:extLst>
      <p:ext uri="{BB962C8B-B14F-4D97-AF65-F5344CB8AC3E}">
        <p14:creationId xmlns:p14="http://schemas.microsoft.com/office/powerpoint/2010/main" val="297443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8E2E976-860E-4D63-A280-2688BCA4A4A2}"/>
              </a:ext>
            </a:extLst>
          </p:cNvPr>
          <p:cNvSpPr>
            <a:spLocks noGrp="1"/>
          </p:cNvSpPr>
          <p:nvPr>
            <p:ph type="body" idx="1"/>
          </p:nvPr>
        </p:nvSpPr>
        <p:spPr>
          <a:xfrm>
            <a:off x="359600" y="1349375"/>
            <a:ext cx="11323320" cy="4351338"/>
          </a:xfrm>
        </p:spPr>
        <p:txBody>
          <a:bodyPr/>
          <a:lstStyle/>
          <a:p>
            <a:pPr marL="571500" indent="-457200">
              <a:buFont typeface="Arial"/>
              <a:buChar char="•"/>
            </a:pPr>
            <a:r>
              <a:rPr lang="nl-BE">
                <a:solidFill>
                  <a:srgbClr val="FF0000"/>
                </a:solidFill>
              </a:rPr>
              <a:t>Tip</a:t>
            </a:r>
            <a:r>
              <a:rPr lang="nl-BE">
                <a:solidFill>
                  <a:srgbClr val="1D1B11"/>
                </a:solidFill>
              </a:rPr>
              <a:t> : zorg ervoor dat je tijdens het mengen van de secreties van de cliënt en de antigeenvloeistof , geen schuim vormt, anders is er als je de 2 druppeltjes in het gaatje doet , te weinig vloeistof. Wees geduldig om de vloeistof in het gaatje te druppelen . </a:t>
            </a:r>
            <a:endParaRPr lang="en-US"/>
          </a:p>
          <a:p>
            <a:endParaRPr lang="nl-BE"/>
          </a:p>
          <a:p>
            <a:pPr marL="571500" indent="-457200">
              <a:buFont typeface="Arial"/>
              <a:buChar char="•"/>
            </a:pPr>
            <a:r>
              <a:rPr lang="nl-BE">
                <a:solidFill>
                  <a:srgbClr val="FF0000"/>
                </a:solidFill>
              </a:rPr>
              <a:t>Tip</a:t>
            </a:r>
            <a:r>
              <a:rPr lang="nl-BE">
                <a:solidFill>
                  <a:srgbClr val="1D1B11"/>
                </a:solidFill>
              </a:rPr>
              <a:t> : zorg er goed voor dat je je werkvlak goed ordentelijk organiseert : niet vergeten de etiketten op buisje en tester te kleven en timer en tester ordenen bij elkaar – omdat er slechts 1 plastieken rekje is, is dit moeilijker te ordenen , daarom is het ook aangeraden de plastieken rekjes uit voorgaande sets, te houden. </a:t>
            </a:r>
            <a:endParaRPr lang="en-US"/>
          </a:p>
          <a:p>
            <a:endParaRPr lang="nl-NL"/>
          </a:p>
          <a:p>
            <a:endParaRPr lang="nl-NL"/>
          </a:p>
        </p:txBody>
      </p:sp>
      <p:sp>
        <p:nvSpPr>
          <p:cNvPr id="4" name="Tijdelijke aanduiding voor dianummer 3">
            <a:extLst>
              <a:ext uri="{FF2B5EF4-FFF2-40B4-BE49-F238E27FC236}">
                <a16:creationId xmlns:a16="http://schemas.microsoft.com/office/drawing/2014/main" id="{C86804C0-0F17-467D-9749-0D0FE68D46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56</a:t>
            </a:fld>
            <a:endParaRPr lang="nl-BE"/>
          </a:p>
        </p:txBody>
      </p:sp>
    </p:spTree>
    <p:extLst>
      <p:ext uri="{BB962C8B-B14F-4D97-AF65-F5344CB8AC3E}">
        <p14:creationId xmlns:p14="http://schemas.microsoft.com/office/powerpoint/2010/main" val="2483298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D5FE-AB05-487C-897B-E6C6DE7999CB}"/>
              </a:ext>
            </a:extLst>
          </p:cNvPr>
          <p:cNvSpPr>
            <a:spLocks noGrp="1"/>
          </p:cNvSpPr>
          <p:nvPr>
            <p:ph type="title"/>
          </p:nvPr>
        </p:nvSpPr>
        <p:spPr>
          <a:xfrm>
            <a:off x="1457621" y="3652911"/>
            <a:ext cx="11247120" cy="4895557"/>
          </a:xfrm>
        </p:spPr>
        <p:txBody>
          <a:bodyPr/>
          <a:lstStyle/>
          <a:p>
            <a:r>
              <a:rPr lang="nl-BE"/>
              <a:t>Flow :  Na de testafname</a:t>
            </a:r>
            <a:br>
              <a:rPr lang="nl-BE"/>
            </a:br>
            <a:br>
              <a:rPr lang="nl-BE"/>
            </a:br>
            <a:br>
              <a:rPr lang="nl-BE"/>
            </a:br>
            <a:r>
              <a:rPr lang="nl-BE" sz="5400"/>
              <a:t> </a:t>
            </a:r>
            <a:br>
              <a:rPr lang="nl-BE" sz="5400"/>
            </a:br>
            <a:endParaRPr lang="nl-BE" sz="5400"/>
          </a:p>
        </p:txBody>
      </p:sp>
    </p:spTree>
    <p:extLst>
      <p:ext uri="{BB962C8B-B14F-4D97-AF65-F5344CB8AC3E}">
        <p14:creationId xmlns:p14="http://schemas.microsoft.com/office/powerpoint/2010/main" val="226422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5177E-E135-42D5-B760-F1B28A470AA2}"/>
              </a:ext>
            </a:extLst>
          </p:cNvPr>
          <p:cNvSpPr>
            <a:spLocks noGrp="1"/>
          </p:cNvSpPr>
          <p:nvPr>
            <p:ph type="title"/>
          </p:nvPr>
        </p:nvSpPr>
        <p:spPr/>
        <p:txBody>
          <a:bodyPr/>
          <a:lstStyle/>
          <a:p>
            <a:r>
              <a:rPr lang="nl-BE"/>
              <a:t>Na de testafname</a:t>
            </a:r>
          </a:p>
        </p:txBody>
      </p:sp>
      <p:sp>
        <p:nvSpPr>
          <p:cNvPr id="3" name="Tijdelijke aanduiding voor tekst 2">
            <a:extLst>
              <a:ext uri="{FF2B5EF4-FFF2-40B4-BE49-F238E27FC236}">
                <a16:creationId xmlns:a16="http://schemas.microsoft.com/office/drawing/2014/main" id="{D3988AB3-DE86-4D98-B7B2-919E88E166E5}"/>
              </a:ext>
            </a:extLst>
          </p:cNvPr>
          <p:cNvSpPr>
            <a:spLocks noGrp="1"/>
          </p:cNvSpPr>
          <p:nvPr>
            <p:ph type="body" idx="1"/>
          </p:nvPr>
        </p:nvSpPr>
        <p:spPr/>
        <p:txBody>
          <a:bodyPr/>
          <a:lstStyle/>
          <a:p>
            <a:pPr algn="l" rtl="0" fontAlgn="base"/>
            <a:endParaRPr lang="nl-BE" b="1" i="0">
              <a:solidFill>
                <a:srgbClr val="008D36"/>
              </a:solidFill>
              <a:effectLst/>
            </a:endParaRPr>
          </a:p>
          <a:p>
            <a:pPr marL="571500" indent="-457200" fontAlgn="base">
              <a:buFont typeface="Arial"/>
              <a:buChar char="•"/>
            </a:pPr>
            <a:r>
              <a:rPr lang="nl-BE">
                <a:solidFill>
                  <a:srgbClr val="1D1B11"/>
                </a:solidFill>
              </a:rPr>
              <a:t>Handschoenen afdoen , handen ontsmetten en nieuwe handschoenen aandoen !</a:t>
            </a:r>
            <a:endParaRPr lang="nl-BE"/>
          </a:p>
          <a:p>
            <a:pPr marL="571500" indent="-457200">
              <a:buFont typeface="Arial"/>
              <a:buChar char="•"/>
            </a:pPr>
            <a:r>
              <a:rPr lang="nl-BE">
                <a:solidFill>
                  <a:srgbClr val="1D1B11"/>
                </a:solidFill>
              </a:rPr>
              <a:t>Bij</a:t>
            </a:r>
            <a:r>
              <a:rPr lang="nl-BE" b="0" i="0">
                <a:solidFill>
                  <a:srgbClr val="1D1B11"/>
                </a:solidFill>
                <a:effectLst/>
              </a:rPr>
              <a:t> kindjes, eventueel een sticker</a:t>
            </a:r>
            <a:r>
              <a:rPr lang="nl-BE">
                <a:solidFill>
                  <a:srgbClr val="1D1B11"/>
                </a:solidFill>
              </a:rPr>
              <a:t> als beloning meegeven, want de testafname is toch wel geen aangename ervaring en geef uitleg </a:t>
            </a:r>
            <a:r>
              <a:rPr lang="nl-BE" err="1">
                <a:solidFill>
                  <a:srgbClr val="1D1B11"/>
                </a:solidFill>
              </a:rPr>
              <a:t>ivm</a:t>
            </a:r>
            <a:r>
              <a:rPr lang="nl-BE">
                <a:solidFill>
                  <a:srgbClr val="1D1B11"/>
                </a:solidFill>
              </a:rPr>
              <a:t> de testresultaten .</a:t>
            </a:r>
            <a:endParaRPr lang="nl-BE"/>
          </a:p>
          <a:p>
            <a:pPr marL="571500" indent="-457200" fontAlgn="base">
              <a:buFont typeface="Arial"/>
              <a:buChar char="•"/>
            </a:pPr>
            <a:r>
              <a:rPr lang="nl-BE" b="0" i="0">
                <a:solidFill>
                  <a:srgbClr val="1D1B11"/>
                </a:solidFill>
                <a:effectLst/>
              </a:rPr>
              <a:t>Registreer het verkregen testresultaat van de tester</a:t>
            </a:r>
            <a:r>
              <a:rPr lang="nl-BE">
                <a:solidFill>
                  <a:srgbClr val="1D1B11"/>
                </a:solidFill>
              </a:rPr>
              <a:t> </a:t>
            </a:r>
            <a:r>
              <a:rPr lang="nl-BE" b="0" i="0">
                <a:solidFill>
                  <a:srgbClr val="1D1B11"/>
                </a:solidFill>
                <a:effectLst/>
              </a:rPr>
              <a:t>in de Rapid test </a:t>
            </a:r>
            <a:r>
              <a:rPr lang="nl-BE" b="0" i="0" err="1">
                <a:solidFill>
                  <a:srgbClr val="1D1B11"/>
                </a:solidFill>
                <a:effectLst/>
              </a:rPr>
              <a:t>result</a:t>
            </a:r>
            <a:r>
              <a:rPr lang="nl-BE" b="0" i="0">
                <a:solidFill>
                  <a:srgbClr val="1D1B11"/>
                </a:solidFill>
                <a:effectLst/>
              </a:rPr>
              <a:t> tool</a:t>
            </a:r>
            <a:r>
              <a:rPr lang="nl-BE">
                <a:solidFill>
                  <a:srgbClr val="1D1B11"/>
                </a:solidFill>
              </a:rPr>
              <a:t> (</a:t>
            </a:r>
            <a:r>
              <a:rPr lang="nl-BE" err="1">
                <a:solidFill>
                  <a:srgbClr val="1D1B11"/>
                </a:solidFill>
              </a:rPr>
              <a:t>ev</a:t>
            </a:r>
            <a:r>
              <a:rPr lang="nl-BE">
                <a:solidFill>
                  <a:srgbClr val="1D1B11"/>
                </a:solidFill>
              </a:rPr>
              <a:t> ook in de planningstool). </a:t>
            </a:r>
            <a:endParaRPr lang="nl-BE" b="0" i="0">
              <a:solidFill>
                <a:srgbClr val="1D1B11"/>
              </a:solidFill>
              <a:effectLst/>
            </a:endParaRPr>
          </a:p>
          <a:p>
            <a:pPr fontAlgn="base"/>
            <a:endParaRPr lang="nl-BE" sz="1800">
              <a:solidFill>
                <a:srgbClr val="1D1B11"/>
              </a:solidFill>
            </a:endParaRPr>
          </a:p>
          <a:p>
            <a:pPr fontAlgn="base"/>
            <a:endParaRPr lang="nl-BE" b="0" i="0">
              <a:solidFill>
                <a:srgbClr val="1D1B11"/>
              </a:solidFill>
              <a:effectLst/>
            </a:endParaRPr>
          </a:p>
        </p:txBody>
      </p:sp>
      <p:sp>
        <p:nvSpPr>
          <p:cNvPr id="4" name="Tijdelijke aanduiding voor dianummer 3">
            <a:extLst>
              <a:ext uri="{FF2B5EF4-FFF2-40B4-BE49-F238E27FC236}">
                <a16:creationId xmlns:a16="http://schemas.microsoft.com/office/drawing/2014/main" id="{8D0D822B-1058-459C-975D-9EE3721563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58</a:t>
            </a:fld>
            <a:endParaRPr lang="nl-BE"/>
          </a:p>
        </p:txBody>
      </p:sp>
    </p:spTree>
    <p:extLst>
      <p:ext uri="{BB962C8B-B14F-4D97-AF65-F5344CB8AC3E}">
        <p14:creationId xmlns:p14="http://schemas.microsoft.com/office/powerpoint/2010/main" val="1135935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D5FE-AB05-487C-897B-E6C6DE7999CB}"/>
              </a:ext>
            </a:extLst>
          </p:cNvPr>
          <p:cNvSpPr>
            <a:spLocks noGrp="1"/>
          </p:cNvSpPr>
          <p:nvPr>
            <p:ph type="title"/>
          </p:nvPr>
        </p:nvSpPr>
        <p:spPr>
          <a:xfrm>
            <a:off x="1457621" y="3652911"/>
            <a:ext cx="11247120" cy="4895557"/>
          </a:xfrm>
        </p:spPr>
        <p:txBody>
          <a:bodyPr/>
          <a:lstStyle/>
          <a:p>
            <a:r>
              <a:rPr lang="nl-BE"/>
              <a:t>Flow :  Na de sessie</a:t>
            </a:r>
            <a:br>
              <a:rPr lang="nl-BE"/>
            </a:br>
            <a:br>
              <a:rPr lang="nl-BE"/>
            </a:br>
            <a:br>
              <a:rPr lang="nl-BE"/>
            </a:br>
            <a:r>
              <a:rPr lang="nl-BE" sz="5400"/>
              <a:t> </a:t>
            </a:r>
            <a:br>
              <a:rPr lang="nl-BE" sz="5400"/>
            </a:br>
            <a:endParaRPr lang="nl-BE" sz="5400"/>
          </a:p>
        </p:txBody>
      </p:sp>
    </p:spTree>
    <p:extLst>
      <p:ext uri="{BB962C8B-B14F-4D97-AF65-F5344CB8AC3E}">
        <p14:creationId xmlns:p14="http://schemas.microsoft.com/office/powerpoint/2010/main" val="88199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8A5C6-248E-4BBB-9914-6F318171EE85}"/>
              </a:ext>
            </a:extLst>
          </p:cNvPr>
          <p:cNvSpPr>
            <a:spLocks noGrp="1"/>
          </p:cNvSpPr>
          <p:nvPr>
            <p:ph type="title"/>
          </p:nvPr>
        </p:nvSpPr>
        <p:spPr/>
        <p:txBody>
          <a:bodyPr/>
          <a:lstStyle/>
          <a:p>
            <a:r>
              <a:rPr lang="nl-BE"/>
              <a:t>Hoe de sessie organiseren? </a:t>
            </a:r>
          </a:p>
        </p:txBody>
      </p:sp>
    </p:spTree>
    <p:extLst>
      <p:ext uri="{BB962C8B-B14F-4D97-AF65-F5344CB8AC3E}">
        <p14:creationId xmlns:p14="http://schemas.microsoft.com/office/powerpoint/2010/main" val="1160676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5177E-E135-42D5-B760-F1B28A470AA2}"/>
              </a:ext>
            </a:extLst>
          </p:cNvPr>
          <p:cNvSpPr>
            <a:spLocks noGrp="1"/>
          </p:cNvSpPr>
          <p:nvPr>
            <p:ph type="title"/>
          </p:nvPr>
        </p:nvSpPr>
        <p:spPr>
          <a:xfrm>
            <a:off x="399288" y="365125"/>
            <a:ext cx="11323320" cy="876179"/>
          </a:xfrm>
        </p:spPr>
        <p:txBody>
          <a:bodyPr/>
          <a:lstStyle/>
          <a:p>
            <a:r>
              <a:rPr lang="nl-BE"/>
              <a:t>Na de sessie</a:t>
            </a:r>
          </a:p>
        </p:txBody>
      </p:sp>
      <p:sp>
        <p:nvSpPr>
          <p:cNvPr id="3" name="Tijdelijke aanduiding voor tekst 2">
            <a:extLst>
              <a:ext uri="{FF2B5EF4-FFF2-40B4-BE49-F238E27FC236}">
                <a16:creationId xmlns:a16="http://schemas.microsoft.com/office/drawing/2014/main" id="{D3988AB3-DE86-4D98-B7B2-919E88E166E5}"/>
              </a:ext>
            </a:extLst>
          </p:cNvPr>
          <p:cNvSpPr>
            <a:spLocks noGrp="1"/>
          </p:cNvSpPr>
          <p:nvPr>
            <p:ph type="body" idx="1"/>
          </p:nvPr>
        </p:nvSpPr>
        <p:spPr>
          <a:xfrm>
            <a:off x="399288" y="1503241"/>
            <a:ext cx="11323320" cy="5191491"/>
          </a:xfrm>
        </p:spPr>
        <p:txBody>
          <a:bodyPr/>
          <a:lstStyle/>
          <a:p>
            <a:r>
              <a:rPr lang="nl-BE">
                <a:solidFill>
                  <a:srgbClr val="1D1B11"/>
                </a:solidFill>
              </a:rPr>
              <a:t>Hou</a:t>
            </a:r>
            <a:r>
              <a:rPr lang="nl-BE" b="0" i="0">
                <a:solidFill>
                  <a:srgbClr val="1D1B11"/>
                </a:solidFill>
                <a:effectLst/>
              </a:rPr>
              <a:t> de </a:t>
            </a:r>
            <a:r>
              <a:rPr lang="nl-BE" b="1" i="0">
                <a:solidFill>
                  <a:srgbClr val="1D1B11"/>
                </a:solidFill>
                <a:effectLst/>
              </a:rPr>
              <a:t>stock </a:t>
            </a:r>
            <a:r>
              <a:rPr lang="nl-BE" b="0" i="0">
                <a:solidFill>
                  <a:srgbClr val="1D1B11"/>
                </a:solidFill>
                <a:effectLst/>
              </a:rPr>
              <a:t>bij van de </a:t>
            </a:r>
            <a:r>
              <a:rPr lang="nl-BE" b="0" i="0" err="1">
                <a:solidFill>
                  <a:srgbClr val="1D1B11"/>
                </a:solidFill>
                <a:effectLst/>
              </a:rPr>
              <a:t>sneltesten</a:t>
            </a:r>
            <a:r>
              <a:rPr lang="nl-BE" b="0" i="0">
                <a:solidFill>
                  <a:srgbClr val="1D1B11"/>
                </a:solidFill>
                <a:effectLst/>
              </a:rPr>
              <a:t> &amp; bestel bij indien nodig. </a:t>
            </a:r>
            <a:br>
              <a:rPr lang="nl-BE"/>
            </a:br>
            <a:endParaRPr lang="nl-BE">
              <a:solidFill>
                <a:srgbClr val="1D1B11"/>
              </a:solidFill>
            </a:endParaRPr>
          </a:p>
          <a:p>
            <a:pPr marL="114300" indent="0">
              <a:buNone/>
            </a:pPr>
            <a:r>
              <a:rPr lang="nl-BE" b="1">
                <a:solidFill>
                  <a:srgbClr val="008D36"/>
                </a:solidFill>
              </a:rPr>
              <a:t>OPRUIMEN </a:t>
            </a:r>
            <a:r>
              <a:rPr lang="nl-BE">
                <a:solidFill>
                  <a:srgbClr val="1D1B11"/>
                </a:solidFill>
              </a:rPr>
              <a:t> </a:t>
            </a:r>
            <a:endParaRPr lang="nl-BE">
              <a:solidFill>
                <a:srgbClr val="000000"/>
              </a:solidFill>
            </a:endParaRPr>
          </a:p>
          <a:p>
            <a:pPr marL="571500" indent="-457200">
              <a:buFont typeface="Wingdings"/>
              <a:buChar char="Ø"/>
            </a:pPr>
            <a:r>
              <a:rPr lang="nl-BE">
                <a:solidFill>
                  <a:schemeClr val="tx1"/>
                </a:solidFill>
              </a:rPr>
              <a:t>Materiaal opruimen  </a:t>
            </a:r>
          </a:p>
          <a:p>
            <a:pPr marL="571500" indent="-457200">
              <a:buFont typeface="Wingdings"/>
              <a:buChar char="Ø"/>
            </a:pPr>
            <a:r>
              <a:rPr lang="nl-BE">
                <a:solidFill>
                  <a:schemeClr val="tx1"/>
                </a:solidFill>
              </a:rPr>
              <a:t>Ontsmet het plastic rekje. </a:t>
            </a:r>
            <a:endParaRPr lang="en-US">
              <a:solidFill>
                <a:schemeClr val="tx1"/>
              </a:solidFill>
            </a:endParaRPr>
          </a:p>
          <a:p>
            <a:pPr marL="571500" lvl="1" indent="0">
              <a:buNone/>
            </a:pPr>
            <a:r>
              <a:rPr lang="nl-BE">
                <a:solidFill>
                  <a:schemeClr val="tx1"/>
                </a:solidFill>
              </a:rPr>
              <a:t>Opgelet, gooi het plastic rekje niet weg want er is maar 1 rekje per set. </a:t>
            </a:r>
            <a:br>
              <a:rPr lang="nl-BE"/>
            </a:br>
            <a:r>
              <a:rPr lang="nl-BE">
                <a:solidFill>
                  <a:schemeClr val="tx1"/>
                </a:solidFill>
              </a:rPr>
              <a:t>Als je dit plastic rekje bewaart, is het bij de volgende set makkelijker om 2 à 3 plastieken rekjes te hebben in de organisatie van je testonderzoek. </a:t>
            </a:r>
            <a:endParaRPr lang="en-US">
              <a:solidFill>
                <a:schemeClr val="tx1"/>
              </a:solidFill>
            </a:endParaRPr>
          </a:p>
          <a:p>
            <a:pPr marL="571500" indent="-457200">
              <a:buFont typeface="Wingdings"/>
              <a:buChar char="Ø"/>
            </a:pPr>
            <a:r>
              <a:rPr lang="nl-BE">
                <a:solidFill>
                  <a:schemeClr val="tx1"/>
                </a:solidFill>
              </a:rPr>
              <a:t>Gebruikte oppervlakten en stoelen ontsmetten  </a:t>
            </a:r>
          </a:p>
          <a:p>
            <a:pPr marL="571500" indent="-457200">
              <a:buFont typeface="Wingdings"/>
              <a:buChar char="Ø"/>
            </a:pPr>
            <a:r>
              <a:rPr lang="nl-BE">
                <a:solidFill>
                  <a:schemeClr val="tx1"/>
                </a:solidFill>
              </a:rPr>
              <a:t>Afval sorteren / schorten in afsluitbare zak </a:t>
            </a:r>
          </a:p>
          <a:p>
            <a:pPr marL="571500" indent="-457200">
              <a:buFont typeface="Wingdings"/>
              <a:buChar char="Ø"/>
            </a:pPr>
            <a:r>
              <a:rPr lang="nl-BE">
                <a:solidFill>
                  <a:schemeClr val="tx1"/>
                </a:solidFill>
              </a:rPr>
              <a:t>Handen wassen en ontsmetten </a:t>
            </a:r>
          </a:p>
          <a:p>
            <a:pPr marL="114300" indent="0">
              <a:buNone/>
            </a:pPr>
            <a:br>
              <a:rPr lang="nl-BE" sz="1800"/>
            </a:br>
            <a:endParaRPr lang="nl-BE" sz="1800">
              <a:solidFill>
                <a:srgbClr val="1D1B11"/>
              </a:solidFill>
            </a:endParaRPr>
          </a:p>
          <a:p>
            <a:endParaRPr lang="nl-NL"/>
          </a:p>
        </p:txBody>
      </p:sp>
      <p:sp>
        <p:nvSpPr>
          <p:cNvPr id="4" name="Tijdelijke aanduiding voor dianummer 3">
            <a:extLst>
              <a:ext uri="{FF2B5EF4-FFF2-40B4-BE49-F238E27FC236}">
                <a16:creationId xmlns:a16="http://schemas.microsoft.com/office/drawing/2014/main" id="{8D0D822B-1058-459C-975D-9EE3721563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60</a:t>
            </a:fld>
            <a:endParaRPr lang="nl-BE"/>
          </a:p>
        </p:txBody>
      </p:sp>
    </p:spTree>
    <p:extLst>
      <p:ext uri="{BB962C8B-B14F-4D97-AF65-F5344CB8AC3E}">
        <p14:creationId xmlns:p14="http://schemas.microsoft.com/office/powerpoint/2010/main" val="3012917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D5FE-AB05-487C-897B-E6C6DE7999CB}"/>
              </a:ext>
            </a:extLst>
          </p:cNvPr>
          <p:cNvSpPr>
            <a:spLocks noGrp="1"/>
          </p:cNvSpPr>
          <p:nvPr>
            <p:ph type="title"/>
          </p:nvPr>
        </p:nvSpPr>
        <p:spPr>
          <a:xfrm>
            <a:off x="475488" y="604911"/>
            <a:ext cx="11247120" cy="4895557"/>
          </a:xfrm>
        </p:spPr>
        <p:txBody>
          <a:bodyPr/>
          <a:lstStyle/>
          <a:p>
            <a:br>
              <a:rPr lang="nl-BE"/>
            </a:br>
            <a:br>
              <a:rPr lang="nl-BE"/>
            </a:br>
            <a:r>
              <a:rPr lang="nl-BE"/>
              <a:t>Afvalverwerking  </a:t>
            </a:r>
            <a:br>
              <a:rPr lang="nl-BE"/>
            </a:br>
            <a:endParaRPr lang="nl-BE"/>
          </a:p>
        </p:txBody>
      </p:sp>
    </p:spTree>
    <p:extLst>
      <p:ext uri="{BB962C8B-B14F-4D97-AF65-F5344CB8AC3E}">
        <p14:creationId xmlns:p14="http://schemas.microsoft.com/office/powerpoint/2010/main" val="2030400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0C411-093A-49F4-BDEC-0D573C672B27}"/>
              </a:ext>
            </a:extLst>
          </p:cNvPr>
          <p:cNvSpPr>
            <a:spLocks noGrp="1"/>
          </p:cNvSpPr>
          <p:nvPr>
            <p:ph type="title"/>
          </p:nvPr>
        </p:nvSpPr>
        <p:spPr/>
        <p:txBody>
          <a:bodyPr/>
          <a:lstStyle/>
          <a:p>
            <a:r>
              <a:rPr lang="nl-BE" sz="4400" b="1" i="0" err="1">
                <a:effectLst/>
              </a:rPr>
              <a:t>Risicohoudend</a:t>
            </a:r>
            <a:r>
              <a:rPr lang="nl-BE" sz="4400" b="1" i="0">
                <a:effectLst/>
              </a:rPr>
              <a:t> Medisch Afval</a:t>
            </a:r>
            <a:r>
              <a:rPr lang="nl-BE" sz="4400" b="0" i="0">
                <a:effectLst/>
              </a:rPr>
              <a:t> (RMA)</a:t>
            </a:r>
            <a:endParaRPr lang="nl-NL"/>
          </a:p>
        </p:txBody>
      </p:sp>
      <p:sp>
        <p:nvSpPr>
          <p:cNvPr id="3" name="Tijdelijke aanduiding voor tekst 2">
            <a:extLst>
              <a:ext uri="{FF2B5EF4-FFF2-40B4-BE49-F238E27FC236}">
                <a16:creationId xmlns:a16="http://schemas.microsoft.com/office/drawing/2014/main" id="{61458B48-EC03-4B46-9A87-2F1A564ED40D}"/>
              </a:ext>
            </a:extLst>
          </p:cNvPr>
          <p:cNvSpPr>
            <a:spLocks noGrp="1"/>
          </p:cNvSpPr>
          <p:nvPr>
            <p:ph type="body" idx="1"/>
          </p:nvPr>
        </p:nvSpPr>
        <p:spPr>
          <a:xfrm>
            <a:off x="399288" y="1825625"/>
            <a:ext cx="11323320" cy="4756150"/>
          </a:xfrm>
        </p:spPr>
        <p:txBody>
          <a:bodyPr/>
          <a:lstStyle/>
          <a:p>
            <a:pPr marL="114300" indent="0" algn="l" rtl="0" fontAlgn="base">
              <a:buNone/>
            </a:pPr>
            <a:r>
              <a:rPr lang="nl-BE" b="1" i="0">
                <a:solidFill>
                  <a:srgbClr val="008D36"/>
                </a:solidFill>
                <a:effectLst/>
              </a:rPr>
              <a:t>Weggooien na elke test:</a:t>
            </a:r>
            <a:r>
              <a:rPr lang="nl-BE" b="0" i="0">
                <a:solidFill>
                  <a:srgbClr val="008D36"/>
                </a:solidFill>
                <a:effectLst/>
              </a:rPr>
              <a:t>  </a:t>
            </a:r>
          </a:p>
          <a:p>
            <a:pPr algn="l" rtl="0" fontAlgn="base">
              <a:buFont typeface="Arial" panose="020B0604020202020204" pitchFamily="34" charset="0"/>
              <a:buChar char="•"/>
            </a:pPr>
            <a:r>
              <a:rPr lang="nl-BE" b="0" i="0">
                <a:solidFill>
                  <a:schemeClr val="tx1"/>
                </a:solidFill>
                <a:effectLst/>
              </a:rPr>
              <a:t>Wissers </a:t>
            </a:r>
          </a:p>
          <a:p>
            <a:pPr algn="l" rtl="0" fontAlgn="base">
              <a:buFont typeface="Arial" panose="020B0604020202020204" pitchFamily="34" charset="0"/>
              <a:buChar char="•"/>
            </a:pPr>
            <a:r>
              <a:rPr lang="nl-BE" b="0" i="0">
                <a:solidFill>
                  <a:schemeClr val="tx1"/>
                </a:solidFill>
                <a:effectLst/>
              </a:rPr>
              <a:t>Tongspatels  </a:t>
            </a:r>
          </a:p>
          <a:p>
            <a:pPr algn="l" rtl="0" fontAlgn="base">
              <a:buFont typeface="Arial" panose="020B0604020202020204" pitchFamily="34" charset="0"/>
              <a:buChar char="•"/>
            </a:pPr>
            <a:r>
              <a:rPr lang="nl-BE" b="0" i="0">
                <a:solidFill>
                  <a:schemeClr val="tx1"/>
                </a:solidFill>
                <a:effectLst/>
              </a:rPr>
              <a:t>Gebruikte </a:t>
            </a:r>
            <a:r>
              <a:rPr lang="nl-BE" b="0" i="0" err="1">
                <a:solidFill>
                  <a:schemeClr val="tx1"/>
                </a:solidFill>
                <a:effectLst/>
              </a:rPr>
              <a:t>sneltest</a:t>
            </a:r>
            <a:r>
              <a:rPr lang="nl-BE" b="0" i="0">
                <a:solidFill>
                  <a:schemeClr val="tx1"/>
                </a:solidFill>
                <a:effectLst/>
              </a:rPr>
              <a:t> </a:t>
            </a:r>
          </a:p>
          <a:p>
            <a:pPr fontAlgn="base">
              <a:buFont typeface="Arial" panose="020B0604020202020204" pitchFamily="34" charset="0"/>
              <a:buChar char="•"/>
            </a:pPr>
            <a:r>
              <a:rPr lang="nl-BE" b="0" i="0">
                <a:solidFill>
                  <a:schemeClr val="tx1"/>
                </a:solidFill>
                <a:effectLst/>
              </a:rPr>
              <a:t>Gebruikte buisjes en dopjes </a:t>
            </a:r>
            <a:endParaRPr lang="nl-BE">
              <a:solidFill>
                <a:schemeClr val="tx1"/>
              </a:solidFill>
            </a:endParaRPr>
          </a:p>
          <a:p>
            <a:pPr>
              <a:buFont typeface="Arial" panose="020B0604020202020204" pitchFamily="34" charset="0"/>
              <a:buChar char="•"/>
            </a:pPr>
            <a:r>
              <a:rPr lang="nl-BE">
                <a:solidFill>
                  <a:schemeClr val="tx1"/>
                </a:solidFill>
              </a:rPr>
              <a:t>Gebruikte handschoenen</a:t>
            </a:r>
            <a:endParaRPr lang="nl-BE" b="0" i="0">
              <a:solidFill>
                <a:schemeClr val="tx1"/>
              </a:solidFill>
              <a:effectLst/>
            </a:endParaRPr>
          </a:p>
          <a:p>
            <a:pPr marL="114300" indent="0" algn="l" rtl="0" fontAlgn="base">
              <a:buNone/>
            </a:pPr>
            <a:endParaRPr lang="nl-BE" b="0" i="0">
              <a:solidFill>
                <a:srgbClr val="000000"/>
              </a:solidFill>
              <a:effectLst/>
            </a:endParaRPr>
          </a:p>
          <a:p>
            <a:pPr marL="114300" indent="0" algn="l" rtl="0" fontAlgn="base">
              <a:buNone/>
            </a:pPr>
            <a:r>
              <a:rPr lang="nl-BE" b="1" i="0">
                <a:solidFill>
                  <a:srgbClr val="008D36"/>
                </a:solidFill>
                <a:effectLst/>
              </a:rPr>
              <a:t>Weggooien na elke sessie  : </a:t>
            </a:r>
          </a:p>
          <a:p>
            <a:pPr algn="l" rtl="0" fontAlgn="base">
              <a:buFont typeface="Arial" panose="020B0604020202020204" pitchFamily="34" charset="0"/>
              <a:buChar char="•"/>
            </a:pPr>
            <a:r>
              <a:rPr lang="nl-BE" b="0" i="0">
                <a:solidFill>
                  <a:schemeClr val="tx1"/>
                </a:solidFill>
                <a:effectLst/>
              </a:rPr>
              <a:t>Enkel zichtbaar vuile </a:t>
            </a:r>
            <a:r>
              <a:rPr lang="nl-BE" b="0" i="0" err="1">
                <a:solidFill>
                  <a:schemeClr val="tx1"/>
                </a:solidFill>
                <a:effectLst/>
              </a:rPr>
              <a:t>PBM's</a:t>
            </a:r>
            <a:r>
              <a:rPr lang="nl-BE" b="0" i="0">
                <a:solidFill>
                  <a:schemeClr val="tx1"/>
                </a:solidFill>
                <a:effectLst/>
              </a:rPr>
              <a:t> (Persoonlijke Beschermingsmiddelen)  </a:t>
            </a:r>
          </a:p>
          <a:p>
            <a:pPr algn="l" rtl="0" fontAlgn="base">
              <a:buFont typeface="Arial" panose="020B0604020202020204" pitchFamily="34" charset="0"/>
              <a:buChar char="•"/>
            </a:pPr>
            <a:endParaRPr lang="nl-BE">
              <a:solidFill>
                <a:srgbClr val="000000"/>
              </a:solidFill>
              <a:latin typeface="Segoe UI" panose="020B0502040204020203" pitchFamily="34" charset="0"/>
            </a:endParaRPr>
          </a:p>
          <a:p>
            <a:pPr marL="114300" indent="0" algn="l" rtl="0" fontAlgn="base">
              <a:buNone/>
            </a:pPr>
            <a:endParaRPr lang="nl-BE" b="0" i="0">
              <a:solidFill>
                <a:srgbClr val="000000"/>
              </a:solidFill>
              <a:effectLst/>
              <a:latin typeface="Segoe UI" panose="020B0502040204020203" pitchFamily="34" charset="0"/>
            </a:endParaRPr>
          </a:p>
          <a:p>
            <a:pPr marL="114300" indent="0" algn="l" rtl="0" fontAlgn="base">
              <a:buNone/>
            </a:pPr>
            <a:endParaRPr lang="nl-BE" b="0" i="0">
              <a:solidFill>
                <a:srgbClr val="000000"/>
              </a:solidFill>
              <a:effectLst/>
              <a:latin typeface="Segoe UI" panose="020B0502040204020203" pitchFamily="34" charset="0"/>
            </a:endParaRPr>
          </a:p>
          <a:p>
            <a:endParaRPr lang="nl-NL"/>
          </a:p>
        </p:txBody>
      </p:sp>
      <p:sp>
        <p:nvSpPr>
          <p:cNvPr id="4" name="Tijdelijke aanduiding voor dianummer 3">
            <a:extLst>
              <a:ext uri="{FF2B5EF4-FFF2-40B4-BE49-F238E27FC236}">
                <a16:creationId xmlns:a16="http://schemas.microsoft.com/office/drawing/2014/main" id="{BA0B2B8C-7767-4623-8CA0-267884D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62</a:t>
            </a:fld>
            <a:endParaRPr lang="nl-BE"/>
          </a:p>
        </p:txBody>
      </p:sp>
    </p:spTree>
    <p:extLst>
      <p:ext uri="{BB962C8B-B14F-4D97-AF65-F5344CB8AC3E}">
        <p14:creationId xmlns:p14="http://schemas.microsoft.com/office/powerpoint/2010/main" val="248739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0C411-093A-49F4-BDEC-0D573C672B27}"/>
              </a:ext>
            </a:extLst>
          </p:cNvPr>
          <p:cNvSpPr>
            <a:spLocks noGrp="1"/>
          </p:cNvSpPr>
          <p:nvPr>
            <p:ph type="title"/>
          </p:nvPr>
        </p:nvSpPr>
        <p:spPr/>
        <p:txBody>
          <a:bodyPr/>
          <a:lstStyle/>
          <a:p>
            <a:r>
              <a:rPr lang="nl-BE" sz="4400" b="1" i="0" err="1">
                <a:effectLst/>
                <a:latin typeface="Rode Kruis"/>
              </a:rPr>
              <a:t>Risicohoudend</a:t>
            </a:r>
            <a:r>
              <a:rPr lang="nl-BE" sz="4400" b="1" i="0">
                <a:effectLst/>
                <a:latin typeface="Rode Kruis"/>
              </a:rPr>
              <a:t> Medisch Afval</a:t>
            </a:r>
            <a:r>
              <a:rPr lang="nl-BE" sz="4400" b="0" i="0">
                <a:effectLst/>
                <a:latin typeface="Rode Kruis"/>
              </a:rPr>
              <a:t> (RMA)</a:t>
            </a:r>
            <a:endParaRPr lang="nl-NL"/>
          </a:p>
        </p:txBody>
      </p:sp>
      <p:sp>
        <p:nvSpPr>
          <p:cNvPr id="3" name="Tijdelijke aanduiding voor tekst 2">
            <a:extLst>
              <a:ext uri="{FF2B5EF4-FFF2-40B4-BE49-F238E27FC236}">
                <a16:creationId xmlns:a16="http://schemas.microsoft.com/office/drawing/2014/main" id="{61458B48-EC03-4B46-9A87-2F1A564ED40D}"/>
              </a:ext>
            </a:extLst>
          </p:cNvPr>
          <p:cNvSpPr>
            <a:spLocks noGrp="1"/>
          </p:cNvSpPr>
          <p:nvPr>
            <p:ph type="body" idx="1"/>
          </p:nvPr>
        </p:nvSpPr>
        <p:spPr>
          <a:xfrm>
            <a:off x="399288" y="1517715"/>
            <a:ext cx="11323320" cy="5024373"/>
          </a:xfrm>
        </p:spPr>
        <p:txBody>
          <a:bodyPr/>
          <a:lstStyle/>
          <a:p>
            <a:pPr marL="114300" indent="0" algn="l" rtl="0" fontAlgn="base">
              <a:buNone/>
            </a:pPr>
            <a:r>
              <a:rPr lang="nl-BE" b="1" i="0">
                <a:solidFill>
                  <a:srgbClr val="008D36"/>
                </a:solidFill>
                <a:effectLst/>
              </a:rPr>
              <a:t>Weggooien indien </a:t>
            </a:r>
            <a:r>
              <a:rPr lang="nl-BE" b="1">
                <a:solidFill>
                  <a:srgbClr val="008D36"/>
                </a:solidFill>
              </a:rPr>
              <a:t>leeg</a:t>
            </a:r>
            <a:r>
              <a:rPr lang="nl-BE" b="1" i="0">
                <a:solidFill>
                  <a:srgbClr val="008D36"/>
                </a:solidFill>
                <a:effectLst/>
              </a:rPr>
              <a:t> :  </a:t>
            </a:r>
          </a:p>
          <a:p>
            <a:pPr marL="571500" indent="-457200" fontAlgn="base">
              <a:buFont typeface="Wingdings" panose="020B0604020202020204" pitchFamily="34" charset="0"/>
              <a:buChar char="Ø"/>
            </a:pPr>
            <a:r>
              <a:rPr lang="nl-BE" sz="2400" b="0" i="0">
                <a:solidFill>
                  <a:schemeClr val="tx1"/>
                </a:solidFill>
                <a:effectLst/>
              </a:rPr>
              <a:t>zakje met </a:t>
            </a:r>
            <a:r>
              <a:rPr lang="nl-BE" sz="2400">
                <a:solidFill>
                  <a:schemeClr val="tx1"/>
                </a:solidFill>
              </a:rPr>
              <a:t>buisjes (tubes )</a:t>
            </a:r>
            <a:endParaRPr lang="nl-BE" sz="2400" b="0" i="0">
              <a:solidFill>
                <a:schemeClr val="tx1"/>
              </a:solidFill>
              <a:effectLst/>
            </a:endParaRPr>
          </a:p>
          <a:p>
            <a:pPr marL="571500" indent="-457200" algn="l" rtl="0" fontAlgn="base">
              <a:buFont typeface="Wingdings" panose="020B0604020202020204" pitchFamily="34" charset="0"/>
              <a:buChar char="Ø"/>
            </a:pPr>
            <a:r>
              <a:rPr lang="nl-BE" sz="2400" b="0" i="0">
                <a:solidFill>
                  <a:schemeClr val="tx1"/>
                </a:solidFill>
                <a:effectLst/>
              </a:rPr>
              <a:t>zakje met dopjes </a:t>
            </a:r>
          </a:p>
          <a:p>
            <a:pPr marL="571500" indent="-457200" algn="l" rtl="0" fontAlgn="base">
              <a:buFont typeface="Wingdings" panose="020B0604020202020204" pitchFamily="34" charset="0"/>
              <a:buChar char="Ø"/>
            </a:pPr>
            <a:r>
              <a:rPr lang="nl-BE" sz="2400" b="0" i="0">
                <a:solidFill>
                  <a:schemeClr val="tx1"/>
                </a:solidFill>
                <a:effectLst/>
              </a:rPr>
              <a:t>flesjes met buffervloeistof  </a:t>
            </a:r>
          </a:p>
          <a:p>
            <a:pPr marL="114300" indent="0" fontAlgn="base">
              <a:buNone/>
            </a:pPr>
            <a:r>
              <a:rPr lang="nl-BE" b="1">
                <a:solidFill>
                  <a:schemeClr val="tx1"/>
                </a:solidFill>
              </a:rPr>
              <a:t>!!!!</a:t>
            </a:r>
            <a:r>
              <a:rPr lang="nl-BE" b="1" i="0">
                <a:solidFill>
                  <a:schemeClr val="tx1"/>
                </a:solidFill>
                <a:effectLst/>
              </a:rPr>
              <a:t>plastic rekje</a:t>
            </a:r>
            <a:r>
              <a:rPr lang="nl-BE" b="1">
                <a:solidFill>
                  <a:schemeClr val="tx1"/>
                </a:solidFill>
              </a:rPr>
              <a:t>!!!</a:t>
            </a:r>
            <a:br>
              <a:rPr lang="nl-BE"/>
            </a:br>
            <a:r>
              <a:rPr lang="nl-BE" b="0" i="0">
                <a:solidFill>
                  <a:schemeClr val="tx1"/>
                </a:solidFill>
                <a:effectLst/>
              </a:rPr>
              <a:t>om de tubes in te zetten (slechts 1</a:t>
            </a:r>
            <a:r>
              <a:rPr lang="nl-BE">
                <a:solidFill>
                  <a:schemeClr val="tx1"/>
                </a:solidFill>
              </a:rPr>
              <a:t> </a:t>
            </a:r>
            <a:r>
              <a:rPr lang="nl-BE" b="0" i="0">
                <a:solidFill>
                  <a:schemeClr val="tx1"/>
                </a:solidFill>
                <a:effectLst/>
              </a:rPr>
              <a:t>per set : daarom  telkens ontsmetten na de sessie en na lege set , na ontsmetten in stock houden</a:t>
            </a:r>
            <a:r>
              <a:rPr lang="nl-BE">
                <a:solidFill>
                  <a:schemeClr val="tx1"/>
                </a:solidFill>
              </a:rPr>
              <a:t> ) </a:t>
            </a:r>
            <a:br>
              <a:rPr lang="nl-BE"/>
            </a:br>
            <a:r>
              <a:rPr lang="nl-BE">
                <a:solidFill>
                  <a:schemeClr val="tx1"/>
                </a:solidFill>
              </a:rPr>
              <a:t>==&gt; dus NIET WEGGOOIEN  !  </a:t>
            </a:r>
            <a:endParaRPr lang="nl-BE" b="0" i="0">
              <a:solidFill>
                <a:schemeClr val="tx1"/>
              </a:solidFill>
              <a:effectLst/>
            </a:endParaRPr>
          </a:p>
          <a:p>
            <a:pPr marL="114300" indent="0" algn="l" rtl="0" fontAlgn="base">
              <a:buNone/>
            </a:pPr>
            <a:endParaRPr lang="nl-BE" sz="2400" b="0" i="0">
              <a:solidFill>
                <a:srgbClr val="000000"/>
              </a:solidFill>
              <a:effectLst/>
              <a:latin typeface="Segoe UI" panose="020B0502040204020203" pitchFamily="34" charset="0"/>
            </a:endParaRPr>
          </a:p>
          <a:p>
            <a:pPr marL="114300" indent="0" algn="l" rtl="0" fontAlgn="base">
              <a:buNone/>
            </a:pPr>
            <a:r>
              <a:rPr lang="nl-BE" b="0" i="0">
                <a:solidFill>
                  <a:schemeClr val="tx1"/>
                </a:solidFill>
                <a:effectLst/>
              </a:rPr>
              <a:t>De </a:t>
            </a:r>
            <a:r>
              <a:rPr lang="nl-BE" b="0" i="0" err="1">
                <a:solidFill>
                  <a:schemeClr val="tx1"/>
                </a:solidFill>
                <a:effectLst/>
              </a:rPr>
              <a:t>recipiënt</a:t>
            </a:r>
            <a:r>
              <a:rPr lang="nl-BE" b="0" i="0">
                <a:solidFill>
                  <a:schemeClr val="tx1"/>
                </a:solidFill>
                <a:effectLst/>
              </a:rPr>
              <a:t> voor </a:t>
            </a:r>
            <a:r>
              <a:rPr lang="nl-BE" b="0" i="0" err="1">
                <a:solidFill>
                  <a:schemeClr val="tx1"/>
                </a:solidFill>
                <a:effectLst/>
              </a:rPr>
              <a:t>RMA's</a:t>
            </a:r>
            <a:r>
              <a:rPr lang="nl-BE" b="0" i="0">
                <a:solidFill>
                  <a:schemeClr val="tx1"/>
                </a:solidFill>
                <a:effectLst/>
              </a:rPr>
              <a:t> wordt na de laatste </a:t>
            </a:r>
            <a:r>
              <a:rPr lang="nl-BE" b="0" i="0" err="1">
                <a:solidFill>
                  <a:schemeClr val="tx1"/>
                </a:solidFill>
                <a:effectLst/>
              </a:rPr>
              <a:t>sneltest</a:t>
            </a:r>
            <a:r>
              <a:rPr lang="nl-BE" b="0" i="0">
                <a:solidFill>
                  <a:schemeClr val="tx1"/>
                </a:solidFill>
                <a:effectLst/>
              </a:rPr>
              <a:t> gesloten door het deksel in te drukken.  Nadien wordt de </a:t>
            </a:r>
            <a:r>
              <a:rPr lang="nl-BE" b="0" i="0" err="1">
                <a:solidFill>
                  <a:schemeClr val="tx1"/>
                </a:solidFill>
                <a:effectLst/>
              </a:rPr>
              <a:t>recipiënt</a:t>
            </a:r>
            <a:r>
              <a:rPr lang="nl-BE" b="0" i="0">
                <a:solidFill>
                  <a:schemeClr val="tx1"/>
                </a:solidFill>
                <a:effectLst/>
              </a:rPr>
              <a:t> opgehaald. </a:t>
            </a:r>
          </a:p>
          <a:p>
            <a:pPr marL="114300" indent="0" algn="l" rtl="0" fontAlgn="base">
              <a:buNone/>
            </a:pPr>
            <a:endParaRPr lang="nl-BE" sz="2400" b="0" i="0">
              <a:solidFill>
                <a:srgbClr val="000000"/>
              </a:solidFill>
              <a:effectLst/>
              <a:latin typeface="Segoe UI" panose="020B0502040204020203" pitchFamily="34" charset="0"/>
            </a:endParaRPr>
          </a:p>
          <a:p>
            <a:endParaRPr lang="nl-NL"/>
          </a:p>
        </p:txBody>
      </p:sp>
      <p:sp>
        <p:nvSpPr>
          <p:cNvPr id="4" name="Tijdelijke aanduiding voor dianummer 3">
            <a:extLst>
              <a:ext uri="{FF2B5EF4-FFF2-40B4-BE49-F238E27FC236}">
                <a16:creationId xmlns:a16="http://schemas.microsoft.com/office/drawing/2014/main" id="{BA0B2B8C-7767-4623-8CA0-267884D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63</a:t>
            </a:fld>
            <a:endParaRPr lang="nl-BE"/>
          </a:p>
        </p:txBody>
      </p:sp>
    </p:spTree>
    <p:extLst>
      <p:ext uri="{BB962C8B-B14F-4D97-AF65-F5344CB8AC3E}">
        <p14:creationId xmlns:p14="http://schemas.microsoft.com/office/powerpoint/2010/main" val="2022756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308E562-C968-4AB2-AA65-EA588C0B48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64</a:t>
            </a:fld>
            <a:endParaRPr lang="nl-BE"/>
          </a:p>
        </p:txBody>
      </p:sp>
      <p:pic>
        <p:nvPicPr>
          <p:cNvPr id="6" name="Afbeelding 6">
            <a:extLst>
              <a:ext uri="{FF2B5EF4-FFF2-40B4-BE49-F238E27FC236}">
                <a16:creationId xmlns:a16="http://schemas.microsoft.com/office/drawing/2014/main" id="{737BD663-C64D-4DE6-9213-935D77511507}"/>
              </a:ext>
            </a:extLst>
          </p:cNvPr>
          <p:cNvPicPr>
            <a:picLocks noChangeAspect="1"/>
          </p:cNvPicPr>
          <p:nvPr/>
        </p:nvPicPr>
        <p:blipFill>
          <a:blip r:embed="rId2"/>
          <a:stretch>
            <a:fillRect/>
          </a:stretch>
        </p:blipFill>
        <p:spPr>
          <a:xfrm>
            <a:off x="3411415" y="289517"/>
            <a:ext cx="4927233" cy="2943881"/>
          </a:xfrm>
          <a:prstGeom prst="rect">
            <a:avLst/>
          </a:prstGeom>
        </p:spPr>
      </p:pic>
      <p:pic>
        <p:nvPicPr>
          <p:cNvPr id="7" name="Afbeelding 7">
            <a:extLst>
              <a:ext uri="{FF2B5EF4-FFF2-40B4-BE49-F238E27FC236}">
                <a16:creationId xmlns:a16="http://schemas.microsoft.com/office/drawing/2014/main" id="{3E12FBD9-1D95-4AB9-A021-B8D1A6A10B2C}"/>
              </a:ext>
            </a:extLst>
          </p:cNvPr>
          <p:cNvPicPr>
            <a:picLocks noChangeAspect="1"/>
          </p:cNvPicPr>
          <p:nvPr/>
        </p:nvPicPr>
        <p:blipFill>
          <a:blip r:embed="rId3"/>
          <a:stretch>
            <a:fillRect/>
          </a:stretch>
        </p:blipFill>
        <p:spPr>
          <a:xfrm>
            <a:off x="3767016" y="3231790"/>
            <a:ext cx="4530968" cy="3139575"/>
          </a:xfrm>
          <a:prstGeom prst="rect">
            <a:avLst/>
          </a:prstGeom>
        </p:spPr>
      </p:pic>
      <p:pic>
        <p:nvPicPr>
          <p:cNvPr id="9" name="Afbeelding 6">
            <a:extLst>
              <a:ext uri="{FF2B5EF4-FFF2-40B4-BE49-F238E27FC236}">
                <a16:creationId xmlns:a16="http://schemas.microsoft.com/office/drawing/2014/main" id="{445CB652-06B5-47FB-9552-605934BBC210}"/>
              </a:ext>
            </a:extLst>
          </p:cNvPr>
          <p:cNvPicPr>
            <a:picLocks noChangeAspect="1"/>
          </p:cNvPicPr>
          <p:nvPr/>
        </p:nvPicPr>
        <p:blipFill>
          <a:blip r:embed="rId4"/>
          <a:stretch>
            <a:fillRect/>
          </a:stretch>
        </p:blipFill>
        <p:spPr>
          <a:xfrm>
            <a:off x="8342167" y="5465689"/>
            <a:ext cx="1553210" cy="979805"/>
          </a:xfrm>
          <a:prstGeom prst="rect">
            <a:avLst/>
          </a:prstGeom>
        </p:spPr>
      </p:pic>
    </p:spTree>
    <p:extLst>
      <p:ext uri="{BB962C8B-B14F-4D97-AF65-F5344CB8AC3E}">
        <p14:creationId xmlns:p14="http://schemas.microsoft.com/office/powerpoint/2010/main" val="486578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FE9F6-9B96-4C20-964D-803B4ED9A4B8}"/>
              </a:ext>
            </a:extLst>
          </p:cNvPr>
          <p:cNvSpPr>
            <a:spLocks noGrp="1"/>
          </p:cNvSpPr>
          <p:nvPr>
            <p:ph type="title"/>
          </p:nvPr>
        </p:nvSpPr>
        <p:spPr/>
        <p:txBody>
          <a:bodyPr/>
          <a:lstStyle/>
          <a:p>
            <a:r>
              <a:rPr lang="nl-BE"/>
              <a:t>Wat als een vrijwilliger toch positief test? </a:t>
            </a:r>
          </a:p>
        </p:txBody>
      </p:sp>
    </p:spTree>
    <p:extLst>
      <p:ext uri="{BB962C8B-B14F-4D97-AF65-F5344CB8AC3E}">
        <p14:creationId xmlns:p14="http://schemas.microsoft.com/office/powerpoint/2010/main" val="2085166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DC194-0BAF-4061-B9DE-DF972D7C9FE9}"/>
              </a:ext>
            </a:extLst>
          </p:cNvPr>
          <p:cNvSpPr>
            <a:spLocks noGrp="1"/>
          </p:cNvSpPr>
          <p:nvPr>
            <p:ph type="title"/>
          </p:nvPr>
        </p:nvSpPr>
        <p:spPr/>
        <p:txBody>
          <a:bodyPr/>
          <a:lstStyle/>
          <a:p>
            <a:r>
              <a:rPr lang="nl-NL"/>
              <a:t>Procedure wat als de vrijwilliger positief test tijdens de praktijkopleiding ? </a:t>
            </a:r>
          </a:p>
        </p:txBody>
      </p:sp>
      <p:sp>
        <p:nvSpPr>
          <p:cNvPr id="3" name="Tijdelijke aanduiding voor tekst 2">
            <a:extLst>
              <a:ext uri="{FF2B5EF4-FFF2-40B4-BE49-F238E27FC236}">
                <a16:creationId xmlns:a16="http://schemas.microsoft.com/office/drawing/2014/main" id="{09B52DD7-338F-48E3-9654-8B216E2BE967}"/>
              </a:ext>
            </a:extLst>
          </p:cNvPr>
          <p:cNvSpPr>
            <a:spLocks noGrp="1"/>
          </p:cNvSpPr>
          <p:nvPr>
            <p:ph type="body" idx="1"/>
          </p:nvPr>
        </p:nvSpPr>
        <p:spPr>
          <a:xfrm>
            <a:off x="399288" y="2087563"/>
            <a:ext cx="11323320" cy="3930651"/>
          </a:xfrm>
        </p:spPr>
        <p:txBody>
          <a:bodyPr/>
          <a:lstStyle/>
          <a:p>
            <a:pPr>
              <a:buFont typeface="Arial"/>
              <a:buChar char="•"/>
            </a:pPr>
            <a:r>
              <a:rPr lang="nl-NL"/>
              <a:t>De vrijwilliger kan niet verder deelnemen aan de opleiding. </a:t>
            </a:r>
          </a:p>
          <a:p>
            <a:pPr>
              <a:buFont typeface="Arial"/>
              <a:buChar char="•"/>
            </a:pPr>
            <a:r>
              <a:rPr lang="nl-NL"/>
              <a:t>De vrijwilliger gaat naar huis en maakt een afspraak met de huisarts.  </a:t>
            </a:r>
          </a:p>
          <a:p>
            <a:pPr>
              <a:buFont typeface="Arial"/>
              <a:buChar char="•"/>
            </a:pPr>
            <a:r>
              <a:rPr lang="nl-NL"/>
              <a:t>De vrijwilliger blijft in tussentijd in isolatie. </a:t>
            </a:r>
          </a:p>
          <a:p>
            <a:pPr>
              <a:buFont typeface="Arial"/>
              <a:buChar char="•"/>
            </a:pPr>
            <a:r>
              <a:rPr lang="nl-NL"/>
              <a:t>De andere vrijwilligers ontsmetten het materiaal en de oppervlakken grondig alvorens verder te gaan met de werkzaamheden.</a:t>
            </a:r>
          </a:p>
          <a:p>
            <a:pPr>
              <a:buFont typeface="Arial"/>
              <a:buChar char="•"/>
            </a:pPr>
            <a:r>
              <a:rPr lang="nl-NL"/>
              <a:t>De andere aanwezigen worden beschouwd als LRC en hoeven geen verdere stappen te ondernemen (indien ze de richtlijnen goed volgden).</a:t>
            </a:r>
          </a:p>
        </p:txBody>
      </p:sp>
      <p:sp>
        <p:nvSpPr>
          <p:cNvPr id="4" name="Tijdelijke aanduiding voor dianummer 3">
            <a:extLst>
              <a:ext uri="{FF2B5EF4-FFF2-40B4-BE49-F238E27FC236}">
                <a16:creationId xmlns:a16="http://schemas.microsoft.com/office/drawing/2014/main" id="{E1D5F722-BCB4-423C-AE00-FAD987EA30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66</a:t>
            </a:fld>
            <a:endParaRPr lang="nl-BE"/>
          </a:p>
        </p:txBody>
      </p:sp>
    </p:spTree>
    <p:extLst>
      <p:ext uri="{BB962C8B-B14F-4D97-AF65-F5344CB8AC3E}">
        <p14:creationId xmlns:p14="http://schemas.microsoft.com/office/powerpoint/2010/main" val="35290211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kleurrijk, groep, staand&#10;&#10;Automatisch gegenereerde beschrijving">
            <a:extLst>
              <a:ext uri="{FF2B5EF4-FFF2-40B4-BE49-F238E27FC236}">
                <a16:creationId xmlns:a16="http://schemas.microsoft.com/office/drawing/2014/main" id="{A7AFA224-3963-4826-A8E9-3AA3A5A4FD34}"/>
              </a:ext>
            </a:extLst>
          </p:cNvPr>
          <p:cNvPicPr>
            <a:picLocks noChangeAspect="1"/>
          </p:cNvPicPr>
          <p:nvPr/>
        </p:nvPicPr>
        <p:blipFill rotWithShape="1">
          <a:blip r:embed="rId2"/>
          <a:srcRect l="4444" r="1" b="1"/>
          <a:stretch/>
        </p:blipFill>
        <p:spPr>
          <a:xfrm>
            <a:off x="20" y="10"/>
            <a:ext cx="12191980" cy="6857990"/>
          </a:xfrm>
          <a:prstGeom prst="rect">
            <a:avLst/>
          </a:prstGeom>
          <a:noFill/>
          <a:ln>
            <a:noFill/>
          </a:ln>
        </p:spPr>
      </p:pic>
    </p:spTree>
    <p:extLst>
      <p:ext uri="{BB962C8B-B14F-4D97-AF65-F5344CB8AC3E}">
        <p14:creationId xmlns:p14="http://schemas.microsoft.com/office/powerpoint/2010/main" val="1092213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persoon, hand, vasthouden, klein&#10;&#10;Automatisch gegenereerde beschrijving">
            <a:extLst>
              <a:ext uri="{FF2B5EF4-FFF2-40B4-BE49-F238E27FC236}">
                <a16:creationId xmlns:a16="http://schemas.microsoft.com/office/drawing/2014/main" id="{ACE393B7-389C-4A16-87BB-12B624461DC2}"/>
              </a:ext>
            </a:extLst>
          </p:cNvPr>
          <p:cNvPicPr>
            <a:picLocks noChangeAspect="1"/>
          </p:cNvPicPr>
          <p:nvPr/>
        </p:nvPicPr>
        <p:blipFill rotWithShape="1">
          <a:blip r:embed="rId2"/>
          <a:srcRect/>
          <a:stretch/>
        </p:blipFill>
        <p:spPr>
          <a:xfrm>
            <a:off x="20" y="10"/>
            <a:ext cx="12191980" cy="6857990"/>
          </a:xfrm>
          <a:prstGeom prst="rect">
            <a:avLst/>
          </a:prstGeom>
          <a:noFill/>
          <a:ln>
            <a:noFill/>
          </a:ln>
        </p:spPr>
      </p:pic>
      <p:sp>
        <p:nvSpPr>
          <p:cNvPr id="5" name="Tekstvak 4">
            <a:extLst>
              <a:ext uri="{FF2B5EF4-FFF2-40B4-BE49-F238E27FC236}">
                <a16:creationId xmlns:a16="http://schemas.microsoft.com/office/drawing/2014/main" id="{C5CD4017-1AF4-434B-8C34-4B909F192421}"/>
              </a:ext>
            </a:extLst>
          </p:cNvPr>
          <p:cNvSpPr txBox="1"/>
          <p:nvPr/>
        </p:nvSpPr>
        <p:spPr>
          <a:xfrm>
            <a:off x="3083169" y="191477"/>
            <a:ext cx="72956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a:solidFill>
                  <a:srgbClr val="FFFFFF"/>
                </a:solidFill>
                <a:latin typeface="Calibri"/>
                <a:cs typeface="Calibri"/>
              </a:rPr>
              <a:t>Bedankt voor jullie aandacht </a:t>
            </a:r>
          </a:p>
        </p:txBody>
      </p:sp>
    </p:spTree>
    <p:extLst>
      <p:ext uri="{BB962C8B-B14F-4D97-AF65-F5344CB8AC3E}">
        <p14:creationId xmlns:p14="http://schemas.microsoft.com/office/powerpoint/2010/main" val="340295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921A-F8B3-4E39-B4E5-6480E9B552A6}"/>
              </a:ext>
            </a:extLst>
          </p:cNvPr>
          <p:cNvSpPr>
            <a:spLocks noGrp="1"/>
          </p:cNvSpPr>
          <p:nvPr>
            <p:ph type="title"/>
          </p:nvPr>
        </p:nvSpPr>
        <p:spPr>
          <a:xfrm>
            <a:off x="399288" y="365125"/>
            <a:ext cx="11323320" cy="763432"/>
          </a:xfrm>
        </p:spPr>
        <p:txBody>
          <a:bodyPr/>
          <a:lstStyle/>
          <a:p>
            <a:r>
              <a:rPr lang="nl-BE"/>
              <a:t>Aandachtspunten </a:t>
            </a:r>
            <a:endParaRPr lang="nl-NL"/>
          </a:p>
        </p:txBody>
      </p:sp>
      <p:sp>
        <p:nvSpPr>
          <p:cNvPr id="3" name="Tijdelijke aanduiding voor tekst 2">
            <a:extLst>
              <a:ext uri="{FF2B5EF4-FFF2-40B4-BE49-F238E27FC236}">
                <a16:creationId xmlns:a16="http://schemas.microsoft.com/office/drawing/2014/main" id="{15BB89B1-2841-4BC6-9F1E-F3F8CF391AAC}"/>
              </a:ext>
            </a:extLst>
          </p:cNvPr>
          <p:cNvSpPr>
            <a:spLocks noGrp="1"/>
          </p:cNvSpPr>
          <p:nvPr>
            <p:ph type="body" idx="1"/>
          </p:nvPr>
        </p:nvSpPr>
        <p:spPr>
          <a:xfrm>
            <a:off x="433155" y="1464734"/>
            <a:ext cx="11323320" cy="5122862"/>
          </a:xfrm>
        </p:spPr>
        <p:txBody>
          <a:bodyPr/>
          <a:lstStyle/>
          <a:p>
            <a:pPr marL="571500" indent="-457200">
              <a:buFont typeface="Arial"/>
              <a:buChar char="•"/>
            </a:pPr>
            <a:r>
              <a:rPr lang="nl-NL"/>
              <a:t>Tijdslijn 22 januari ? Men doet wat hij kan ….</a:t>
            </a:r>
          </a:p>
          <a:p>
            <a:pPr marL="571500" indent="-457200">
              <a:buFont typeface="Arial"/>
              <a:buChar char="•"/>
            </a:pPr>
            <a:r>
              <a:rPr lang="nl-NL"/>
              <a:t>Opleiding best de dag voor de start van de afname </a:t>
            </a:r>
            <a:r>
              <a:rPr lang="nl-NL" err="1"/>
              <a:t>sneltests</a:t>
            </a:r>
            <a:r>
              <a:rPr lang="nl-NL"/>
              <a:t> </a:t>
            </a:r>
          </a:p>
          <a:p>
            <a:pPr marL="571500" indent="-457200">
              <a:buFont typeface="Arial"/>
              <a:buChar char="•"/>
            </a:pPr>
            <a:r>
              <a:rPr lang="nl-NL"/>
              <a:t>Suggestie op dezelfde locatie als testafnames </a:t>
            </a:r>
          </a:p>
          <a:p>
            <a:pPr marL="571500" indent="-457200">
              <a:buFont typeface="Arial"/>
              <a:buChar char="•"/>
            </a:pPr>
            <a:r>
              <a:rPr lang="nl-NL"/>
              <a:t>Per opleider groepje van 4 – 3 kwartier à 1u per groep</a:t>
            </a:r>
          </a:p>
          <a:p>
            <a:pPr marL="571500" indent="-457200">
              <a:buFont typeface="Arial"/>
              <a:buChar char="•"/>
            </a:pPr>
            <a:r>
              <a:rPr lang="nl-NL"/>
              <a:t>Gebruik van fiches tijdens de opleiding</a:t>
            </a:r>
          </a:p>
          <a:p>
            <a:pPr marL="571500" indent="-457200">
              <a:buFont typeface="Arial"/>
              <a:buChar char="•"/>
            </a:pPr>
            <a:r>
              <a:rPr lang="nl-NL"/>
              <a:t>Advies om de testafname en testonderzoek op de praktijkopleiding eerst voor te doen en dan kan men verder oefenen op elkaar.</a:t>
            </a:r>
          </a:p>
          <a:p>
            <a:pPr marL="571500" indent="-457200">
              <a:buFont typeface="Arial"/>
              <a:buChar char="•"/>
            </a:pPr>
            <a:r>
              <a:rPr lang="nl-NL"/>
              <a:t>Belangrijk is om gebruiksaanwijzing van de timers op voorhand te bekijken. </a:t>
            </a:r>
          </a:p>
          <a:p>
            <a:pPr marL="571500" indent="-457200">
              <a:buFont typeface="Arial"/>
              <a:buChar char="•"/>
            </a:pPr>
            <a:r>
              <a:rPr lang="nl-NL"/>
              <a:t>Het werkvlak dient goed geordend te worden om vergissingen te vermijden. </a:t>
            </a:r>
          </a:p>
          <a:p>
            <a:pPr marL="114300" indent="0">
              <a:buNone/>
            </a:pPr>
            <a:endParaRPr lang="nl-NL" b="1"/>
          </a:p>
          <a:p>
            <a:pPr>
              <a:buFontTx/>
              <a:buChar char="-"/>
            </a:pPr>
            <a:endParaRPr lang="nl-NL" b="1"/>
          </a:p>
          <a:p>
            <a:pPr marL="114300" indent="0">
              <a:buNone/>
            </a:pPr>
            <a:endParaRPr lang="nl-NL" b="1"/>
          </a:p>
          <a:p>
            <a:pPr marL="114300" indent="0">
              <a:buNone/>
            </a:pPr>
            <a:endParaRPr lang="nl-NL" b="1"/>
          </a:p>
          <a:p>
            <a:pPr marL="114300" indent="0">
              <a:buNone/>
            </a:pPr>
            <a:endParaRPr lang="nl-NL" b="1"/>
          </a:p>
          <a:p>
            <a:pPr marL="114300" indent="0">
              <a:buNone/>
            </a:pPr>
            <a:endParaRPr lang="nl-NL" b="1"/>
          </a:p>
          <a:p>
            <a:pPr marL="114300" indent="0">
              <a:buNone/>
            </a:pPr>
            <a:endParaRPr lang="nl-NL" b="1"/>
          </a:p>
          <a:p>
            <a:pPr marL="114300" indent="0">
              <a:buNone/>
            </a:pPr>
            <a:endParaRPr lang="nl-NL"/>
          </a:p>
          <a:p>
            <a:endParaRPr lang="nl-NL"/>
          </a:p>
        </p:txBody>
      </p:sp>
      <p:sp>
        <p:nvSpPr>
          <p:cNvPr id="4" name="Tijdelijke aanduiding voor dianummer 3">
            <a:extLst>
              <a:ext uri="{FF2B5EF4-FFF2-40B4-BE49-F238E27FC236}">
                <a16:creationId xmlns:a16="http://schemas.microsoft.com/office/drawing/2014/main" id="{26EB7B1F-4567-45F9-87D2-0341924909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a:t>7</a:t>
            </a:fld>
            <a:endParaRPr lang="nl-BE"/>
          </a:p>
        </p:txBody>
      </p:sp>
      <p:pic>
        <p:nvPicPr>
          <p:cNvPr id="5" name="Afbeelding 5" descr="Afbeelding met water, buiten, persoon, boot&#10;&#10;Automatisch gegenereerde beschrijving">
            <a:extLst>
              <a:ext uri="{FF2B5EF4-FFF2-40B4-BE49-F238E27FC236}">
                <a16:creationId xmlns:a16="http://schemas.microsoft.com/office/drawing/2014/main" id="{6F1FD252-A78B-4710-AD3A-B43C7D7A9B24}"/>
              </a:ext>
            </a:extLst>
          </p:cNvPr>
          <p:cNvPicPr>
            <a:picLocks noChangeAspect="1"/>
          </p:cNvPicPr>
          <p:nvPr/>
        </p:nvPicPr>
        <p:blipFill>
          <a:blip r:embed="rId2"/>
          <a:stretch>
            <a:fillRect/>
          </a:stretch>
        </p:blipFill>
        <p:spPr>
          <a:xfrm>
            <a:off x="8415866" y="134408"/>
            <a:ext cx="3200400" cy="1788583"/>
          </a:xfrm>
          <a:prstGeom prst="rect">
            <a:avLst/>
          </a:prstGeom>
        </p:spPr>
      </p:pic>
    </p:spTree>
    <p:extLst>
      <p:ext uri="{BB962C8B-B14F-4D97-AF65-F5344CB8AC3E}">
        <p14:creationId xmlns:p14="http://schemas.microsoft.com/office/powerpoint/2010/main" val="399483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8A5C6-248E-4BBB-9914-6F318171EE85}"/>
              </a:ext>
            </a:extLst>
          </p:cNvPr>
          <p:cNvSpPr>
            <a:spLocks noGrp="1"/>
          </p:cNvSpPr>
          <p:nvPr>
            <p:ph type="title"/>
          </p:nvPr>
        </p:nvSpPr>
        <p:spPr/>
        <p:txBody>
          <a:bodyPr/>
          <a:lstStyle/>
          <a:p>
            <a:r>
              <a:rPr lang="nl-BE"/>
              <a:t>Check-up net voor de start van de opleiding </a:t>
            </a:r>
          </a:p>
        </p:txBody>
      </p:sp>
    </p:spTree>
    <p:extLst>
      <p:ext uri="{BB962C8B-B14F-4D97-AF65-F5344CB8AC3E}">
        <p14:creationId xmlns:p14="http://schemas.microsoft.com/office/powerpoint/2010/main" val="13373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C1128-3EFE-4DD9-9BB8-C60E2BA55728}"/>
              </a:ext>
            </a:extLst>
          </p:cNvPr>
          <p:cNvSpPr>
            <a:spLocks noGrp="1"/>
          </p:cNvSpPr>
          <p:nvPr>
            <p:ph type="title"/>
          </p:nvPr>
        </p:nvSpPr>
        <p:spPr/>
        <p:txBody>
          <a:bodyPr/>
          <a:lstStyle/>
          <a:p>
            <a:r>
              <a:rPr lang="nl-NL">
                <a:solidFill>
                  <a:srgbClr val="1D71B8"/>
                </a:solidFill>
              </a:rPr>
              <a:t>Check–up</a:t>
            </a:r>
            <a:r>
              <a:rPr lang="nl-NL"/>
              <a:t> </a:t>
            </a:r>
          </a:p>
        </p:txBody>
      </p:sp>
      <p:sp>
        <p:nvSpPr>
          <p:cNvPr id="3" name="Tijdelijke aanduiding voor tekst 2">
            <a:extLst>
              <a:ext uri="{FF2B5EF4-FFF2-40B4-BE49-F238E27FC236}">
                <a16:creationId xmlns:a16="http://schemas.microsoft.com/office/drawing/2014/main" id="{C7BEC66F-3131-4B69-9A54-F9B416B6DF1C}"/>
              </a:ext>
            </a:extLst>
          </p:cNvPr>
          <p:cNvSpPr>
            <a:spLocks noGrp="1"/>
          </p:cNvSpPr>
          <p:nvPr>
            <p:ph type="body" idx="1"/>
          </p:nvPr>
        </p:nvSpPr>
        <p:spPr/>
        <p:txBody>
          <a:bodyPr/>
          <a:lstStyle/>
          <a:p>
            <a:pPr marL="571500" indent="-457200">
              <a:buFont typeface="Arial"/>
              <a:buChar char="•"/>
            </a:pPr>
            <a:r>
              <a:rPr lang="nl-BE"/>
              <a:t>Lokaal en materiaal </a:t>
            </a:r>
            <a:br>
              <a:rPr lang="nl-BE"/>
            </a:br>
            <a:r>
              <a:rPr lang="nl-BE"/>
              <a:t> Noot : voeding in de keuken </a:t>
            </a:r>
            <a:endParaRPr lang="nl-NL"/>
          </a:p>
          <a:p>
            <a:pPr marL="114300" indent="0">
              <a:buNone/>
            </a:pPr>
            <a:endParaRPr lang="nl-BE"/>
          </a:p>
          <a:p>
            <a:pPr marL="571500" indent="-457200">
              <a:buFont typeface="Arial"/>
              <a:buChar char="•"/>
            </a:pPr>
            <a:r>
              <a:rPr lang="nl-BE"/>
              <a:t>Stockage en stock </a:t>
            </a:r>
            <a:r>
              <a:rPr lang="nl-BE" err="1"/>
              <a:t>sneltesten</a:t>
            </a:r>
            <a:r>
              <a:rPr lang="nl-BE"/>
              <a:t>  </a:t>
            </a:r>
            <a:endParaRPr lang="nl-NL"/>
          </a:p>
        </p:txBody>
      </p:sp>
    </p:spTree>
    <p:extLst>
      <p:ext uri="{BB962C8B-B14F-4D97-AF65-F5344CB8AC3E}">
        <p14:creationId xmlns:p14="http://schemas.microsoft.com/office/powerpoint/2010/main" val="743754423"/>
      </p:ext>
    </p:extLst>
  </p:cSld>
  <p:clrMapOvr>
    <a:masterClrMapping/>
  </p:clrMapOvr>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A0894B6EFF5249A541F90C2FE101F5" ma:contentTypeVersion="9" ma:contentTypeDescription="Een nieuw document maken." ma:contentTypeScope="" ma:versionID="e0dfaf32e70fdacbf691c08a9488a3f0">
  <xsd:schema xmlns:xsd="http://www.w3.org/2001/XMLSchema" xmlns:xs="http://www.w3.org/2001/XMLSchema" xmlns:p="http://schemas.microsoft.com/office/2006/metadata/properties" xmlns:ns2="1f1b7ec6-f03c-4041-80cd-bfbbd8e0c456" targetNamespace="http://schemas.microsoft.com/office/2006/metadata/properties" ma:root="true" ma:fieldsID="3d6ee2f7c9514b1dc0e9a6d4364e07cc" ns2:_="">
    <xsd:import namespace="1f1b7ec6-f03c-4041-80cd-bfbbd8e0c4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b7ec6-f03c-4041-80cd-bfbbd8e0c4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CAAD86-5440-4E43-A71A-03CE7BFB25F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DB7CEA-2084-4963-A403-F5B0B2AF6D8D}">
  <ds:schemaRefs>
    <ds:schemaRef ds:uri="http://schemas.microsoft.com/sharepoint/v3/contenttype/forms"/>
  </ds:schemaRefs>
</ds:datastoreItem>
</file>

<file path=customXml/itemProps3.xml><?xml version="1.0" encoding="utf-8"?>
<ds:datastoreItem xmlns:ds="http://schemas.openxmlformats.org/officeDocument/2006/customXml" ds:itemID="{9C9EFAE6-FB83-4978-A0C4-4C6853028419}"/>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68</Slides>
  <Notes>2</Notes>
  <HiddenSlides>1</HiddenSlide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Kantoorthema</vt:lpstr>
      <vt:lpstr>PRAKTIJKOPLEIDING VRIJWILLIGER RODE KRUIS</vt:lpstr>
      <vt:lpstr>PowerPoint Presentation</vt:lpstr>
      <vt:lpstr>Wat staat er op het programma?</vt:lpstr>
      <vt:lpstr>PowerPoint Presentation</vt:lpstr>
      <vt:lpstr>Sneltesten: eerste getuigenis</vt:lpstr>
      <vt:lpstr>Hoe de sessie organiseren? </vt:lpstr>
      <vt:lpstr>Aandachtspunten </vt:lpstr>
      <vt:lpstr>Check-up net voor de start van de opleiding </vt:lpstr>
      <vt:lpstr>Check–up </vt:lpstr>
      <vt:lpstr>Lokaal en materiaal </vt:lpstr>
      <vt:lpstr>Stockage en stock sneltesten </vt:lpstr>
      <vt:lpstr>Inhoud van de PRAKTIJKOPLEIDING</vt:lpstr>
      <vt:lpstr> Inleiding   </vt:lpstr>
      <vt:lpstr>De CLB medewerkers stellen zichzelf voor </vt:lpstr>
      <vt:lpstr>Uitleg aan de vrijwilliger : waarom sneltesten </vt:lpstr>
      <vt:lpstr>Uitleg aan de vrijwilliger : voor wie is de sneltest bedoeld</vt:lpstr>
      <vt:lpstr>Uitleg aan de vrijwilliger : </vt:lpstr>
      <vt:lpstr>Risico analyse vrijwilliger </vt:lpstr>
      <vt:lpstr>  Correct gebruik van PBM : instructies voor de vrijwilliger Rode Kruis  (Persoonlijke BeschermingsMiddelen) </vt:lpstr>
      <vt:lpstr>Hygiene en veiligheidsmaatregelen </vt:lpstr>
      <vt:lpstr>Hygiene en veiligheidsmaatregelen </vt:lpstr>
      <vt:lpstr>Volgorde beschermkledij aandoen</vt:lpstr>
      <vt:lpstr>Affiche handen wassen </vt:lpstr>
      <vt:lpstr>Affiche handen ontsmetten</vt:lpstr>
      <vt:lpstr>Beschermschort aan doen </vt:lpstr>
      <vt:lpstr>Beschermschort uit doen</vt:lpstr>
      <vt:lpstr>Mondmasker</vt:lpstr>
      <vt:lpstr>Affiche mondmasker aan doen </vt:lpstr>
      <vt:lpstr>  </vt:lpstr>
      <vt:lpstr>Affiche spatbril/faceshield opzetten </vt:lpstr>
      <vt:lpstr>Affiche spatbril/faceshield afzetten</vt:lpstr>
      <vt:lpstr>Handschoenen</vt:lpstr>
      <vt:lpstr>Handschoenen aandoen</vt:lpstr>
      <vt:lpstr>Handschoenen afdoen</vt:lpstr>
      <vt:lpstr>PowerPoint Presentation</vt:lpstr>
      <vt:lpstr>Flow : Voor de sessie                  </vt:lpstr>
      <vt:lpstr>Voor de sessie  : bij onthaal / registratie</vt:lpstr>
      <vt:lpstr>Last Minute Risico Analyse invullen </vt:lpstr>
      <vt:lpstr>Voor de sessie  : bij testafname </vt:lpstr>
      <vt:lpstr>Voor de sessie  : bij testafname </vt:lpstr>
      <vt:lpstr>Voor de sessie  : bij testafname </vt:lpstr>
      <vt:lpstr>Voor de sessie  : bij testafname </vt:lpstr>
      <vt:lpstr>Flow : Tijdens de testafnames                        onthaal                        test afnemen                        test onderzoeken </vt:lpstr>
      <vt:lpstr>Tijdens de testafnames : Onthaal</vt:lpstr>
      <vt:lpstr>Tijdens de testafnames : Onthaal</vt:lpstr>
      <vt:lpstr>Tijdens de testafname : Test afnemen  </vt:lpstr>
      <vt:lpstr>Tijdens de testafname : Test afnemen</vt:lpstr>
      <vt:lpstr>PowerPoint Presentation</vt:lpstr>
      <vt:lpstr>Tijdens de testafname : Test afnemen</vt:lpstr>
      <vt:lpstr> Test onderzoeken :  </vt:lpstr>
      <vt:lpstr>PowerPoint Presentation</vt:lpstr>
      <vt:lpstr>PowerPoint Presentation</vt:lpstr>
      <vt:lpstr>PowerPoint Presentation</vt:lpstr>
      <vt:lpstr>Tijdens de testafnames : handleiding</vt:lpstr>
      <vt:lpstr> Wat in geval van een onbetrouwbare test?  </vt:lpstr>
      <vt:lpstr>PowerPoint Presentation</vt:lpstr>
      <vt:lpstr>Flow :  Na de testafname     </vt:lpstr>
      <vt:lpstr>Na de testafname</vt:lpstr>
      <vt:lpstr>Flow :  Na de sessie     </vt:lpstr>
      <vt:lpstr>Na de sessie</vt:lpstr>
      <vt:lpstr>  Afvalverwerking   </vt:lpstr>
      <vt:lpstr>Risicohoudend Medisch Afval (RMA)</vt:lpstr>
      <vt:lpstr>Risicohoudend Medisch Afval (RMA)</vt:lpstr>
      <vt:lpstr>PowerPoint Presentation</vt:lpstr>
      <vt:lpstr>Wat als een vrijwilliger toch positief test? </vt:lpstr>
      <vt:lpstr>Procedure wat als de vrijwilliger positief test tijdens de praktijkopleiding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Sneltesten</dc:title>
  <dc:creator>Greta</dc:creator>
  <cp:revision>1</cp:revision>
  <dcterms:modified xsi:type="dcterms:W3CDTF">2021-01-15T11:54:11Z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0x0101000BA0894B6EFF5249A541F90C2FE101F5</vt:lpwstr>
  </property>
</Properties>
</file>