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6" r:id="rId5"/>
    <p:sldId id="340" r:id="rId6"/>
    <p:sldId id="363" r:id="rId7"/>
    <p:sldId id="259" r:id="rId8"/>
    <p:sldId id="339" r:id="rId9"/>
    <p:sldId id="360" r:id="rId10"/>
    <p:sldId id="341" r:id="rId11"/>
    <p:sldId id="343" r:id="rId12"/>
    <p:sldId id="344" r:id="rId13"/>
    <p:sldId id="347" r:id="rId14"/>
    <p:sldId id="345" r:id="rId15"/>
    <p:sldId id="346" r:id="rId16"/>
    <p:sldId id="260" r:id="rId17"/>
    <p:sldId id="261" r:id="rId18"/>
    <p:sldId id="342" r:id="rId19"/>
    <p:sldId id="262" r:id="rId20"/>
    <p:sldId id="279" r:id="rId21"/>
    <p:sldId id="280" r:id="rId22"/>
    <p:sldId id="282" r:id="rId23"/>
    <p:sldId id="283" r:id="rId24"/>
    <p:sldId id="349" r:id="rId25"/>
    <p:sldId id="352" r:id="rId26"/>
    <p:sldId id="284" r:id="rId27"/>
    <p:sldId id="348" r:id="rId28"/>
    <p:sldId id="350" r:id="rId29"/>
    <p:sldId id="353" r:id="rId30"/>
    <p:sldId id="351" r:id="rId31"/>
    <p:sldId id="354" r:id="rId32"/>
    <p:sldId id="355" r:id="rId33"/>
    <p:sldId id="356" r:id="rId34"/>
    <p:sldId id="357" r:id="rId35"/>
    <p:sldId id="358" r:id="rId36"/>
    <p:sldId id="359" r:id="rId37"/>
    <p:sldId id="361" r:id="rId38"/>
    <p:sldId id="362" r:id="rId39"/>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Vercruysse" initials="CV" lastIdx="1" clrIdx="0">
    <p:extLst>
      <p:ext uri="{19B8F6BF-5375-455C-9EA6-DF929625EA0E}">
        <p15:presenceInfo xmlns:p15="http://schemas.microsoft.com/office/powerpoint/2012/main" userId="S::christa.vercruysse@vrijclbnetwerk.be::4200ecb0-f1ab-4090-bbe4-209ba0ca2e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36"/>
    <a:srgbClr val="1D71B8"/>
    <a:srgbClr val="208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45103-06BF-4DED-9F64-F8E0B3676A54}" v="15" dt="2020-10-28T21:22:19.400"/>
    <p1510:client id="{04A28489-BED7-42DC-BDE8-983740146DD5}" v="30" dt="2021-01-21T07:46:31.793"/>
    <p1510:client id="{106F74E9-3089-4902-A34A-EA141F089B7D}" v="182" dt="2021-01-21T09:45:52.829"/>
    <p1510:client id="{112B1D24-A2D9-46CD-93D7-49F379DB1E14}" v="53" dt="2021-01-20T12:46:26.202"/>
    <p1510:client id="{18A345FF-DED1-451F-9450-3D9802A12316}" v="1903" dt="2021-01-21T07:30:57.251"/>
    <p1510:client id="{614202EF-4F20-4579-8AE3-FAF3B242DFA1}" v="3034" dt="2021-01-21T09:17:20.434"/>
    <p1510:client id="{6496AA39-62BE-4CD3-A6D1-C0E447DEF311}" v="103" dt="2021-01-21T07:52:08.618"/>
    <p1510:client id="{DE6F3830-C90B-4375-899C-CFD5D1399E77}" v="49" dt="2021-01-21T12:13:25.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Vercruysse" userId="S::christa.vercruysse@vrijclbnetwerk.be::4200ecb0-f1ab-4090-bbe4-209ba0ca2e7f" providerId="AD" clId="Web-{18A345FF-DED1-451F-9450-3D9802A12316}"/>
    <pc:docChg chg="addSld delSld modSld">
      <pc:chgData name="Christa Vercruysse" userId="S::christa.vercruysse@vrijclbnetwerk.be::4200ecb0-f1ab-4090-bbe4-209ba0ca2e7f" providerId="AD" clId="Web-{18A345FF-DED1-451F-9450-3D9802A12316}" dt="2021-01-21T07:30:57.251" v="1054"/>
      <pc:docMkLst>
        <pc:docMk/>
      </pc:docMkLst>
      <pc:sldChg chg="modSp">
        <pc:chgData name="Christa Vercruysse" userId="S::christa.vercruysse@vrijclbnetwerk.be::4200ecb0-f1ab-4090-bbe4-209ba0ca2e7f" providerId="AD" clId="Web-{18A345FF-DED1-451F-9450-3D9802A12316}" dt="2021-01-21T06:48:14.093" v="403" actId="20577"/>
        <pc:sldMkLst>
          <pc:docMk/>
          <pc:sldMk cId="2663768432" sldId="259"/>
        </pc:sldMkLst>
        <pc:spChg chg="mod">
          <ac:chgData name="Christa Vercruysse" userId="S::christa.vercruysse@vrijclbnetwerk.be::4200ecb0-f1ab-4090-bbe4-209ba0ca2e7f" providerId="AD" clId="Web-{18A345FF-DED1-451F-9450-3D9802A12316}" dt="2021-01-21T06:48:14.093" v="403" actId="20577"/>
          <ac:spMkLst>
            <pc:docMk/>
            <pc:sldMk cId="2663768432" sldId="259"/>
            <ac:spMk id="3" creationId="{00000000-0000-0000-0000-000000000000}"/>
          </ac:spMkLst>
        </pc:spChg>
      </pc:sldChg>
      <pc:sldChg chg="addSp delSp modSp mod modClrScheme chgLayout">
        <pc:chgData name="Christa Vercruysse" userId="S::christa.vercruysse@vrijclbnetwerk.be::4200ecb0-f1ab-4090-bbe4-209ba0ca2e7f" providerId="AD" clId="Web-{18A345FF-DED1-451F-9450-3D9802A12316}" dt="2021-01-21T06:46:20.888" v="376" actId="1076"/>
        <pc:sldMkLst>
          <pc:docMk/>
          <pc:sldMk cId="2063403515" sldId="261"/>
        </pc:sldMkLst>
        <pc:spChg chg="add del mod">
          <ac:chgData name="Christa Vercruysse" userId="S::christa.vercruysse@vrijclbnetwerk.be::4200ecb0-f1ab-4090-bbe4-209ba0ca2e7f" providerId="AD" clId="Web-{18A345FF-DED1-451F-9450-3D9802A12316}" dt="2021-01-21T06:32:45.393" v="146"/>
          <ac:spMkLst>
            <pc:docMk/>
            <pc:sldMk cId="2063403515" sldId="261"/>
            <ac:spMk id="3" creationId="{CD3CAF11-233F-4F36-9DB7-FE89A2E6B401}"/>
          </ac:spMkLst>
        </pc:spChg>
        <pc:spChg chg="del">
          <ac:chgData name="Christa Vercruysse" userId="S::christa.vercruysse@vrijclbnetwerk.be::4200ecb0-f1ab-4090-bbe4-209ba0ca2e7f" providerId="AD" clId="Web-{18A345FF-DED1-451F-9450-3D9802A12316}" dt="2021-01-21T06:44:07.246" v="346"/>
          <ac:spMkLst>
            <pc:docMk/>
            <pc:sldMk cId="2063403515" sldId="261"/>
            <ac:spMk id="4" creationId="{6586C64E-343D-4706-8CA6-83BEF295D6ED}"/>
          </ac:spMkLst>
        </pc:spChg>
        <pc:spChg chg="add del mod">
          <ac:chgData name="Christa Vercruysse" userId="S::christa.vercruysse@vrijclbnetwerk.be::4200ecb0-f1ab-4090-bbe4-209ba0ca2e7f" providerId="AD" clId="Web-{18A345FF-DED1-451F-9450-3D9802A12316}" dt="2021-01-21T06:41:55.900" v="149"/>
          <ac:spMkLst>
            <pc:docMk/>
            <pc:sldMk cId="2063403515" sldId="261"/>
            <ac:spMk id="8" creationId="{DFB2B7C6-6A8C-4EE6-A687-F9FF2BA6F392}"/>
          </ac:spMkLst>
        </pc:spChg>
        <pc:spChg chg="add del mod">
          <ac:chgData name="Christa Vercruysse" userId="S::christa.vercruysse@vrijclbnetwerk.be::4200ecb0-f1ab-4090-bbe4-209ba0ca2e7f" providerId="AD" clId="Web-{18A345FF-DED1-451F-9450-3D9802A12316}" dt="2021-01-21T06:45:15.371" v="361"/>
          <ac:spMkLst>
            <pc:docMk/>
            <pc:sldMk cId="2063403515" sldId="261"/>
            <ac:spMk id="111" creationId="{561CB628-825D-4EDD-B4A2-17D42E54A3BA}"/>
          </ac:spMkLst>
        </pc:spChg>
        <pc:spChg chg="add del mod">
          <ac:chgData name="Christa Vercruysse" userId="S::christa.vercruysse@vrijclbnetwerk.be::4200ecb0-f1ab-4090-bbe4-209ba0ca2e7f" providerId="AD" clId="Web-{18A345FF-DED1-451F-9450-3D9802A12316}" dt="2021-01-21T06:45:15.371" v="361"/>
          <ac:spMkLst>
            <pc:docMk/>
            <pc:sldMk cId="2063403515" sldId="261"/>
            <ac:spMk id="113" creationId="{04C97876-D0D2-43F5-A252-D0F5DC1271DA}"/>
          </ac:spMkLst>
        </pc:spChg>
        <pc:spChg chg="add del mod">
          <ac:chgData name="Christa Vercruysse" userId="S::christa.vercruysse@vrijclbnetwerk.be::4200ecb0-f1ab-4090-bbe4-209ba0ca2e7f" providerId="AD" clId="Web-{18A345FF-DED1-451F-9450-3D9802A12316}" dt="2021-01-21T06:45:15.371" v="361"/>
          <ac:spMkLst>
            <pc:docMk/>
            <pc:sldMk cId="2063403515" sldId="261"/>
            <ac:spMk id="115" creationId="{73D3B415-091C-4730-84C6-F0C2685F7F0E}"/>
          </ac:spMkLst>
        </pc:spChg>
        <pc:picChg chg="add del mod ord">
          <ac:chgData name="Christa Vercruysse" userId="S::christa.vercruysse@vrijclbnetwerk.be::4200ecb0-f1ab-4090-bbe4-209ba0ca2e7f" providerId="AD" clId="Web-{18A345FF-DED1-451F-9450-3D9802A12316}" dt="2021-01-21T06:39:34.133" v="148"/>
          <ac:picMkLst>
            <pc:docMk/>
            <pc:sldMk cId="2063403515" sldId="261"/>
            <ac:picMk id="5" creationId="{8014A263-48E0-40F3-8285-F9B78BB6659C}"/>
          </ac:picMkLst>
        </pc:picChg>
        <pc:picChg chg="del">
          <ac:chgData name="Christa Vercruysse" userId="S::christa.vercruysse@vrijclbnetwerk.be::4200ecb0-f1ab-4090-bbe4-209ba0ca2e7f" providerId="AD" clId="Web-{18A345FF-DED1-451F-9450-3D9802A12316}" dt="2021-01-21T06:30:00.844" v="145"/>
          <ac:picMkLst>
            <pc:docMk/>
            <pc:sldMk cId="2063403515" sldId="261"/>
            <ac:picMk id="6" creationId="{80F09DA1-BF81-41AC-B9F6-E4FFBBB70A2C}"/>
          </ac:picMkLst>
        </pc:picChg>
        <pc:picChg chg="add del mod">
          <ac:chgData name="Christa Vercruysse" userId="S::christa.vercruysse@vrijclbnetwerk.be::4200ecb0-f1ab-4090-bbe4-209ba0ca2e7f" providerId="AD" clId="Web-{18A345FF-DED1-451F-9450-3D9802A12316}" dt="2021-01-21T06:44:07.246" v="345"/>
          <ac:picMkLst>
            <pc:docMk/>
            <pc:sldMk cId="2063403515" sldId="261"/>
            <ac:picMk id="9" creationId="{755035D0-D218-44F5-9806-0D001C42ED90}"/>
          </ac:picMkLst>
        </pc:picChg>
        <pc:picChg chg="add del mod">
          <ac:chgData name="Christa Vercruysse" userId="S::christa.vercruysse@vrijclbnetwerk.be::4200ecb0-f1ab-4090-bbe4-209ba0ca2e7f" providerId="AD" clId="Web-{18A345FF-DED1-451F-9450-3D9802A12316}" dt="2021-01-21T06:44:07.230" v="344"/>
          <ac:picMkLst>
            <pc:docMk/>
            <pc:sldMk cId="2063403515" sldId="261"/>
            <ac:picMk id="10" creationId="{8A5DACD4-07B8-4385-A88D-04E85029AF3E}"/>
          </ac:picMkLst>
        </pc:picChg>
        <pc:picChg chg="add del mod">
          <ac:chgData name="Christa Vercruysse" userId="S::christa.vercruysse@vrijclbnetwerk.be::4200ecb0-f1ab-4090-bbe4-209ba0ca2e7f" providerId="AD" clId="Web-{18A345FF-DED1-451F-9450-3D9802A12316}" dt="2021-01-21T06:44:07.230" v="343"/>
          <ac:picMkLst>
            <pc:docMk/>
            <pc:sldMk cId="2063403515" sldId="261"/>
            <ac:picMk id="11" creationId="{2D483F77-4EC3-4499-8E26-BC4B4B2C0F33}"/>
          </ac:picMkLst>
        </pc:picChg>
        <pc:picChg chg="add del mod">
          <ac:chgData name="Christa Vercruysse" userId="S::christa.vercruysse@vrijclbnetwerk.be::4200ecb0-f1ab-4090-bbe4-209ba0ca2e7f" providerId="AD" clId="Web-{18A345FF-DED1-451F-9450-3D9802A12316}" dt="2021-01-21T06:44:07.230" v="342"/>
          <ac:picMkLst>
            <pc:docMk/>
            <pc:sldMk cId="2063403515" sldId="261"/>
            <ac:picMk id="12" creationId="{EE133EAB-B1D5-4030-9B64-1140D4C22F66}"/>
          </ac:picMkLst>
        </pc:picChg>
        <pc:picChg chg="add del mod">
          <ac:chgData name="Christa Vercruysse" userId="S::christa.vercruysse@vrijclbnetwerk.be::4200ecb0-f1ab-4090-bbe4-209ba0ca2e7f" providerId="AD" clId="Web-{18A345FF-DED1-451F-9450-3D9802A12316}" dt="2021-01-21T06:44:07.230" v="341"/>
          <ac:picMkLst>
            <pc:docMk/>
            <pc:sldMk cId="2063403515" sldId="261"/>
            <ac:picMk id="13" creationId="{91E3034E-FADA-4CE2-A3EC-D759CDC8E9FE}"/>
          </ac:picMkLst>
        </pc:picChg>
        <pc:picChg chg="add del mod">
          <ac:chgData name="Christa Vercruysse" userId="S::christa.vercruysse@vrijclbnetwerk.be::4200ecb0-f1ab-4090-bbe4-209ba0ca2e7f" providerId="AD" clId="Web-{18A345FF-DED1-451F-9450-3D9802A12316}" dt="2021-01-21T06:44:07.230" v="340"/>
          <ac:picMkLst>
            <pc:docMk/>
            <pc:sldMk cId="2063403515" sldId="261"/>
            <ac:picMk id="14" creationId="{D26AF7DB-B08C-444D-B9AF-598A27056561}"/>
          </ac:picMkLst>
        </pc:picChg>
        <pc:picChg chg="add del mod">
          <ac:chgData name="Christa Vercruysse" userId="S::christa.vercruysse@vrijclbnetwerk.be::4200ecb0-f1ab-4090-bbe4-209ba0ca2e7f" providerId="AD" clId="Web-{18A345FF-DED1-451F-9450-3D9802A12316}" dt="2021-01-21T06:44:07.230" v="339"/>
          <ac:picMkLst>
            <pc:docMk/>
            <pc:sldMk cId="2063403515" sldId="261"/>
            <ac:picMk id="15" creationId="{C03AE8F5-688B-4338-A150-BB9E933D20F6}"/>
          </ac:picMkLst>
        </pc:picChg>
        <pc:picChg chg="add del mod">
          <ac:chgData name="Christa Vercruysse" userId="S::christa.vercruysse@vrijclbnetwerk.be::4200ecb0-f1ab-4090-bbe4-209ba0ca2e7f" providerId="AD" clId="Web-{18A345FF-DED1-451F-9450-3D9802A12316}" dt="2021-01-21T06:44:07.230" v="338"/>
          <ac:picMkLst>
            <pc:docMk/>
            <pc:sldMk cId="2063403515" sldId="261"/>
            <ac:picMk id="16" creationId="{9F684C55-56E5-4690-A26A-FA2D1EBA9A29}"/>
          </ac:picMkLst>
        </pc:picChg>
        <pc:picChg chg="add del mod">
          <ac:chgData name="Christa Vercruysse" userId="S::christa.vercruysse@vrijclbnetwerk.be::4200ecb0-f1ab-4090-bbe4-209ba0ca2e7f" providerId="AD" clId="Web-{18A345FF-DED1-451F-9450-3D9802A12316}" dt="2021-01-21T06:44:07.230" v="337"/>
          <ac:picMkLst>
            <pc:docMk/>
            <pc:sldMk cId="2063403515" sldId="261"/>
            <ac:picMk id="17" creationId="{E49E8641-2206-418B-B2F9-D173DA1E4266}"/>
          </ac:picMkLst>
        </pc:picChg>
        <pc:picChg chg="add del mod">
          <ac:chgData name="Christa Vercruysse" userId="S::christa.vercruysse@vrijclbnetwerk.be::4200ecb0-f1ab-4090-bbe4-209ba0ca2e7f" providerId="AD" clId="Web-{18A345FF-DED1-451F-9450-3D9802A12316}" dt="2021-01-21T06:44:07.230" v="336"/>
          <ac:picMkLst>
            <pc:docMk/>
            <pc:sldMk cId="2063403515" sldId="261"/>
            <ac:picMk id="18" creationId="{3F168EE8-89FF-4FA6-8DA8-6FBC9930335F}"/>
          </ac:picMkLst>
        </pc:picChg>
        <pc:picChg chg="add del mod">
          <ac:chgData name="Christa Vercruysse" userId="S::christa.vercruysse@vrijclbnetwerk.be::4200ecb0-f1ab-4090-bbe4-209ba0ca2e7f" providerId="AD" clId="Web-{18A345FF-DED1-451F-9450-3D9802A12316}" dt="2021-01-21T06:44:07.230" v="335"/>
          <ac:picMkLst>
            <pc:docMk/>
            <pc:sldMk cId="2063403515" sldId="261"/>
            <ac:picMk id="19" creationId="{E7BFB06D-273B-4F4E-8F88-97D6F064E80D}"/>
          </ac:picMkLst>
        </pc:picChg>
        <pc:picChg chg="add del mod">
          <ac:chgData name="Christa Vercruysse" userId="S::christa.vercruysse@vrijclbnetwerk.be::4200ecb0-f1ab-4090-bbe4-209ba0ca2e7f" providerId="AD" clId="Web-{18A345FF-DED1-451F-9450-3D9802A12316}" dt="2021-01-21T06:44:07.230" v="334"/>
          <ac:picMkLst>
            <pc:docMk/>
            <pc:sldMk cId="2063403515" sldId="261"/>
            <ac:picMk id="20" creationId="{1602C3B7-9FA0-453A-B36E-FE837A5D3269}"/>
          </ac:picMkLst>
        </pc:picChg>
        <pc:picChg chg="add del mod">
          <ac:chgData name="Christa Vercruysse" userId="S::christa.vercruysse@vrijclbnetwerk.be::4200ecb0-f1ab-4090-bbe4-209ba0ca2e7f" providerId="AD" clId="Web-{18A345FF-DED1-451F-9450-3D9802A12316}" dt="2021-01-21T06:44:07.230" v="333"/>
          <ac:picMkLst>
            <pc:docMk/>
            <pc:sldMk cId="2063403515" sldId="261"/>
            <ac:picMk id="21" creationId="{C32B0BF2-2F48-4D0A-AAB2-E210C5B11470}"/>
          </ac:picMkLst>
        </pc:picChg>
        <pc:picChg chg="add del mod">
          <ac:chgData name="Christa Vercruysse" userId="S::christa.vercruysse@vrijclbnetwerk.be::4200ecb0-f1ab-4090-bbe4-209ba0ca2e7f" providerId="AD" clId="Web-{18A345FF-DED1-451F-9450-3D9802A12316}" dt="2021-01-21T06:44:07.230" v="332"/>
          <ac:picMkLst>
            <pc:docMk/>
            <pc:sldMk cId="2063403515" sldId="261"/>
            <ac:picMk id="22" creationId="{8E68C05F-3AC7-466C-ABD1-95A9B70A0907}"/>
          </ac:picMkLst>
        </pc:picChg>
        <pc:picChg chg="add del mod">
          <ac:chgData name="Christa Vercruysse" userId="S::christa.vercruysse@vrijclbnetwerk.be::4200ecb0-f1ab-4090-bbe4-209ba0ca2e7f" providerId="AD" clId="Web-{18A345FF-DED1-451F-9450-3D9802A12316}" dt="2021-01-21T06:44:07.230" v="331"/>
          <ac:picMkLst>
            <pc:docMk/>
            <pc:sldMk cId="2063403515" sldId="261"/>
            <ac:picMk id="23" creationId="{5CAC5333-7ECB-48D5-BC98-8EE79799B7ED}"/>
          </ac:picMkLst>
        </pc:picChg>
        <pc:picChg chg="add del mod">
          <ac:chgData name="Christa Vercruysse" userId="S::christa.vercruysse@vrijclbnetwerk.be::4200ecb0-f1ab-4090-bbe4-209ba0ca2e7f" providerId="AD" clId="Web-{18A345FF-DED1-451F-9450-3D9802A12316}" dt="2021-01-21T06:44:07.230" v="330"/>
          <ac:picMkLst>
            <pc:docMk/>
            <pc:sldMk cId="2063403515" sldId="261"/>
            <ac:picMk id="24" creationId="{17994BD3-821D-4894-82B4-4054C81DBC08}"/>
          </ac:picMkLst>
        </pc:picChg>
        <pc:picChg chg="add del mod">
          <ac:chgData name="Christa Vercruysse" userId="S::christa.vercruysse@vrijclbnetwerk.be::4200ecb0-f1ab-4090-bbe4-209ba0ca2e7f" providerId="AD" clId="Web-{18A345FF-DED1-451F-9450-3D9802A12316}" dt="2021-01-21T06:44:07.230" v="329"/>
          <ac:picMkLst>
            <pc:docMk/>
            <pc:sldMk cId="2063403515" sldId="261"/>
            <ac:picMk id="25" creationId="{5BEBD39D-FEF5-4EC3-8500-87235B12C76A}"/>
          </ac:picMkLst>
        </pc:picChg>
        <pc:picChg chg="add del mod">
          <ac:chgData name="Christa Vercruysse" userId="S::christa.vercruysse@vrijclbnetwerk.be::4200ecb0-f1ab-4090-bbe4-209ba0ca2e7f" providerId="AD" clId="Web-{18A345FF-DED1-451F-9450-3D9802A12316}" dt="2021-01-21T06:44:07.230" v="328"/>
          <ac:picMkLst>
            <pc:docMk/>
            <pc:sldMk cId="2063403515" sldId="261"/>
            <ac:picMk id="26" creationId="{52835602-69A8-49BD-8B04-DE520BCB52E2}"/>
          </ac:picMkLst>
        </pc:picChg>
        <pc:picChg chg="add del mod">
          <ac:chgData name="Christa Vercruysse" userId="S::christa.vercruysse@vrijclbnetwerk.be::4200ecb0-f1ab-4090-bbe4-209ba0ca2e7f" providerId="AD" clId="Web-{18A345FF-DED1-451F-9450-3D9802A12316}" dt="2021-01-21T06:44:07.214" v="327"/>
          <ac:picMkLst>
            <pc:docMk/>
            <pc:sldMk cId="2063403515" sldId="261"/>
            <ac:picMk id="27" creationId="{68A6254D-4207-4578-9F1E-E26E969E7612}"/>
          </ac:picMkLst>
        </pc:picChg>
        <pc:picChg chg="add del mod">
          <ac:chgData name="Christa Vercruysse" userId="S::christa.vercruysse@vrijclbnetwerk.be::4200ecb0-f1ab-4090-bbe4-209ba0ca2e7f" providerId="AD" clId="Web-{18A345FF-DED1-451F-9450-3D9802A12316}" dt="2021-01-21T06:44:07.214" v="326"/>
          <ac:picMkLst>
            <pc:docMk/>
            <pc:sldMk cId="2063403515" sldId="261"/>
            <ac:picMk id="28" creationId="{D9F67D94-2C1E-40B5-B31B-C59438631CA0}"/>
          </ac:picMkLst>
        </pc:picChg>
        <pc:picChg chg="add del mod">
          <ac:chgData name="Christa Vercruysse" userId="S::christa.vercruysse@vrijclbnetwerk.be::4200ecb0-f1ab-4090-bbe4-209ba0ca2e7f" providerId="AD" clId="Web-{18A345FF-DED1-451F-9450-3D9802A12316}" dt="2021-01-21T06:44:07.214" v="325"/>
          <ac:picMkLst>
            <pc:docMk/>
            <pc:sldMk cId="2063403515" sldId="261"/>
            <ac:picMk id="29" creationId="{61A776AB-AF93-4182-AFB3-2764FA2A67AB}"/>
          </ac:picMkLst>
        </pc:picChg>
        <pc:picChg chg="add del mod">
          <ac:chgData name="Christa Vercruysse" userId="S::christa.vercruysse@vrijclbnetwerk.be::4200ecb0-f1ab-4090-bbe4-209ba0ca2e7f" providerId="AD" clId="Web-{18A345FF-DED1-451F-9450-3D9802A12316}" dt="2021-01-21T06:44:07.214" v="324"/>
          <ac:picMkLst>
            <pc:docMk/>
            <pc:sldMk cId="2063403515" sldId="261"/>
            <ac:picMk id="30" creationId="{C6E8F891-5ADC-4D68-A6E7-D6B32BABE614}"/>
          </ac:picMkLst>
        </pc:picChg>
        <pc:picChg chg="add del mod">
          <ac:chgData name="Christa Vercruysse" userId="S::christa.vercruysse@vrijclbnetwerk.be::4200ecb0-f1ab-4090-bbe4-209ba0ca2e7f" providerId="AD" clId="Web-{18A345FF-DED1-451F-9450-3D9802A12316}" dt="2021-01-21T06:44:07.214" v="323"/>
          <ac:picMkLst>
            <pc:docMk/>
            <pc:sldMk cId="2063403515" sldId="261"/>
            <ac:picMk id="31" creationId="{53CBF1A8-16C9-4790-ACE6-B24E0488CBCA}"/>
          </ac:picMkLst>
        </pc:picChg>
        <pc:picChg chg="add del mod">
          <ac:chgData name="Christa Vercruysse" userId="S::christa.vercruysse@vrijclbnetwerk.be::4200ecb0-f1ab-4090-bbe4-209ba0ca2e7f" providerId="AD" clId="Web-{18A345FF-DED1-451F-9450-3D9802A12316}" dt="2021-01-21T06:44:07.214" v="322"/>
          <ac:picMkLst>
            <pc:docMk/>
            <pc:sldMk cId="2063403515" sldId="261"/>
            <ac:picMk id="32" creationId="{4F07E7BB-5D40-431E-9C56-FB7927C39D08}"/>
          </ac:picMkLst>
        </pc:picChg>
        <pc:picChg chg="add del mod">
          <ac:chgData name="Christa Vercruysse" userId="S::christa.vercruysse@vrijclbnetwerk.be::4200ecb0-f1ab-4090-bbe4-209ba0ca2e7f" providerId="AD" clId="Web-{18A345FF-DED1-451F-9450-3D9802A12316}" dt="2021-01-21T06:44:07.214" v="321"/>
          <ac:picMkLst>
            <pc:docMk/>
            <pc:sldMk cId="2063403515" sldId="261"/>
            <ac:picMk id="33" creationId="{3C785156-A05F-48EC-AB23-433970B078FA}"/>
          </ac:picMkLst>
        </pc:picChg>
        <pc:picChg chg="add del mod">
          <ac:chgData name="Christa Vercruysse" userId="S::christa.vercruysse@vrijclbnetwerk.be::4200ecb0-f1ab-4090-bbe4-209ba0ca2e7f" providerId="AD" clId="Web-{18A345FF-DED1-451F-9450-3D9802A12316}" dt="2021-01-21T06:44:07.214" v="320"/>
          <ac:picMkLst>
            <pc:docMk/>
            <pc:sldMk cId="2063403515" sldId="261"/>
            <ac:picMk id="34" creationId="{ABCE12E0-EE83-484F-98A0-5095658C5279}"/>
          </ac:picMkLst>
        </pc:picChg>
        <pc:picChg chg="add del mod">
          <ac:chgData name="Christa Vercruysse" userId="S::christa.vercruysse@vrijclbnetwerk.be::4200ecb0-f1ab-4090-bbe4-209ba0ca2e7f" providerId="AD" clId="Web-{18A345FF-DED1-451F-9450-3D9802A12316}" dt="2021-01-21T06:44:07.214" v="319"/>
          <ac:picMkLst>
            <pc:docMk/>
            <pc:sldMk cId="2063403515" sldId="261"/>
            <ac:picMk id="35" creationId="{7DC54F20-A1E3-42A9-8402-F4536CAE62B9}"/>
          </ac:picMkLst>
        </pc:picChg>
        <pc:picChg chg="add del mod">
          <ac:chgData name="Christa Vercruysse" userId="S::christa.vercruysse@vrijclbnetwerk.be::4200ecb0-f1ab-4090-bbe4-209ba0ca2e7f" providerId="AD" clId="Web-{18A345FF-DED1-451F-9450-3D9802A12316}" dt="2021-01-21T06:44:07.214" v="318"/>
          <ac:picMkLst>
            <pc:docMk/>
            <pc:sldMk cId="2063403515" sldId="261"/>
            <ac:picMk id="36" creationId="{287D8DA4-A249-4D46-A9F1-079365A9653B}"/>
          </ac:picMkLst>
        </pc:picChg>
        <pc:picChg chg="add del mod">
          <ac:chgData name="Christa Vercruysse" userId="S::christa.vercruysse@vrijclbnetwerk.be::4200ecb0-f1ab-4090-bbe4-209ba0ca2e7f" providerId="AD" clId="Web-{18A345FF-DED1-451F-9450-3D9802A12316}" dt="2021-01-21T06:44:07.214" v="317"/>
          <ac:picMkLst>
            <pc:docMk/>
            <pc:sldMk cId="2063403515" sldId="261"/>
            <ac:picMk id="37" creationId="{DA6645D3-2837-4A22-8730-716D91A9C6D9}"/>
          </ac:picMkLst>
        </pc:picChg>
        <pc:picChg chg="add del mod">
          <ac:chgData name="Christa Vercruysse" userId="S::christa.vercruysse@vrijclbnetwerk.be::4200ecb0-f1ab-4090-bbe4-209ba0ca2e7f" providerId="AD" clId="Web-{18A345FF-DED1-451F-9450-3D9802A12316}" dt="2021-01-21T06:44:07.214" v="316"/>
          <ac:picMkLst>
            <pc:docMk/>
            <pc:sldMk cId="2063403515" sldId="261"/>
            <ac:picMk id="38" creationId="{FC6332BE-18C9-4799-9DED-D2BD798F3CD0}"/>
          </ac:picMkLst>
        </pc:picChg>
        <pc:picChg chg="add del mod">
          <ac:chgData name="Christa Vercruysse" userId="S::christa.vercruysse@vrijclbnetwerk.be::4200ecb0-f1ab-4090-bbe4-209ba0ca2e7f" providerId="AD" clId="Web-{18A345FF-DED1-451F-9450-3D9802A12316}" dt="2021-01-21T06:44:07.214" v="315"/>
          <ac:picMkLst>
            <pc:docMk/>
            <pc:sldMk cId="2063403515" sldId="261"/>
            <ac:picMk id="39" creationId="{308B5623-FABF-443D-9FBA-1EF1C8BBFF7E}"/>
          </ac:picMkLst>
        </pc:picChg>
        <pc:picChg chg="add del mod">
          <ac:chgData name="Christa Vercruysse" userId="S::christa.vercruysse@vrijclbnetwerk.be::4200ecb0-f1ab-4090-bbe4-209ba0ca2e7f" providerId="AD" clId="Web-{18A345FF-DED1-451F-9450-3D9802A12316}" dt="2021-01-21T06:44:07.214" v="314"/>
          <ac:picMkLst>
            <pc:docMk/>
            <pc:sldMk cId="2063403515" sldId="261"/>
            <ac:picMk id="40" creationId="{0F74A9A0-F30B-4658-97E7-0BE27EB9215E}"/>
          </ac:picMkLst>
        </pc:picChg>
        <pc:picChg chg="add del mod">
          <ac:chgData name="Christa Vercruysse" userId="S::christa.vercruysse@vrijclbnetwerk.be::4200ecb0-f1ab-4090-bbe4-209ba0ca2e7f" providerId="AD" clId="Web-{18A345FF-DED1-451F-9450-3D9802A12316}" dt="2021-01-21T06:44:07.214" v="313"/>
          <ac:picMkLst>
            <pc:docMk/>
            <pc:sldMk cId="2063403515" sldId="261"/>
            <ac:picMk id="41" creationId="{8EBC0749-0BD7-4648-8F2B-EAA1319E6B80}"/>
          </ac:picMkLst>
        </pc:picChg>
        <pc:picChg chg="add del mod">
          <ac:chgData name="Christa Vercruysse" userId="S::christa.vercruysse@vrijclbnetwerk.be::4200ecb0-f1ab-4090-bbe4-209ba0ca2e7f" providerId="AD" clId="Web-{18A345FF-DED1-451F-9450-3D9802A12316}" dt="2021-01-21T06:44:07.214" v="312"/>
          <ac:picMkLst>
            <pc:docMk/>
            <pc:sldMk cId="2063403515" sldId="261"/>
            <ac:picMk id="42" creationId="{EA83ABDB-2CEC-410F-A590-C0F29835F201}"/>
          </ac:picMkLst>
        </pc:picChg>
        <pc:picChg chg="add del mod">
          <ac:chgData name="Christa Vercruysse" userId="S::christa.vercruysse@vrijclbnetwerk.be::4200ecb0-f1ab-4090-bbe4-209ba0ca2e7f" providerId="AD" clId="Web-{18A345FF-DED1-451F-9450-3D9802A12316}" dt="2021-01-21T06:44:07.214" v="311"/>
          <ac:picMkLst>
            <pc:docMk/>
            <pc:sldMk cId="2063403515" sldId="261"/>
            <ac:picMk id="43" creationId="{09E08226-9CB9-46C6-9213-82E573657F8F}"/>
          </ac:picMkLst>
        </pc:picChg>
        <pc:picChg chg="add del mod">
          <ac:chgData name="Christa Vercruysse" userId="S::christa.vercruysse@vrijclbnetwerk.be::4200ecb0-f1ab-4090-bbe4-209ba0ca2e7f" providerId="AD" clId="Web-{18A345FF-DED1-451F-9450-3D9802A12316}" dt="2021-01-21T06:44:07.199" v="310"/>
          <ac:picMkLst>
            <pc:docMk/>
            <pc:sldMk cId="2063403515" sldId="261"/>
            <ac:picMk id="44" creationId="{D3815EA0-3A13-4BE8-B977-58B463AC1F64}"/>
          </ac:picMkLst>
        </pc:picChg>
        <pc:picChg chg="add del mod">
          <ac:chgData name="Christa Vercruysse" userId="S::christa.vercruysse@vrijclbnetwerk.be::4200ecb0-f1ab-4090-bbe4-209ba0ca2e7f" providerId="AD" clId="Web-{18A345FF-DED1-451F-9450-3D9802A12316}" dt="2021-01-21T06:44:07.199" v="309"/>
          <ac:picMkLst>
            <pc:docMk/>
            <pc:sldMk cId="2063403515" sldId="261"/>
            <ac:picMk id="45" creationId="{4974A86C-134B-48DD-A143-1B0CAF3F3515}"/>
          </ac:picMkLst>
        </pc:picChg>
        <pc:picChg chg="add del mod">
          <ac:chgData name="Christa Vercruysse" userId="S::christa.vercruysse@vrijclbnetwerk.be::4200ecb0-f1ab-4090-bbe4-209ba0ca2e7f" providerId="AD" clId="Web-{18A345FF-DED1-451F-9450-3D9802A12316}" dt="2021-01-21T06:44:07.199" v="308"/>
          <ac:picMkLst>
            <pc:docMk/>
            <pc:sldMk cId="2063403515" sldId="261"/>
            <ac:picMk id="46" creationId="{B48D046F-6E17-4487-B88C-2C2023B199FA}"/>
          </ac:picMkLst>
        </pc:picChg>
        <pc:picChg chg="add del mod">
          <ac:chgData name="Christa Vercruysse" userId="S::christa.vercruysse@vrijclbnetwerk.be::4200ecb0-f1ab-4090-bbe4-209ba0ca2e7f" providerId="AD" clId="Web-{18A345FF-DED1-451F-9450-3D9802A12316}" dt="2021-01-21T06:44:07.199" v="307"/>
          <ac:picMkLst>
            <pc:docMk/>
            <pc:sldMk cId="2063403515" sldId="261"/>
            <ac:picMk id="47" creationId="{9C92588A-A8F6-4A7A-A7E4-9529E4A5655D}"/>
          </ac:picMkLst>
        </pc:picChg>
        <pc:picChg chg="add del mod">
          <ac:chgData name="Christa Vercruysse" userId="S::christa.vercruysse@vrijclbnetwerk.be::4200ecb0-f1ab-4090-bbe4-209ba0ca2e7f" providerId="AD" clId="Web-{18A345FF-DED1-451F-9450-3D9802A12316}" dt="2021-01-21T06:44:07.199" v="306"/>
          <ac:picMkLst>
            <pc:docMk/>
            <pc:sldMk cId="2063403515" sldId="261"/>
            <ac:picMk id="48" creationId="{8C811211-46FF-49C5-870A-488A92B25080}"/>
          </ac:picMkLst>
        </pc:picChg>
        <pc:picChg chg="add del mod">
          <ac:chgData name="Christa Vercruysse" userId="S::christa.vercruysse@vrijclbnetwerk.be::4200ecb0-f1ab-4090-bbe4-209ba0ca2e7f" providerId="AD" clId="Web-{18A345FF-DED1-451F-9450-3D9802A12316}" dt="2021-01-21T06:44:07.199" v="305"/>
          <ac:picMkLst>
            <pc:docMk/>
            <pc:sldMk cId="2063403515" sldId="261"/>
            <ac:picMk id="49" creationId="{9C058AF4-BB5C-485B-A0EC-F183B5EBCC40}"/>
          </ac:picMkLst>
        </pc:picChg>
        <pc:picChg chg="add del mod">
          <ac:chgData name="Christa Vercruysse" userId="S::christa.vercruysse@vrijclbnetwerk.be::4200ecb0-f1ab-4090-bbe4-209ba0ca2e7f" providerId="AD" clId="Web-{18A345FF-DED1-451F-9450-3D9802A12316}" dt="2021-01-21T06:44:07.199" v="304"/>
          <ac:picMkLst>
            <pc:docMk/>
            <pc:sldMk cId="2063403515" sldId="261"/>
            <ac:picMk id="50" creationId="{BF0EAEAF-779F-48A7-93D8-1B57F5D75112}"/>
          </ac:picMkLst>
        </pc:picChg>
        <pc:picChg chg="add del mod">
          <ac:chgData name="Christa Vercruysse" userId="S::christa.vercruysse@vrijclbnetwerk.be::4200ecb0-f1ab-4090-bbe4-209ba0ca2e7f" providerId="AD" clId="Web-{18A345FF-DED1-451F-9450-3D9802A12316}" dt="2021-01-21T06:44:07.199" v="303"/>
          <ac:picMkLst>
            <pc:docMk/>
            <pc:sldMk cId="2063403515" sldId="261"/>
            <ac:picMk id="51" creationId="{0730E455-EBEC-4435-8D57-E2D26AA83EC8}"/>
          </ac:picMkLst>
        </pc:picChg>
        <pc:picChg chg="add del mod">
          <ac:chgData name="Christa Vercruysse" userId="S::christa.vercruysse@vrijclbnetwerk.be::4200ecb0-f1ab-4090-bbe4-209ba0ca2e7f" providerId="AD" clId="Web-{18A345FF-DED1-451F-9450-3D9802A12316}" dt="2021-01-21T06:44:07.199" v="302"/>
          <ac:picMkLst>
            <pc:docMk/>
            <pc:sldMk cId="2063403515" sldId="261"/>
            <ac:picMk id="52" creationId="{7E7862D3-DDDC-43ED-B654-B623682271D5}"/>
          </ac:picMkLst>
        </pc:picChg>
        <pc:picChg chg="add del mod">
          <ac:chgData name="Christa Vercruysse" userId="S::christa.vercruysse@vrijclbnetwerk.be::4200ecb0-f1ab-4090-bbe4-209ba0ca2e7f" providerId="AD" clId="Web-{18A345FF-DED1-451F-9450-3D9802A12316}" dt="2021-01-21T06:44:07.199" v="301"/>
          <ac:picMkLst>
            <pc:docMk/>
            <pc:sldMk cId="2063403515" sldId="261"/>
            <ac:picMk id="53" creationId="{593C7312-BCF1-4F07-873C-5DB8566E7BDB}"/>
          </ac:picMkLst>
        </pc:picChg>
        <pc:picChg chg="add del mod">
          <ac:chgData name="Christa Vercruysse" userId="S::christa.vercruysse@vrijclbnetwerk.be::4200ecb0-f1ab-4090-bbe4-209ba0ca2e7f" providerId="AD" clId="Web-{18A345FF-DED1-451F-9450-3D9802A12316}" dt="2021-01-21T06:44:07.199" v="300"/>
          <ac:picMkLst>
            <pc:docMk/>
            <pc:sldMk cId="2063403515" sldId="261"/>
            <ac:picMk id="54" creationId="{44BBB531-16FD-49EA-AF57-7C9C0ECCAFA8}"/>
          </ac:picMkLst>
        </pc:picChg>
        <pc:picChg chg="add del mod">
          <ac:chgData name="Christa Vercruysse" userId="S::christa.vercruysse@vrijclbnetwerk.be::4200ecb0-f1ab-4090-bbe4-209ba0ca2e7f" providerId="AD" clId="Web-{18A345FF-DED1-451F-9450-3D9802A12316}" dt="2021-01-21T06:44:07.199" v="299"/>
          <ac:picMkLst>
            <pc:docMk/>
            <pc:sldMk cId="2063403515" sldId="261"/>
            <ac:picMk id="55" creationId="{C983518B-A710-42A8-9854-74A7E7D9A3AC}"/>
          </ac:picMkLst>
        </pc:picChg>
        <pc:picChg chg="add del mod">
          <ac:chgData name="Christa Vercruysse" userId="S::christa.vercruysse@vrijclbnetwerk.be::4200ecb0-f1ab-4090-bbe4-209ba0ca2e7f" providerId="AD" clId="Web-{18A345FF-DED1-451F-9450-3D9802A12316}" dt="2021-01-21T06:44:07.199" v="298"/>
          <ac:picMkLst>
            <pc:docMk/>
            <pc:sldMk cId="2063403515" sldId="261"/>
            <ac:picMk id="56" creationId="{426FBE95-D607-42C5-91F2-58393EA44872}"/>
          </ac:picMkLst>
        </pc:picChg>
        <pc:picChg chg="add del mod">
          <ac:chgData name="Christa Vercruysse" userId="S::christa.vercruysse@vrijclbnetwerk.be::4200ecb0-f1ab-4090-bbe4-209ba0ca2e7f" providerId="AD" clId="Web-{18A345FF-DED1-451F-9450-3D9802A12316}" dt="2021-01-21T06:44:07.199" v="297"/>
          <ac:picMkLst>
            <pc:docMk/>
            <pc:sldMk cId="2063403515" sldId="261"/>
            <ac:picMk id="57" creationId="{D7020DCC-AC28-41FB-BB89-2AE03B84FD44}"/>
          </ac:picMkLst>
        </pc:picChg>
        <pc:picChg chg="add del mod">
          <ac:chgData name="Christa Vercruysse" userId="S::christa.vercruysse@vrijclbnetwerk.be::4200ecb0-f1ab-4090-bbe4-209ba0ca2e7f" providerId="AD" clId="Web-{18A345FF-DED1-451F-9450-3D9802A12316}" dt="2021-01-21T06:44:07.199" v="296"/>
          <ac:picMkLst>
            <pc:docMk/>
            <pc:sldMk cId="2063403515" sldId="261"/>
            <ac:picMk id="58" creationId="{C8EA68EF-79EE-4584-9BEC-0F285F2E124F}"/>
          </ac:picMkLst>
        </pc:picChg>
        <pc:picChg chg="add del mod">
          <ac:chgData name="Christa Vercruysse" userId="S::christa.vercruysse@vrijclbnetwerk.be::4200ecb0-f1ab-4090-bbe4-209ba0ca2e7f" providerId="AD" clId="Web-{18A345FF-DED1-451F-9450-3D9802A12316}" dt="2021-01-21T06:44:07.199" v="295"/>
          <ac:picMkLst>
            <pc:docMk/>
            <pc:sldMk cId="2063403515" sldId="261"/>
            <ac:picMk id="59" creationId="{353F999C-118A-4447-B88E-1AB55FFC8CE8}"/>
          </ac:picMkLst>
        </pc:picChg>
        <pc:picChg chg="add del mod">
          <ac:chgData name="Christa Vercruysse" userId="S::christa.vercruysse@vrijclbnetwerk.be::4200ecb0-f1ab-4090-bbe4-209ba0ca2e7f" providerId="AD" clId="Web-{18A345FF-DED1-451F-9450-3D9802A12316}" dt="2021-01-21T06:44:07.183" v="294"/>
          <ac:picMkLst>
            <pc:docMk/>
            <pc:sldMk cId="2063403515" sldId="261"/>
            <ac:picMk id="60" creationId="{ACABEF61-7F31-4321-A763-AC3CC9428078}"/>
          </ac:picMkLst>
        </pc:picChg>
        <pc:picChg chg="add del mod">
          <ac:chgData name="Christa Vercruysse" userId="S::christa.vercruysse@vrijclbnetwerk.be::4200ecb0-f1ab-4090-bbe4-209ba0ca2e7f" providerId="AD" clId="Web-{18A345FF-DED1-451F-9450-3D9802A12316}" dt="2021-01-21T06:44:07.183" v="293"/>
          <ac:picMkLst>
            <pc:docMk/>
            <pc:sldMk cId="2063403515" sldId="261"/>
            <ac:picMk id="61" creationId="{7D6B6DDD-A59C-40B9-86CF-74339CA5EDFB}"/>
          </ac:picMkLst>
        </pc:picChg>
        <pc:picChg chg="add del mod">
          <ac:chgData name="Christa Vercruysse" userId="S::christa.vercruysse@vrijclbnetwerk.be::4200ecb0-f1ab-4090-bbe4-209ba0ca2e7f" providerId="AD" clId="Web-{18A345FF-DED1-451F-9450-3D9802A12316}" dt="2021-01-21T06:44:07.183" v="292"/>
          <ac:picMkLst>
            <pc:docMk/>
            <pc:sldMk cId="2063403515" sldId="261"/>
            <ac:picMk id="62" creationId="{E40CA98B-73BF-4F49-87F5-AD14B062DBD6}"/>
          </ac:picMkLst>
        </pc:picChg>
        <pc:picChg chg="add del mod">
          <ac:chgData name="Christa Vercruysse" userId="S::christa.vercruysse@vrijclbnetwerk.be::4200ecb0-f1ab-4090-bbe4-209ba0ca2e7f" providerId="AD" clId="Web-{18A345FF-DED1-451F-9450-3D9802A12316}" dt="2021-01-21T06:44:07.183" v="291"/>
          <ac:picMkLst>
            <pc:docMk/>
            <pc:sldMk cId="2063403515" sldId="261"/>
            <ac:picMk id="63" creationId="{CE0123E2-6F51-4ADD-A276-F58AEACF6BC9}"/>
          </ac:picMkLst>
        </pc:picChg>
        <pc:picChg chg="add del mod">
          <ac:chgData name="Christa Vercruysse" userId="S::christa.vercruysse@vrijclbnetwerk.be::4200ecb0-f1ab-4090-bbe4-209ba0ca2e7f" providerId="AD" clId="Web-{18A345FF-DED1-451F-9450-3D9802A12316}" dt="2021-01-21T06:44:07.183" v="290"/>
          <ac:picMkLst>
            <pc:docMk/>
            <pc:sldMk cId="2063403515" sldId="261"/>
            <ac:picMk id="64" creationId="{5DFACF1F-6D6E-431C-8D26-233C71AF6268}"/>
          </ac:picMkLst>
        </pc:picChg>
        <pc:picChg chg="add del mod">
          <ac:chgData name="Christa Vercruysse" userId="S::christa.vercruysse@vrijclbnetwerk.be::4200ecb0-f1ab-4090-bbe4-209ba0ca2e7f" providerId="AD" clId="Web-{18A345FF-DED1-451F-9450-3D9802A12316}" dt="2021-01-21T06:44:07.183" v="289"/>
          <ac:picMkLst>
            <pc:docMk/>
            <pc:sldMk cId="2063403515" sldId="261"/>
            <ac:picMk id="65" creationId="{22B4C5B7-471D-4688-A405-28947966AA28}"/>
          </ac:picMkLst>
        </pc:picChg>
        <pc:picChg chg="add del mod">
          <ac:chgData name="Christa Vercruysse" userId="S::christa.vercruysse@vrijclbnetwerk.be::4200ecb0-f1ab-4090-bbe4-209ba0ca2e7f" providerId="AD" clId="Web-{18A345FF-DED1-451F-9450-3D9802A12316}" dt="2021-01-21T06:44:07.183" v="288"/>
          <ac:picMkLst>
            <pc:docMk/>
            <pc:sldMk cId="2063403515" sldId="261"/>
            <ac:picMk id="66" creationId="{433BF70E-2302-4D8D-925C-BA1C061F25C9}"/>
          </ac:picMkLst>
        </pc:picChg>
        <pc:picChg chg="add del mod">
          <ac:chgData name="Christa Vercruysse" userId="S::christa.vercruysse@vrijclbnetwerk.be::4200ecb0-f1ab-4090-bbe4-209ba0ca2e7f" providerId="AD" clId="Web-{18A345FF-DED1-451F-9450-3D9802A12316}" dt="2021-01-21T06:44:07.183" v="287"/>
          <ac:picMkLst>
            <pc:docMk/>
            <pc:sldMk cId="2063403515" sldId="261"/>
            <ac:picMk id="67" creationId="{A8C3AD80-4684-460B-91AB-CF6F0B568BD7}"/>
          </ac:picMkLst>
        </pc:picChg>
        <pc:picChg chg="add del mod">
          <ac:chgData name="Christa Vercruysse" userId="S::christa.vercruysse@vrijclbnetwerk.be::4200ecb0-f1ab-4090-bbe4-209ba0ca2e7f" providerId="AD" clId="Web-{18A345FF-DED1-451F-9450-3D9802A12316}" dt="2021-01-21T06:44:07.183" v="286"/>
          <ac:picMkLst>
            <pc:docMk/>
            <pc:sldMk cId="2063403515" sldId="261"/>
            <ac:picMk id="68" creationId="{13C5129C-98A4-4598-BD4B-A925948F2B4B}"/>
          </ac:picMkLst>
        </pc:picChg>
        <pc:picChg chg="add del mod">
          <ac:chgData name="Christa Vercruysse" userId="S::christa.vercruysse@vrijclbnetwerk.be::4200ecb0-f1ab-4090-bbe4-209ba0ca2e7f" providerId="AD" clId="Web-{18A345FF-DED1-451F-9450-3D9802A12316}" dt="2021-01-21T06:44:07.183" v="285"/>
          <ac:picMkLst>
            <pc:docMk/>
            <pc:sldMk cId="2063403515" sldId="261"/>
            <ac:picMk id="69" creationId="{77CC0E1C-7C2A-4BFD-AC9E-C3D99DADC5ED}"/>
          </ac:picMkLst>
        </pc:picChg>
        <pc:picChg chg="add del mod">
          <ac:chgData name="Christa Vercruysse" userId="S::christa.vercruysse@vrijclbnetwerk.be::4200ecb0-f1ab-4090-bbe4-209ba0ca2e7f" providerId="AD" clId="Web-{18A345FF-DED1-451F-9450-3D9802A12316}" dt="2021-01-21T06:44:07.183" v="284"/>
          <ac:picMkLst>
            <pc:docMk/>
            <pc:sldMk cId="2063403515" sldId="261"/>
            <ac:picMk id="70" creationId="{F4F2671D-6690-4715-9FC8-B697C8F5623D}"/>
          </ac:picMkLst>
        </pc:picChg>
        <pc:picChg chg="add del mod">
          <ac:chgData name="Christa Vercruysse" userId="S::christa.vercruysse@vrijclbnetwerk.be::4200ecb0-f1ab-4090-bbe4-209ba0ca2e7f" providerId="AD" clId="Web-{18A345FF-DED1-451F-9450-3D9802A12316}" dt="2021-01-21T06:44:07.183" v="283"/>
          <ac:picMkLst>
            <pc:docMk/>
            <pc:sldMk cId="2063403515" sldId="261"/>
            <ac:picMk id="71" creationId="{D09CDF9C-C6AB-4065-978E-FA78D540E080}"/>
          </ac:picMkLst>
        </pc:picChg>
        <pc:picChg chg="add del mod">
          <ac:chgData name="Christa Vercruysse" userId="S::christa.vercruysse@vrijclbnetwerk.be::4200ecb0-f1ab-4090-bbe4-209ba0ca2e7f" providerId="AD" clId="Web-{18A345FF-DED1-451F-9450-3D9802A12316}" dt="2021-01-21T06:44:07.183" v="282"/>
          <ac:picMkLst>
            <pc:docMk/>
            <pc:sldMk cId="2063403515" sldId="261"/>
            <ac:picMk id="72" creationId="{1FA34348-4CE1-441A-B0E0-1D4605AC1EE2}"/>
          </ac:picMkLst>
        </pc:picChg>
        <pc:picChg chg="add del mod">
          <ac:chgData name="Christa Vercruysse" userId="S::christa.vercruysse@vrijclbnetwerk.be::4200ecb0-f1ab-4090-bbe4-209ba0ca2e7f" providerId="AD" clId="Web-{18A345FF-DED1-451F-9450-3D9802A12316}" dt="2021-01-21T06:44:07.183" v="281"/>
          <ac:picMkLst>
            <pc:docMk/>
            <pc:sldMk cId="2063403515" sldId="261"/>
            <ac:picMk id="73" creationId="{DBBEBD91-FF97-4A2E-B643-12B067B984D3}"/>
          </ac:picMkLst>
        </pc:picChg>
        <pc:picChg chg="add del mod">
          <ac:chgData name="Christa Vercruysse" userId="S::christa.vercruysse@vrijclbnetwerk.be::4200ecb0-f1ab-4090-bbe4-209ba0ca2e7f" providerId="AD" clId="Web-{18A345FF-DED1-451F-9450-3D9802A12316}" dt="2021-01-21T06:44:07.183" v="280"/>
          <ac:picMkLst>
            <pc:docMk/>
            <pc:sldMk cId="2063403515" sldId="261"/>
            <ac:picMk id="74" creationId="{AE0A3BDD-C773-4B7C-85CF-A45BC4849738}"/>
          </ac:picMkLst>
        </pc:picChg>
        <pc:picChg chg="add del mod">
          <ac:chgData name="Christa Vercruysse" userId="S::christa.vercruysse@vrijclbnetwerk.be::4200ecb0-f1ab-4090-bbe4-209ba0ca2e7f" providerId="AD" clId="Web-{18A345FF-DED1-451F-9450-3D9802A12316}" dt="2021-01-21T06:44:07.183" v="279"/>
          <ac:picMkLst>
            <pc:docMk/>
            <pc:sldMk cId="2063403515" sldId="261"/>
            <ac:picMk id="75" creationId="{C9EFDE5B-196D-469F-A311-CB6F1528595D}"/>
          </ac:picMkLst>
        </pc:picChg>
        <pc:picChg chg="add del mod">
          <ac:chgData name="Christa Vercruysse" userId="S::christa.vercruysse@vrijclbnetwerk.be::4200ecb0-f1ab-4090-bbe4-209ba0ca2e7f" providerId="AD" clId="Web-{18A345FF-DED1-451F-9450-3D9802A12316}" dt="2021-01-21T06:44:07.167" v="278"/>
          <ac:picMkLst>
            <pc:docMk/>
            <pc:sldMk cId="2063403515" sldId="261"/>
            <ac:picMk id="76" creationId="{CE8338FF-8D7E-440F-BB22-0DF322957983}"/>
          </ac:picMkLst>
        </pc:picChg>
        <pc:picChg chg="add del mod">
          <ac:chgData name="Christa Vercruysse" userId="S::christa.vercruysse@vrijclbnetwerk.be::4200ecb0-f1ab-4090-bbe4-209ba0ca2e7f" providerId="AD" clId="Web-{18A345FF-DED1-451F-9450-3D9802A12316}" dt="2021-01-21T06:44:07.167" v="277"/>
          <ac:picMkLst>
            <pc:docMk/>
            <pc:sldMk cId="2063403515" sldId="261"/>
            <ac:picMk id="77" creationId="{41EA7FC4-3963-4947-919D-A7D8E6CD568B}"/>
          </ac:picMkLst>
        </pc:picChg>
        <pc:picChg chg="add del mod">
          <ac:chgData name="Christa Vercruysse" userId="S::christa.vercruysse@vrijclbnetwerk.be::4200ecb0-f1ab-4090-bbe4-209ba0ca2e7f" providerId="AD" clId="Web-{18A345FF-DED1-451F-9450-3D9802A12316}" dt="2021-01-21T06:44:07.167" v="276"/>
          <ac:picMkLst>
            <pc:docMk/>
            <pc:sldMk cId="2063403515" sldId="261"/>
            <ac:picMk id="78" creationId="{C6B1366E-4893-4497-8A72-DF1A5F882EDD}"/>
          </ac:picMkLst>
        </pc:picChg>
        <pc:picChg chg="add del mod">
          <ac:chgData name="Christa Vercruysse" userId="S::christa.vercruysse@vrijclbnetwerk.be::4200ecb0-f1ab-4090-bbe4-209ba0ca2e7f" providerId="AD" clId="Web-{18A345FF-DED1-451F-9450-3D9802A12316}" dt="2021-01-21T06:44:07.167" v="275"/>
          <ac:picMkLst>
            <pc:docMk/>
            <pc:sldMk cId="2063403515" sldId="261"/>
            <ac:picMk id="79" creationId="{BDC6B49D-DBC5-4945-883E-312C0E8CBDA6}"/>
          </ac:picMkLst>
        </pc:picChg>
        <pc:picChg chg="add del mod">
          <ac:chgData name="Christa Vercruysse" userId="S::christa.vercruysse@vrijclbnetwerk.be::4200ecb0-f1ab-4090-bbe4-209ba0ca2e7f" providerId="AD" clId="Web-{18A345FF-DED1-451F-9450-3D9802A12316}" dt="2021-01-21T06:44:07.167" v="274"/>
          <ac:picMkLst>
            <pc:docMk/>
            <pc:sldMk cId="2063403515" sldId="261"/>
            <ac:picMk id="80" creationId="{6458B0CE-6A18-4F2E-A8D4-C2206536D55E}"/>
          </ac:picMkLst>
        </pc:picChg>
        <pc:picChg chg="add del mod">
          <ac:chgData name="Christa Vercruysse" userId="S::christa.vercruysse@vrijclbnetwerk.be::4200ecb0-f1ab-4090-bbe4-209ba0ca2e7f" providerId="AD" clId="Web-{18A345FF-DED1-451F-9450-3D9802A12316}" dt="2021-01-21T06:44:07.167" v="273"/>
          <ac:picMkLst>
            <pc:docMk/>
            <pc:sldMk cId="2063403515" sldId="261"/>
            <ac:picMk id="81" creationId="{9BBDA013-1C3B-48F6-9EE7-6568EC5F4145}"/>
          </ac:picMkLst>
        </pc:picChg>
        <pc:picChg chg="add del mod">
          <ac:chgData name="Christa Vercruysse" userId="S::christa.vercruysse@vrijclbnetwerk.be::4200ecb0-f1ab-4090-bbe4-209ba0ca2e7f" providerId="AD" clId="Web-{18A345FF-DED1-451F-9450-3D9802A12316}" dt="2021-01-21T06:44:07.167" v="272"/>
          <ac:picMkLst>
            <pc:docMk/>
            <pc:sldMk cId="2063403515" sldId="261"/>
            <ac:picMk id="82" creationId="{9D5FF9CB-A015-467E-98B0-7DF0DCDE6584}"/>
          </ac:picMkLst>
        </pc:picChg>
        <pc:picChg chg="add del mod">
          <ac:chgData name="Christa Vercruysse" userId="S::christa.vercruysse@vrijclbnetwerk.be::4200ecb0-f1ab-4090-bbe4-209ba0ca2e7f" providerId="AD" clId="Web-{18A345FF-DED1-451F-9450-3D9802A12316}" dt="2021-01-21T06:44:07.167" v="271"/>
          <ac:picMkLst>
            <pc:docMk/>
            <pc:sldMk cId="2063403515" sldId="261"/>
            <ac:picMk id="83" creationId="{B23F402F-F96A-4E8B-AA7B-66434ABDE058}"/>
          </ac:picMkLst>
        </pc:picChg>
        <pc:picChg chg="add del mod">
          <ac:chgData name="Christa Vercruysse" userId="S::christa.vercruysse@vrijclbnetwerk.be::4200ecb0-f1ab-4090-bbe4-209ba0ca2e7f" providerId="AD" clId="Web-{18A345FF-DED1-451F-9450-3D9802A12316}" dt="2021-01-21T06:44:07.167" v="270"/>
          <ac:picMkLst>
            <pc:docMk/>
            <pc:sldMk cId="2063403515" sldId="261"/>
            <ac:picMk id="84" creationId="{6B3B3475-97C1-40A7-A4E4-C30538FA2114}"/>
          </ac:picMkLst>
        </pc:picChg>
        <pc:picChg chg="add del mod">
          <ac:chgData name="Christa Vercruysse" userId="S::christa.vercruysse@vrijclbnetwerk.be::4200ecb0-f1ab-4090-bbe4-209ba0ca2e7f" providerId="AD" clId="Web-{18A345FF-DED1-451F-9450-3D9802A12316}" dt="2021-01-21T06:44:07.167" v="269"/>
          <ac:picMkLst>
            <pc:docMk/>
            <pc:sldMk cId="2063403515" sldId="261"/>
            <ac:picMk id="85" creationId="{6000C44E-47CC-40DF-AEE5-411764942A8D}"/>
          </ac:picMkLst>
        </pc:picChg>
        <pc:picChg chg="add del mod">
          <ac:chgData name="Christa Vercruysse" userId="S::christa.vercruysse@vrijclbnetwerk.be::4200ecb0-f1ab-4090-bbe4-209ba0ca2e7f" providerId="AD" clId="Web-{18A345FF-DED1-451F-9450-3D9802A12316}" dt="2021-01-21T06:44:07.167" v="268"/>
          <ac:picMkLst>
            <pc:docMk/>
            <pc:sldMk cId="2063403515" sldId="261"/>
            <ac:picMk id="86" creationId="{5F5790D5-2C9D-40C3-9ADD-644C6389A707}"/>
          </ac:picMkLst>
        </pc:picChg>
        <pc:picChg chg="add del mod">
          <ac:chgData name="Christa Vercruysse" userId="S::christa.vercruysse@vrijclbnetwerk.be::4200ecb0-f1ab-4090-bbe4-209ba0ca2e7f" providerId="AD" clId="Web-{18A345FF-DED1-451F-9450-3D9802A12316}" dt="2021-01-21T06:44:07.167" v="267"/>
          <ac:picMkLst>
            <pc:docMk/>
            <pc:sldMk cId="2063403515" sldId="261"/>
            <ac:picMk id="87" creationId="{378EEE74-BE3B-45ED-B48C-9F62066EAF92}"/>
          </ac:picMkLst>
        </pc:picChg>
        <pc:picChg chg="add del mod">
          <ac:chgData name="Christa Vercruysse" userId="S::christa.vercruysse@vrijclbnetwerk.be::4200ecb0-f1ab-4090-bbe4-209ba0ca2e7f" providerId="AD" clId="Web-{18A345FF-DED1-451F-9450-3D9802A12316}" dt="2021-01-21T06:44:07.167" v="266"/>
          <ac:picMkLst>
            <pc:docMk/>
            <pc:sldMk cId="2063403515" sldId="261"/>
            <ac:picMk id="88" creationId="{1B902DF4-97F3-4596-970E-B4BD391FB98A}"/>
          </ac:picMkLst>
        </pc:picChg>
        <pc:picChg chg="add del mod">
          <ac:chgData name="Christa Vercruysse" userId="S::christa.vercruysse@vrijclbnetwerk.be::4200ecb0-f1ab-4090-bbe4-209ba0ca2e7f" providerId="AD" clId="Web-{18A345FF-DED1-451F-9450-3D9802A12316}" dt="2021-01-21T06:44:07.167" v="265"/>
          <ac:picMkLst>
            <pc:docMk/>
            <pc:sldMk cId="2063403515" sldId="261"/>
            <ac:picMk id="89" creationId="{E36A4E0C-21AB-4B64-95BE-419E5E6AA723}"/>
          </ac:picMkLst>
        </pc:picChg>
        <pc:picChg chg="add del mod">
          <ac:chgData name="Christa Vercruysse" userId="S::christa.vercruysse@vrijclbnetwerk.be::4200ecb0-f1ab-4090-bbe4-209ba0ca2e7f" providerId="AD" clId="Web-{18A345FF-DED1-451F-9450-3D9802A12316}" dt="2021-01-21T06:44:07.167" v="264"/>
          <ac:picMkLst>
            <pc:docMk/>
            <pc:sldMk cId="2063403515" sldId="261"/>
            <ac:picMk id="90" creationId="{F5EB720B-52FB-400D-91F4-BDC4B396D5F5}"/>
          </ac:picMkLst>
        </pc:picChg>
        <pc:picChg chg="add del mod">
          <ac:chgData name="Christa Vercruysse" userId="S::christa.vercruysse@vrijclbnetwerk.be::4200ecb0-f1ab-4090-bbe4-209ba0ca2e7f" providerId="AD" clId="Web-{18A345FF-DED1-451F-9450-3D9802A12316}" dt="2021-01-21T06:44:07.167" v="263"/>
          <ac:picMkLst>
            <pc:docMk/>
            <pc:sldMk cId="2063403515" sldId="261"/>
            <ac:picMk id="91" creationId="{BAF6915F-42FE-475A-8E73-9B00C4D5DB09}"/>
          </ac:picMkLst>
        </pc:picChg>
        <pc:picChg chg="add del mod">
          <ac:chgData name="Christa Vercruysse" userId="S::christa.vercruysse@vrijclbnetwerk.be::4200ecb0-f1ab-4090-bbe4-209ba0ca2e7f" providerId="AD" clId="Web-{18A345FF-DED1-451F-9450-3D9802A12316}" dt="2021-01-21T06:44:07.152" v="262"/>
          <ac:picMkLst>
            <pc:docMk/>
            <pc:sldMk cId="2063403515" sldId="261"/>
            <ac:picMk id="92" creationId="{D239A7A8-4C01-4140-A2A7-4C2804600E47}"/>
          </ac:picMkLst>
        </pc:picChg>
        <pc:picChg chg="add del mod">
          <ac:chgData name="Christa Vercruysse" userId="S::christa.vercruysse@vrijclbnetwerk.be::4200ecb0-f1ab-4090-bbe4-209ba0ca2e7f" providerId="AD" clId="Web-{18A345FF-DED1-451F-9450-3D9802A12316}" dt="2021-01-21T06:44:07.152" v="261"/>
          <ac:picMkLst>
            <pc:docMk/>
            <pc:sldMk cId="2063403515" sldId="261"/>
            <ac:picMk id="93" creationId="{726A199D-6994-484F-8049-68E8244A9A39}"/>
          </ac:picMkLst>
        </pc:picChg>
        <pc:picChg chg="add del mod">
          <ac:chgData name="Christa Vercruysse" userId="S::christa.vercruysse@vrijclbnetwerk.be::4200ecb0-f1ab-4090-bbe4-209ba0ca2e7f" providerId="AD" clId="Web-{18A345FF-DED1-451F-9450-3D9802A12316}" dt="2021-01-21T06:44:07.152" v="260"/>
          <ac:picMkLst>
            <pc:docMk/>
            <pc:sldMk cId="2063403515" sldId="261"/>
            <ac:picMk id="94" creationId="{783823C0-A060-4EEF-BBFD-18C3E344424B}"/>
          </ac:picMkLst>
        </pc:picChg>
        <pc:picChg chg="add del mod">
          <ac:chgData name="Christa Vercruysse" userId="S::christa.vercruysse@vrijclbnetwerk.be::4200ecb0-f1ab-4090-bbe4-209ba0ca2e7f" providerId="AD" clId="Web-{18A345FF-DED1-451F-9450-3D9802A12316}" dt="2021-01-21T06:44:07.152" v="259"/>
          <ac:picMkLst>
            <pc:docMk/>
            <pc:sldMk cId="2063403515" sldId="261"/>
            <ac:picMk id="95" creationId="{5178534A-A475-4ED4-AD37-6EBE86049D4B}"/>
          </ac:picMkLst>
        </pc:picChg>
        <pc:picChg chg="add del mod">
          <ac:chgData name="Christa Vercruysse" userId="S::christa.vercruysse@vrijclbnetwerk.be::4200ecb0-f1ab-4090-bbe4-209ba0ca2e7f" providerId="AD" clId="Web-{18A345FF-DED1-451F-9450-3D9802A12316}" dt="2021-01-21T06:44:07.152" v="258"/>
          <ac:picMkLst>
            <pc:docMk/>
            <pc:sldMk cId="2063403515" sldId="261"/>
            <ac:picMk id="96" creationId="{51E4CBA8-47D9-4482-A513-51976D7B19CD}"/>
          </ac:picMkLst>
        </pc:picChg>
        <pc:picChg chg="add del mod">
          <ac:chgData name="Christa Vercruysse" userId="S::christa.vercruysse@vrijclbnetwerk.be::4200ecb0-f1ab-4090-bbe4-209ba0ca2e7f" providerId="AD" clId="Web-{18A345FF-DED1-451F-9450-3D9802A12316}" dt="2021-01-21T06:44:07.152" v="257"/>
          <ac:picMkLst>
            <pc:docMk/>
            <pc:sldMk cId="2063403515" sldId="261"/>
            <ac:picMk id="97" creationId="{90AC43A0-609A-4A5F-8D2C-9930B1C43575}"/>
          </ac:picMkLst>
        </pc:picChg>
        <pc:picChg chg="add del mod">
          <ac:chgData name="Christa Vercruysse" userId="S::christa.vercruysse@vrijclbnetwerk.be::4200ecb0-f1ab-4090-bbe4-209ba0ca2e7f" providerId="AD" clId="Web-{18A345FF-DED1-451F-9450-3D9802A12316}" dt="2021-01-21T06:44:07.152" v="256"/>
          <ac:picMkLst>
            <pc:docMk/>
            <pc:sldMk cId="2063403515" sldId="261"/>
            <ac:picMk id="98" creationId="{DE1535AF-270B-4974-BBCA-C4FC2D6B5E94}"/>
          </ac:picMkLst>
        </pc:picChg>
        <pc:picChg chg="add del mod">
          <ac:chgData name="Christa Vercruysse" userId="S::christa.vercruysse@vrijclbnetwerk.be::4200ecb0-f1ab-4090-bbe4-209ba0ca2e7f" providerId="AD" clId="Web-{18A345FF-DED1-451F-9450-3D9802A12316}" dt="2021-01-21T06:44:07.152" v="255"/>
          <ac:picMkLst>
            <pc:docMk/>
            <pc:sldMk cId="2063403515" sldId="261"/>
            <ac:picMk id="99" creationId="{CCD4D54D-6172-46CA-A4D2-C01150CB2DF9}"/>
          </ac:picMkLst>
        </pc:picChg>
        <pc:picChg chg="add del mod">
          <ac:chgData name="Christa Vercruysse" userId="S::christa.vercruysse@vrijclbnetwerk.be::4200ecb0-f1ab-4090-bbe4-209ba0ca2e7f" providerId="AD" clId="Web-{18A345FF-DED1-451F-9450-3D9802A12316}" dt="2021-01-21T06:44:07.152" v="254"/>
          <ac:picMkLst>
            <pc:docMk/>
            <pc:sldMk cId="2063403515" sldId="261"/>
            <ac:picMk id="100" creationId="{D89AE3C5-5E3D-439D-9F4F-EFF13EFBFF2E}"/>
          </ac:picMkLst>
        </pc:picChg>
        <pc:picChg chg="add del mod">
          <ac:chgData name="Christa Vercruysse" userId="S::christa.vercruysse@vrijclbnetwerk.be::4200ecb0-f1ab-4090-bbe4-209ba0ca2e7f" providerId="AD" clId="Web-{18A345FF-DED1-451F-9450-3D9802A12316}" dt="2021-01-21T06:44:07.152" v="253"/>
          <ac:picMkLst>
            <pc:docMk/>
            <pc:sldMk cId="2063403515" sldId="261"/>
            <ac:picMk id="101" creationId="{71C5D2FA-ACB3-440B-BE0E-FC81E7DF469A}"/>
          </ac:picMkLst>
        </pc:picChg>
        <pc:picChg chg="add del mod">
          <ac:chgData name="Christa Vercruysse" userId="S::christa.vercruysse@vrijclbnetwerk.be::4200ecb0-f1ab-4090-bbe4-209ba0ca2e7f" providerId="AD" clId="Web-{18A345FF-DED1-451F-9450-3D9802A12316}" dt="2021-01-21T06:44:07.152" v="252"/>
          <ac:picMkLst>
            <pc:docMk/>
            <pc:sldMk cId="2063403515" sldId="261"/>
            <ac:picMk id="102" creationId="{7A7043F6-52A2-48B4-BF85-9B031793BDD9}"/>
          </ac:picMkLst>
        </pc:picChg>
        <pc:picChg chg="add del mod">
          <ac:chgData name="Christa Vercruysse" userId="S::christa.vercruysse@vrijclbnetwerk.be::4200ecb0-f1ab-4090-bbe4-209ba0ca2e7f" providerId="AD" clId="Web-{18A345FF-DED1-451F-9450-3D9802A12316}" dt="2021-01-21T06:43:51.855" v="247"/>
          <ac:picMkLst>
            <pc:docMk/>
            <pc:sldMk cId="2063403515" sldId="261"/>
            <ac:picMk id="103" creationId="{6CC9692D-9E15-45EB-8FBA-435D58DDEA41}"/>
          </ac:picMkLst>
        </pc:picChg>
        <pc:picChg chg="add del mod">
          <ac:chgData name="Christa Vercruysse" userId="S::christa.vercruysse@vrijclbnetwerk.be::4200ecb0-f1ab-4090-bbe4-209ba0ca2e7f" providerId="AD" clId="Web-{18A345FF-DED1-451F-9450-3D9802A12316}" dt="2021-01-21T06:43:51.792" v="246"/>
          <ac:picMkLst>
            <pc:docMk/>
            <pc:sldMk cId="2063403515" sldId="261"/>
            <ac:picMk id="104" creationId="{215C3493-5005-4DB7-8CFA-8BC0939291AF}"/>
          </ac:picMkLst>
        </pc:picChg>
        <pc:picChg chg="add mod">
          <ac:chgData name="Christa Vercruysse" userId="S::christa.vercruysse@vrijclbnetwerk.be::4200ecb0-f1ab-4090-bbe4-209ba0ca2e7f" providerId="AD" clId="Web-{18A345FF-DED1-451F-9450-3D9802A12316}" dt="2021-01-21T06:46:20.888" v="376" actId="1076"/>
          <ac:picMkLst>
            <pc:docMk/>
            <pc:sldMk cId="2063403515" sldId="261"/>
            <ac:picMk id="105" creationId="{36B3778E-136B-40AD-B191-908C2F25D054}"/>
          </ac:picMkLst>
        </pc:picChg>
        <pc:picChg chg="add del mod">
          <ac:chgData name="Christa Vercruysse" userId="S::christa.vercruysse@vrijclbnetwerk.be::4200ecb0-f1ab-4090-bbe4-209ba0ca2e7f" providerId="AD" clId="Web-{18A345FF-DED1-451F-9450-3D9802A12316}" dt="2021-01-21T06:46:04.106" v="372"/>
          <ac:picMkLst>
            <pc:docMk/>
            <pc:sldMk cId="2063403515" sldId="261"/>
            <ac:picMk id="106" creationId="{CD22FED0-E456-4D2A-84C1-9C4273C81EEF}"/>
          </ac:picMkLst>
        </pc:picChg>
      </pc:sldChg>
      <pc:sldChg chg="del">
        <pc:chgData name="Christa Vercruysse" userId="S::christa.vercruysse@vrijclbnetwerk.be::4200ecb0-f1ab-4090-bbe4-209ba0ca2e7f" providerId="AD" clId="Web-{18A345FF-DED1-451F-9450-3D9802A12316}" dt="2021-01-21T06:46:46.279" v="384"/>
        <pc:sldMkLst>
          <pc:docMk/>
          <pc:sldMk cId="3056162386" sldId="263"/>
        </pc:sldMkLst>
      </pc:sldChg>
      <pc:sldChg chg="del">
        <pc:chgData name="Christa Vercruysse" userId="S::christa.vercruysse@vrijclbnetwerk.be::4200ecb0-f1ab-4090-bbe4-209ba0ca2e7f" providerId="AD" clId="Web-{18A345FF-DED1-451F-9450-3D9802A12316}" dt="2021-01-21T06:46:47.498" v="385"/>
        <pc:sldMkLst>
          <pc:docMk/>
          <pc:sldMk cId="2814655714" sldId="265"/>
        </pc:sldMkLst>
      </pc:sldChg>
      <pc:sldChg chg="del">
        <pc:chgData name="Christa Vercruysse" userId="S::christa.vercruysse@vrijclbnetwerk.be::4200ecb0-f1ab-4090-bbe4-209ba0ca2e7f" providerId="AD" clId="Web-{18A345FF-DED1-451F-9450-3D9802A12316}" dt="2021-01-21T06:46:48.888" v="386"/>
        <pc:sldMkLst>
          <pc:docMk/>
          <pc:sldMk cId="388101597" sldId="266"/>
        </pc:sldMkLst>
      </pc:sldChg>
      <pc:sldChg chg="del">
        <pc:chgData name="Christa Vercruysse" userId="S::christa.vercruysse@vrijclbnetwerk.be::4200ecb0-f1ab-4090-bbe4-209ba0ca2e7f" providerId="AD" clId="Web-{18A345FF-DED1-451F-9450-3D9802A12316}" dt="2021-01-21T06:46:49.795" v="387"/>
        <pc:sldMkLst>
          <pc:docMk/>
          <pc:sldMk cId="1432428520" sldId="271"/>
        </pc:sldMkLst>
      </pc:sldChg>
      <pc:sldChg chg="del">
        <pc:chgData name="Christa Vercruysse" userId="S::christa.vercruysse@vrijclbnetwerk.be::4200ecb0-f1ab-4090-bbe4-209ba0ca2e7f" providerId="AD" clId="Web-{18A345FF-DED1-451F-9450-3D9802A12316}" dt="2021-01-21T06:46:50.685" v="388"/>
        <pc:sldMkLst>
          <pc:docMk/>
          <pc:sldMk cId="310497617" sldId="275"/>
        </pc:sldMkLst>
      </pc:sldChg>
      <pc:sldChg chg="del">
        <pc:chgData name="Christa Vercruysse" userId="S::christa.vercruysse@vrijclbnetwerk.be::4200ecb0-f1ab-4090-bbe4-209ba0ca2e7f" providerId="AD" clId="Web-{18A345FF-DED1-451F-9450-3D9802A12316}" dt="2021-01-21T06:46:51.670" v="389"/>
        <pc:sldMkLst>
          <pc:docMk/>
          <pc:sldMk cId="908016832" sldId="277"/>
        </pc:sldMkLst>
      </pc:sldChg>
      <pc:sldChg chg="del">
        <pc:chgData name="Christa Vercruysse" userId="S::christa.vercruysse@vrijclbnetwerk.be::4200ecb0-f1ab-4090-bbe4-209ba0ca2e7f" providerId="AD" clId="Web-{18A345FF-DED1-451F-9450-3D9802A12316}" dt="2021-01-21T06:46:52.529" v="390"/>
        <pc:sldMkLst>
          <pc:docMk/>
          <pc:sldMk cId="1005841180" sldId="278"/>
        </pc:sldMkLst>
      </pc:sldChg>
      <pc:sldChg chg="modSp">
        <pc:chgData name="Christa Vercruysse" userId="S::christa.vercruysse@vrijclbnetwerk.be::4200ecb0-f1ab-4090-bbe4-209ba0ca2e7f" providerId="AD" clId="Web-{18A345FF-DED1-451F-9450-3D9802A12316}" dt="2021-01-21T06:48:33.327" v="416" actId="20577"/>
        <pc:sldMkLst>
          <pc:docMk/>
          <pc:sldMk cId="1307136469" sldId="279"/>
        </pc:sldMkLst>
        <pc:spChg chg="mod">
          <ac:chgData name="Christa Vercruysse" userId="S::christa.vercruysse@vrijclbnetwerk.be::4200ecb0-f1ab-4090-bbe4-209ba0ca2e7f" providerId="AD" clId="Web-{18A345FF-DED1-451F-9450-3D9802A12316}" dt="2021-01-21T06:48:33.327" v="416" actId="20577"/>
          <ac:spMkLst>
            <pc:docMk/>
            <pc:sldMk cId="1307136469" sldId="279"/>
            <ac:spMk id="2" creationId="{E385EDBE-96D3-417C-AB37-44E0C9727EDC}"/>
          </ac:spMkLst>
        </pc:spChg>
      </pc:sldChg>
      <pc:sldChg chg="modSp">
        <pc:chgData name="Christa Vercruysse" userId="S::christa.vercruysse@vrijclbnetwerk.be::4200ecb0-f1ab-4090-bbe4-209ba0ca2e7f" providerId="AD" clId="Web-{18A345FF-DED1-451F-9450-3D9802A12316}" dt="2021-01-21T07:11:26.610" v="739" actId="20577"/>
        <pc:sldMkLst>
          <pc:docMk/>
          <pc:sldMk cId="4120390208" sldId="280"/>
        </pc:sldMkLst>
        <pc:spChg chg="mod">
          <ac:chgData name="Christa Vercruysse" userId="S::christa.vercruysse@vrijclbnetwerk.be::4200ecb0-f1ab-4090-bbe4-209ba0ca2e7f" providerId="AD" clId="Web-{18A345FF-DED1-451F-9450-3D9802A12316}" dt="2021-01-21T06:50:10.860" v="427" actId="20577"/>
          <ac:spMkLst>
            <pc:docMk/>
            <pc:sldMk cId="4120390208" sldId="280"/>
            <ac:spMk id="2" creationId="{B88C054A-813E-4DD5-BB1B-9BBF5C88F6A7}"/>
          </ac:spMkLst>
        </pc:spChg>
        <pc:spChg chg="mod">
          <ac:chgData name="Christa Vercruysse" userId="S::christa.vercruysse@vrijclbnetwerk.be::4200ecb0-f1ab-4090-bbe4-209ba0ca2e7f" providerId="AD" clId="Web-{18A345FF-DED1-451F-9450-3D9802A12316}" dt="2021-01-21T07:11:26.610" v="739" actId="20577"/>
          <ac:spMkLst>
            <pc:docMk/>
            <pc:sldMk cId="4120390208" sldId="280"/>
            <ac:spMk id="3" creationId="{23F94A65-04B0-4254-821D-FD9FA30A6618}"/>
          </ac:spMkLst>
        </pc:spChg>
      </pc:sldChg>
      <pc:sldChg chg="delSp modSp del">
        <pc:chgData name="Christa Vercruysse" userId="S::christa.vercruysse@vrijclbnetwerk.be::4200ecb0-f1ab-4090-bbe4-209ba0ca2e7f" providerId="AD" clId="Web-{18A345FF-DED1-451F-9450-3D9802A12316}" dt="2021-01-21T06:52:29.643" v="503"/>
        <pc:sldMkLst>
          <pc:docMk/>
          <pc:sldMk cId="2722630584" sldId="281"/>
        </pc:sldMkLst>
        <pc:spChg chg="del mod">
          <ac:chgData name="Christa Vercruysse" userId="S::christa.vercruysse@vrijclbnetwerk.be::4200ecb0-f1ab-4090-bbe4-209ba0ca2e7f" providerId="AD" clId="Web-{18A345FF-DED1-451F-9450-3D9802A12316}" dt="2021-01-21T06:52:20.518" v="501"/>
          <ac:spMkLst>
            <pc:docMk/>
            <pc:sldMk cId="2722630584" sldId="281"/>
            <ac:spMk id="2" creationId="{58E587FD-A001-4F12-9201-1EC1FB3959B8}"/>
          </ac:spMkLst>
        </pc:spChg>
        <pc:spChg chg="del mod">
          <ac:chgData name="Christa Vercruysse" userId="S::christa.vercruysse@vrijclbnetwerk.be::4200ecb0-f1ab-4090-bbe4-209ba0ca2e7f" providerId="AD" clId="Web-{18A345FF-DED1-451F-9450-3D9802A12316}" dt="2021-01-21T06:52:22.111" v="502"/>
          <ac:spMkLst>
            <pc:docMk/>
            <pc:sldMk cId="2722630584" sldId="281"/>
            <ac:spMk id="3" creationId="{C844CC0A-94A8-45D4-9CCD-FDEF71DF3D54}"/>
          </ac:spMkLst>
        </pc:spChg>
      </pc:sldChg>
      <pc:sldChg chg="addSp modSp new mod modClrScheme chgLayout">
        <pc:chgData name="Christa Vercruysse" userId="S::christa.vercruysse@vrijclbnetwerk.be::4200ecb0-f1ab-4090-bbe4-209ba0ca2e7f" providerId="AD" clId="Web-{18A345FF-DED1-451F-9450-3D9802A12316}" dt="2021-01-21T06:19:16.007" v="2"/>
        <pc:sldMkLst>
          <pc:docMk/>
          <pc:sldMk cId="2214913480" sldId="340"/>
        </pc:sldMkLst>
        <pc:picChg chg="add mod">
          <ac:chgData name="Christa Vercruysse" userId="S::christa.vercruysse@vrijclbnetwerk.be::4200ecb0-f1ab-4090-bbe4-209ba0ca2e7f" providerId="AD" clId="Web-{18A345FF-DED1-451F-9450-3D9802A12316}" dt="2021-01-21T06:19:16.007" v="2"/>
          <ac:picMkLst>
            <pc:docMk/>
            <pc:sldMk cId="2214913480" sldId="340"/>
            <ac:picMk id="2" creationId="{3CCEA308-C3C8-490E-BA25-35A130599F5B}"/>
          </ac:picMkLst>
        </pc:picChg>
      </pc:sldChg>
      <pc:sldChg chg="modSp new">
        <pc:chgData name="Christa Vercruysse" userId="S::christa.vercruysse@vrijclbnetwerk.be::4200ecb0-f1ab-4090-bbe4-209ba0ca2e7f" providerId="AD" clId="Web-{18A345FF-DED1-451F-9450-3D9802A12316}" dt="2021-01-21T06:28:59.781" v="143" actId="20577"/>
        <pc:sldMkLst>
          <pc:docMk/>
          <pc:sldMk cId="590801552" sldId="341"/>
        </pc:sldMkLst>
        <pc:spChg chg="mod">
          <ac:chgData name="Christa Vercruysse" userId="S::christa.vercruysse@vrijclbnetwerk.be::4200ecb0-f1ab-4090-bbe4-209ba0ca2e7f" providerId="AD" clId="Web-{18A345FF-DED1-451F-9450-3D9802A12316}" dt="2021-01-21T06:19:40.273" v="7" actId="20577"/>
          <ac:spMkLst>
            <pc:docMk/>
            <pc:sldMk cId="590801552" sldId="341"/>
            <ac:spMk id="2" creationId="{B5ACD145-412E-4E34-BC61-AF9C0148D34C}"/>
          </ac:spMkLst>
        </pc:spChg>
        <pc:spChg chg="mod">
          <ac:chgData name="Christa Vercruysse" userId="S::christa.vercruysse@vrijclbnetwerk.be::4200ecb0-f1ab-4090-bbe4-209ba0ca2e7f" providerId="AD" clId="Web-{18A345FF-DED1-451F-9450-3D9802A12316}" dt="2021-01-21T06:28:59.781" v="143" actId="20577"/>
          <ac:spMkLst>
            <pc:docMk/>
            <pc:sldMk cId="590801552" sldId="341"/>
            <ac:spMk id="3" creationId="{E4BB909D-75F0-4242-AC7F-09C36B0F7D33}"/>
          </ac:spMkLst>
        </pc:spChg>
      </pc:sldChg>
      <pc:sldChg chg="addSp delSp modSp new mod modClrScheme chgLayout">
        <pc:chgData name="Christa Vercruysse" userId="S::christa.vercruysse@vrijclbnetwerk.be::4200ecb0-f1ab-4090-bbe4-209ba0ca2e7f" providerId="AD" clId="Web-{18A345FF-DED1-451F-9450-3D9802A12316}" dt="2021-01-21T06:47:28.326" v="393" actId="1076"/>
        <pc:sldMkLst>
          <pc:docMk/>
          <pc:sldMk cId="2601798401" sldId="342"/>
        </pc:sldMkLst>
        <pc:spChg chg="add del">
          <ac:chgData name="Christa Vercruysse" userId="S::christa.vercruysse@vrijclbnetwerk.be::4200ecb0-f1ab-4090-bbe4-209ba0ca2e7f" providerId="AD" clId="Web-{18A345FF-DED1-451F-9450-3D9802A12316}" dt="2021-01-21T06:46:36.279" v="382"/>
          <ac:spMkLst>
            <pc:docMk/>
            <pc:sldMk cId="2601798401" sldId="342"/>
            <ac:spMk id="4" creationId="{95778602-A569-4C99-A055-6D3D3B0B426C}"/>
          </ac:spMkLst>
        </pc:spChg>
        <pc:spChg chg="add mod modVis">
          <ac:chgData name="Christa Vercruysse" userId="S::christa.vercruysse@vrijclbnetwerk.be::4200ecb0-f1ab-4090-bbe4-209ba0ca2e7f" providerId="AD" clId="Web-{18A345FF-DED1-451F-9450-3D9802A12316}" dt="2021-01-21T06:47:17.560" v="391"/>
          <ac:spMkLst>
            <pc:docMk/>
            <pc:sldMk cId="2601798401" sldId="342"/>
            <ac:spMk id="5" creationId="{E153E226-1508-4F00-B24E-F9AA526B7808}"/>
          </ac:spMkLst>
        </pc:spChg>
        <pc:spChg chg="add del mod">
          <ac:chgData name="Christa Vercruysse" userId="S::christa.vercruysse@vrijclbnetwerk.be::4200ecb0-f1ab-4090-bbe4-209ba0ca2e7f" providerId="AD" clId="Web-{18A345FF-DED1-451F-9450-3D9802A12316}" dt="2021-01-21T06:46:32.529" v="380"/>
          <ac:spMkLst>
            <pc:docMk/>
            <pc:sldMk cId="2601798401" sldId="342"/>
            <ac:spMk id="7" creationId="{EBCC6B73-C834-498F-8259-F59B7300C5B9}"/>
          </ac:spMkLst>
        </pc:spChg>
        <pc:spChg chg="add del mod">
          <ac:chgData name="Christa Vercruysse" userId="S::christa.vercruysse@vrijclbnetwerk.be::4200ecb0-f1ab-4090-bbe4-209ba0ca2e7f" providerId="AD" clId="Web-{18A345FF-DED1-451F-9450-3D9802A12316}" dt="2021-01-21T06:46:32.529" v="380"/>
          <ac:spMkLst>
            <pc:docMk/>
            <pc:sldMk cId="2601798401" sldId="342"/>
            <ac:spMk id="9" creationId="{1D9392B8-2B7C-4199-9B03-9041CB2F9483}"/>
          </ac:spMkLst>
        </pc:spChg>
        <pc:picChg chg="add mod">
          <ac:chgData name="Christa Vercruysse" userId="S::christa.vercruysse@vrijclbnetwerk.be::4200ecb0-f1ab-4090-bbe4-209ba0ca2e7f" providerId="AD" clId="Web-{18A345FF-DED1-451F-9450-3D9802A12316}" dt="2021-01-21T06:47:28.326" v="393" actId="1076"/>
          <ac:picMkLst>
            <pc:docMk/>
            <pc:sldMk cId="2601798401" sldId="342"/>
            <ac:picMk id="2" creationId="{910A483F-784F-43A4-A24B-BC5CF0DBA943}"/>
          </ac:picMkLst>
        </pc:picChg>
      </pc:sldChg>
      <pc:sldChg chg="addSp modSp new modNotes">
        <pc:chgData name="Christa Vercruysse" userId="S::christa.vercruysse@vrijclbnetwerk.be::4200ecb0-f1ab-4090-bbe4-209ba0ca2e7f" providerId="AD" clId="Web-{18A345FF-DED1-451F-9450-3D9802A12316}" dt="2021-01-21T07:30:40.110" v="1053" actId="14100"/>
        <pc:sldMkLst>
          <pc:docMk/>
          <pc:sldMk cId="2133388748" sldId="343"/>
        </pc:sldMkLst>
        <pc:spChg chg="mod">
          <ac:chgData name="Christa Vercruysse" userId="S::christa.vercruysse@vrijclbnetwerk.be::4200ecb0-f1ab-4090-bbe4-209ba0ca2e7f" providerId="AD" clId="Web-{18A345FF-DED1-451F-9450-3D9802A12316}" dt="2021-01-21T07:07:58.389" v="659" actId="20577"/>
          <ac:spMkLst>
            <pc:docMk/>
            <pc:sldMk cId="2133388748" sldId="343"/>
            <ac:spMk id="2" creationId="{57A5AAC5-D681-40CB-963D-E28754F7761F}"/>
          </ac:spMkLst>
        </pc:spChg>
        <pc:spChg chg="mod">
          <ac:chgData name="Christa Vercruysse" userId="S::christa.vercruysse@vrijclbnetwerk.be::4200ecb0-f1ab-4090-bbe4-209ba0ca2e7f" providerId="AD" clId="Web-{18A345FF-DED1-451F-9450-3D9802A12316}" dt="2021-01-21T07:09:57.062" v="710" actId="14100"/>
          <ac:spMkLst>
            <pc:docMk/>
            <pc:sldMk cId="2133388748" sldId="343"/>
            <ac:spMk id="3" creationId="{49A39AD3-1E5D-44B1-959B-B07F9A7B34B6}"/>
          </ac:spMkLst>
        </pc:spChg>
        <pc:picChg chg="add mod">
          <ac:chgData name="Christa Vercruysse" userId="S::christa.vercruysse@vrijclbnetwerk.be::4200ecb0-f1ab-4090-bbe4-209ba0ca2e7f" providerId="AD" clId="Web-{18A345FF-DED1-451F-9450-3D9802A12316}" dt="2021-01-21T07:30:40.110" v="1053" actId="14100"/>
          <ac:picMkLst>
            <pc:docMk/>
            <pc:sldMk cId="2133388748" sldId="343"/>
            <ac:picMk id="5" creationId="{63455726-7DC0-47EB-81FE-AF32BE0C23C2}"/>
          </ac:picMkLst>
        </pc:picChg>
      </pc:sldChg>
      <pc:sldChg chg="addSp delSp modSp new">
        <pc:chgData name="Christa Vercruysse" userId="S::christa.vercruysse@vrijclbnetwerk.be::4200ecb0-f1ab-4090-bbe4-209ba0ca2e7f" providerId="AD" clId="Web-{18A345FF-DED1-451F-9450-3D9802A12316}" dt="2021-01-21T07:30:35.720" v="1052" actId="14100"/>
        <pc:sldMkLst>
          <pc:docMk/>
          <pc:sldMk cId="3914638995" sldId="344"/>
        </pc:sldMkLst>
        <pc:spChg chg="mod">
          <ac:chgData name="Christa Vercruysse" userId="S::christa.vercruysse@vrijclbnetwerk.be::4200ecb0-f1ab-4090-bbe4-209ba0ca2e7f" providerId="AD" clId="Web-{18A345FF-DED1-451F-9450-3D9802A12316}" dt="2021-01-21T07:10:21.110" v="711" actId="20577"/>
          <ac:spMkLst>
            <pc:docMk/>
            <pc:sldMk cId="3914638995" sldId="344"/>
            <ac:spMk id="2" creationId="{FBF79CD5-2554-4ACE-B5EB-B2F2E8A57263}"/>
          </ac:spMkLst>
        </pc:spChg>
        <pc:spChg chg="mod">
          <ac:chgData name="Christa Vercruysse" userId="S::christa.vercruysse@vrijclbnetwerk.be::4200ecb0-f1ab-4090-bbe4-209ba0ca2e7f" providerId="AD" clId="Web-{18A345FF-DED1-451F-9450-3D9802A12316}" dt="2021-01-21T07:10:36.860" v="714" actId="1076"/>
          <ac:spMkLst>
            <pc:docMk/>
            <pc:sldMk cId="3914638995" sldId="344"/>
            <ac:spMk id="3" creationId="{0A3913E6-508F-423E-BDA7-BAE40D66F8FE}"/>
          </ac:spMkLst>
        </pc:spChg>
        <pc:spChg chg="add del mod">
          <ac:chgData name="Christa Vercruysse" userId="S::christa.vercruysse@vrijclbnetwerk.be::4200ecb0-f1ab-4090-bbe4-209ba0ca2e7f" providerId="AD" clId="Web-{18A345FF-DED1-451F-9450-3D9802A12316}" dt="2021-01-21T07:05:50.528" v="624"/>
          <ac:spMkLst>
            <pc:docMk/>
            <pc:sldMk cId="3914638995" sldId="344"/>
            <ac:spMk id="5" creationId="{7304E4B8-ABEA-4C13-BC53-B8A5AF4B9FB6}"/>
          </ac:spMkLst>
        </pc:spChg>
        <pc:picChg chg="add mod">
          <ac:chgData name="Christa Vercruysse" userId="S::christa.vercruysse@vrijclbnetwerk.be::4200ecb0-f1ab-4090-bbe4-209ba0ca2e7f" providerId="AD" clId="Web-{18A345FF-DED1-451F-9450-3D9802A12316}" dt="2021-01-21T07:30:35.720" v="1052" actId="14100"/>
          <ac:picMkLst>
            <pc:docMk/>
            <pc:sldMk cId="3914638995" sldId="344"/>
            <ac:picMk id="6" creationId="{AEEE9E7A-FD1E-44ED-A61A-C91DE0557E9D}"/>
          </ac:picMkLst>
        </pc:picChg>
      </pc:sldChg>
      <pc:sldChg chg="addSp modSp new mod modClrScheme chgLayout">
        <pc:chgData name="Christa Vercruysse" userId="S::christa.vercruysse@vrijclbnetwerk.be::4200ecb0-f1ab-4090-bbe4-209ba0ca2e7f" providerId="AD" clId="Web-{18A345FF-DED1-451F-9450-3D9802A12316}" dt="2021-01-21T07:20:48.962" v="1001" actId="1076"/>
        <pc:sldMkLst>
          <pc:docMk/>
          <pc:sldMk cId="1119658249" sldId="345"/>
        </pc:sldMkLst>
        <pc:spChg chg="mod">
          <ac:chgData name="Christa Vercruysse" userId="S::christa.vercruysse@vrijclbnetwerk.be::4200ecb0-f1ab-4090-bbe4-209ba0ca2e7f" providerId="AD" clId="Web-{18A345FF-DED1-451F-9450-3D9802A12316}" dt="2021-01-21T07:16:26.037" v="819"/>
          <ac:spMkLst>
            <pc:docMk/>
            <pc:sldMk cId="1119658249" sldId="345"/>
            <ac:spMk id="2" creationId="{A3859355-713C-418A-A0BA-099061B820EE}"/>
          </ac:spMkLst>
        </pc:spChg>
        <pc:spChg chg="mod">
          <ac:chgData name="Christa Vercruysse" userId="S::christa.vercruysse@vrijclbnetwerk.be::4200ecb0-f1ab-4090-bbe4-209ba0ca2e7f" providerId="AD" clId="Web-{18A345FF-DED1-451F-9450-3D9802A12316}" dt="2021-01-21T07:20:31.368" v="996" actId="14100"/>
          <ac:spMkLst>
            <pc:docMk/>
            <pc:sldMk cId="1119658249" sldId="345"/>
            <ac:spMk id="3" creationId="{5C5D38C5-D02B-4FD3-BC07-D6B3D8E15FE4}"/>
          </ac:spMkLst>
        </pc:spChg>
        <pc:spChg chg="mod modVis">
          <ac:chgData name="Christa Vercruysse" userId="S::christa.vercruysse@vrijclbnetwerk.be::4200ecb0-f1ab-4090-bbe4-209ba0ca2e7f" providerId="AD" clId="Web-{18A345FF-DED1-451F-9450-3D9802A12316}" dt="2021-01-21T07:16:26.037" v="819"/>
          <ac:spMkLst>
            <pc:docMk/>
            <pc:sldMk cId="1119658249" sldId="345"/>
            <ac:spMk id="4" creationId="{DFC56DF4-D145-468B-8C72-5D3C74B05186}"/>
          </ac:spMkLst>
        </pc:spChg>
        <pc:spChg chg="add mod">
          <ac:chgData name="Christa Vercruysse" userId="S::christa.vercruysse@vrijclbnetwerk.be::4200ecb0-f1ab-4090-bbe4-209ba0ca2e7f" providerId="AD" clId="Web-{18A345FF-DED1-451F-9450-3D9802A12316}" dt="2021-01-21T07:20:48.962" v="1001" actId="1076"/>
          <ac:spMkLst>
            <pc:docMk/>
            <pc:sldMk cId="1119658249" sldId="345"/>
            <ac:spMk id="5" creationId="{5AD7DFBC-930C-4559-929F-575E55786CC4}"/>
          </ac:spMkLst>
        </pc:spChg>
        <pc:spChg chg="add mod">
          <ac:chgData name="Christa Vercruysse" userId="S::christa.vercruysse@vrijclbnetwerk.be::4200ecb0-f1ab-4090-bbe4-209ba0ca2e7f" providerId="AD" clId="Web-{18A345FF-DED1-451F-9450-3D9802A12316}" dt="2021-01-21T07:17:12.006" v="836" actId="20577"/>
          <ac:spMkLst>
            <pc:docMk/>
            <pc:sldMk cId="1119658249" sldId="345"/>
            <ac:spMk id="9" creationId="{4A0DA273-FA26-4BE9-9EA0-3B7AA109570C}"/>
          </ac:spMkLst>
        </pc:spChg>
        <pc:spChg chg="add mod">
          <ac:chgData name="Christa Vercruysse" userId="S::christa.vercruysse@vrijclbnetwerk.be::4200ecb0-f1ab-4090-bbe4-209ba0ca2e7f" providerId="AD" clId="Web-{18A345FF-DED1-451F-9450-3D9802A12316}" dt="2021-01-21T07:19:09.898" v="920" actId="20577"/>
          <ac:spMkLst>
            <pc:docMk/>
            <pc:sldMk cId="1119658249" sldId="345"/>
            <ac:spMk id="11" creationId="{E149DAB2-2881-4AFB-8A6E-D6DD6DEE85A1}"/>
          </ac:spMkLst>
        </pc:spChg>
        <pc:spChg chg="add mod">
          <ac:chgData name="Christa Vercruysse" userId="S::christa.vercruysse@vrijclbnetwerk.be::4200ecb0-f1ab-4090-bbe4-209ba0ca2e7f" providerId="AD" clId="Web-{18A345FF-DED1-451F-9450-3D9802A12316}" dt="2021-01-21T07:20:27.618" v="995" actId="14100"/>
          <ac:spMkLst>
            <pc:docMk/>
            <pc:sldMk cId="1119658249" sldId="345"/>
            <ac:spMk id="13" creationId="{7F083F14-4E51-4F3A-8B19-F9E6DD4E28E9}"/>
          </ac:spMkLst>
        </pc:spChg>
      </pc:sldChg>
      <pc:sldChg chg="addSp delSp modSp new mod modClrScheme chgLayout modNotes">
        <pc:chgData name="Christa Vercruysse" userId="S::christa.vercruysse@vrijclbnetwerk.be::4200ecb0-f1ab-4090-bbe4-209ba0ca2e7f" providerId="AD" clId="Web-{18A345FF-DED1-451F-9450-3D9802A12316}" dt="2021-01-21T07:23:48.183" v="1046" actId="1076"/>
        <pc:sldMkLst>
          <pc:docMk/>
          <pc:sldMk cId="4014533113" sldId="346"/>
        </pc:sldMkLst>
        <pc:spChg chg="mod">
          <ac:chgData name="Christa Vercruysse" userId="S::christa.vercruysse@vrijclbnetwerk.be::4200ecb0-f1ab-4090-bbe4-209ba0ca2e7f" providerId="AD" clId="Web-{18A345FF-DED1-451F-9450-3D9802A12316}" dt="2021-01-21T07:21:50.650" v="1017"/>
          <ac:spMkLst>
            <pc:docMk/>
            <pc:sldMk cId="4014533113" sldId="346"/>
            <ac:spMk id="2" creationId="{72B4866F-81C9-4366-BC02-15A3EC5D1A5D}"/>
          </ac:spMkLst>
        </pc:spChg>
        <pc:spChg chg="mod">
          <ac:chgData name="Christa Vercruysse" userId="S::christa.vercruysse@vrijclbnetwerk.be::4200ecb0-f1ab-4090-bbe4-209ba0ca2e7f" providerId="AD" clId="Web-{18A345FF-DED1-451F-9450-3D9802A12316}" dt="2021-01-21T07:23:48.183" v="1046" actId="1076"/>
          <ac:spMkLst>
            <pc:docMk/>
            <pc:sldMk cId="4014533113" sldId="346"/>
            <ac:spMk id="3" creationId="{41511E80-1840-4F43-8BB5-1839CACBD6E2}"/>
          </ac:spMkLst>
        </pc:spChg>
        <pc:spChg chg="mod modVis">
          <ac:chgData name="Christa Vercruysse" userId="S::christa.vercruysse@vrijclbnetwerk.be::4200ecb0-f1ab-4090-bbe4-209ba0ca2e7f" providerId="AD" clId="Web-{18A345FF-DED1-451F-9450-3D9802A12316}" dt="2021-01-21T07:21:50.650" v="1017"/>
          <ac:spMkLst>
            <pc:docMk/>
            <pc:sldMk cId="4014533113" sldId="346"/>
            <ac:spMk id="4" creationId="{659E8A78-8AFB-4ABA-92E2-49848AC9C77A}"/>
          </ac:spMkLst>
        </pc:spChg>
        <pc:spChg chg="add mod">
          <ac:chgData name="Christa Vercruysse" userId="S::christa.vercruysse@vrijclbnetwerk.be::4200ecb0-f1ab-4090-bbe4-209ba0ca2e7f" providerId="AD" clId="Web-{18A345FF-DED1-451F-9450-3D9802A12316}" dt="2021-01-21T07:23:39.199" v="1042" actId="20577"/>
          <ac:spMkLst>
            <pc:docMk/>
            <pc:sldMk cId="4014533113" sldId="346"/>
            <ac:spMk id="9" creationId="{BED4592B-2B55-4506-913C-86D018275324}"/>
          </ac:spMkLst>
        </pc:spChg>
        <pc:spChg chg="add del mod">
          <ac:chgData name="Christa Vercruysse" userId="S::christa.vercruysse@vrijclbnetwerk.be::4200ecb0-f1ab-4090-bbe4-209ba0ca2e7f" providerId="AD" clId="Web-{18A345FF-DED1-451F-9450-3D9802A12316}" dt="2021-01-21T07:22:01.244" v="1021"/>
          <ac:spMkLst>
            <pc:docMk/>
            <pc:sldMk cId="4014533113" sldId="346"/>
            <ac:spMk id="11" creationId="{90E259CD-8C86-461B-B61C-4501DCCDD815}"/>
          </ac:spMkLst>
        </pc:spChg>
        <pc:spChg chg="add del mod">
          <ac:chgData name="Christa Vercruysse" userId="S::christa.vercruysse@vrijclbnetwerk.be::4200ecb0-f1ab-4090-bbe4-209ba0ca2e7f" providerId="AD" clId="Web-{18A345FF-DED1-451F-9450-3D9802A12316}" dt="2021-01-21T07:22:02.041" v="1022"/>
          <ac:spMkLst>
            <pc:docMk/>
            <pc:sldMk cId="4014533113" sldId="346"/>
            <ac:spMk id="13" creationId="{95EEFD00-5C1C-4415-9ADA-BD1443988B0F}"/>
          </ac:spMkLst>
        </pc:spChg>
      </pc:sldChg>
      <pc:sldChg chg="new">
        <pc:chgData name="Christa Vercruysse" userId="S::christa.vercruysse@vrijclbnetwerk.be::4200ecb0-f1ab-4090-bbe4-209ba0ca2e7f" providerId="AD" clId="Web-{18A345FF-DED1-451F-9450-3D9802A12316}" dt="2021-01-21T07:30:57.251" v="1054"/>
        <pc:sldMkLst>
          <pc:docMk/>
          <pc:sldMk cId="2539772488" sldId="347"/>
        </pc:sldMkLst>
      </pc:sldChg>
    </pc:docChg>
  </pc:docChgLst>
  <pc:docChgLst>
    <pc:chgData name="Christa Vercruysse" userId="S::christa.vercruysse@vrijclbnetwerk.be::4200ecb0-f1ab-4090-bbe4-209ba0ca2e7f" providerId="AD" clId="Web-{04A28489-BED7-42DC-BDE8-983740146DD5}"/>
    <pc:docChg chg="modSld">
      <pc:chgData name="Christa Vercruysse" userId="S::christa.vercruysse@vrijclbnetwerk.be::4200ecb0-f1ab-4090-bbe4-209ba0ca2e7f" providerId="AD" clId="Web-{04A28489-BED7-42DC-BDE8-983740146DD5}" dt="2021-01-21T07:46:31.793" v="16" actId="20577"/>
      <pc:docMkLst>
        <pc:docMk/>
      </pc:docMkLst>
      <pc:sldChg chg="modSp">
        <pc:chgData name="Christa Vercruysse" userId="S::christa.vercruysse@vrijclbnetwerk.be::4200ecb0-f1ab-4090-bbe4-209ba0ca2e7f" providerId="AD" clId="Web-{04A28489-BED7-42DC-BDE8-983740146DD5}" dt="2021-01-21T07:37:52.424" v="5" actId="20577"/>
        <pc:sldMkLst>
          <pc:docMk/>
          <pc:sldMk cId="1397154088" sldId="256"/>
        </pc:sldMkLst>
        <pc:spChg chg="mod">
          <ac:chgData name="Christa Vercruysse" userId="S::christa.vercruysse@vrijclbnetwerk.be::4200ecb0-f1ab-4090-bbe4-209ba0ca2e7f" providerId="AD" clId="Web-{04A28489-BED7-42DC-BDE8-983740146DD5}" dt="2021-01-21T07:37:52.424" v="5" actId="20577"/>
          <ac:spMkLst>
            <pc:docMk/>
            <pc:sldMk cId="1397154088" sldId="256"/>
            <ac:spMk id="3" creationId="{953C8DBC-9C8A-DC46-8AF4-C0ABD107320C}"/>
          </ac:spMkLst>
        </pc:spChg>
      </pc:sldChg>
      <pc:sldChg chg="addSp modSp mod modClrScheme chgLayout">
        <pc:chgData name="Christa Vercruysse" userId="S::christa.vercruysse@vrijclbnetwerk.be::4200ecb0-f1ab-4090-bbe4-209ba0ca2e7f" providerId="AD" clId="Web-{04A28489-BED7-42DC-BDE8-983740146DD5}" dt="2021-01-21T07:46:31.793" v="16" actId="20577"/>
        <pc:sldMkLst>
          <pc:docMk/>
          <pc:sldMk cId="2539772488" sldId="347"/>
        </pc:sldMkLst>
        <pc:spChg chg="add mod">
          <ac:chgData name="Christa Vercruysse" userId="S::christa.vercruysse@vrijclbnetwerk.be::4200ecb0-f1ab-4090-bbe4-209ba0ca2e7f" providerId="AD" clId="Web-{04A28489-BED7-42DC-BDE8-983740146DD5}" dt="2021-01-21T07:46:31.793" v="16" actId="20577"/>
          <ac:spMkLst>
            <pc:docMk/>
            <pc:sldMk cId="2539772488" sldId="347"/>
            <ac:spMk id="7" creationId="{2279F907-794C-46DE-874B-D9586908D8FD}"/>
          </ac:spMkLst>
        </pc:spChg>
        <pc:spChg chg="add mod">
          <ac:chgData name="Christa Vercruysse" userId="S::christa.vercruysse@vrijclbnetwerk.be::4200ecb0-f1ab-4090-bbe4-209ba0ca2e7f" providerId="AD" clId="Web-{04A28489-BED7-42DC-BDE8-983740146DD5}" dt="2021-01-21T07:46:11.668" v="9"/>
          <ac:spMkLst>
            <pc:docMk/>
            <pc:sldMk cId="2539772488" sldId="347"/>
            <ac:spMk id="9" creationId="{C5A121D3-358F-4284-B255-337BB2F4EB50}"/>
          </ac:spMkLst>
        </pc:spChg>
        <pc:picChg chg="add mod">
          <ac:chgData name="Christa Vercruysse" userId="S::christa.vercruysse@vrijclbnetwerk.be::4200ecb0-f1ab-4090-bbe4-209ba0ca2e7f" providerId="AD" clId="Web-{04A28489-BED7-42DC-BDE8-983740146DD5}" dt="2021-01-21T07:46:11.668" v="9"/>
          <ac:picMkLst>
            <pc:docMk/>
            <pc:sldMk cId="2539772488" sldId="347"/>
            <ac:picMk id="2" creationId="{27E8EC4D-8ACE-47C6-86CE-7998F1376A32}"/>
          </ac:picMkLst>
        </pc:picChg>
      </pc:sldChg>
    </pc:docChg>
  </pc:docChgLst>
  <pc:docChgLst>
    <pc:chgData name="Christa Vercruysse" userId="S::christa.vercruysse@vrijclbnetwerk.be::4200ecb0-f1ab-4090-bbe4-209ba0ca2e7f" providerId="AD" clId="Web-{106F74E9-3089-4902-A34A-EA141F089B7D}"/>
    <pc:docChg chg="addSld delSld modSld">
      <pc:chgData name="Christa Vercruysse" userId="S::christa.vercruysse@vrijclbnetwerk.be::4200ecb0-f1ab-4090-bbe4-209ba0ca2e7f" providerId="AD" clId="Web-{106F74E9-3089-4902-A34A-EA141F089B7D}" dt="2021-01-21T09:48:23.674" v="135"/>
      <pc:docMkLst>
        <pc:docMk/>
      </pc:docMkLst>
      <pc:sldChg chg="del">
        <pc:chgData name="Christa Vercruysse" userId="S::christa.vercruysse@vrijclbnetwerk.be::4200ecb0-f1ab-4090-bbe4-209ba0ca2e7f" providerId="AD" clId="Web-{106F74E9-3089-4902-A34A-EA141F089B7D}" dt="2021-01-21T09:33:56.727" v="35"/>
        <pc:sldMkLst>
          <pc:docMk/>
          <pc:sldMk cId="1767789783" sldId="338"/>
        </pc:sldMkLst>
      </pc:sldChg>
      <pc:sldChg chg="modNotes">
        <pc:chgData name="Christa Vercruysse" userId="S::christa.vercruysse@vrijclbnetwerk.be::4200ecb0-f1ab-4090-bbe4-209ba0ca2e7f" providerId="AD" clId="Web-{106F74E9-3089-4902-A34A-EA141F089B7D}" dt="2021-01-21T09:48:23.674" v="135"/>
        <pc:sldMkLst>
          <pc:docMk/>
          <pc:sldMk cId="3065674183" sldId="358"/>
        </pc:sldMkLst>
      </pc:sldChg>
      <pc:sldChg chg="addSp modSp new mod modClrScheme chgLayout">
        <pc:chgData name="Christa Vercruysse" userId="S::christa.vercruysse@vrijclbnetwerk.be::4200ecb0-f1ab-4090-bbe4-209ba0ca2e7f" providerId="AD" clId="Web-{106F74E9-3089-4902-A34A-EA141F089B7D}" dt="2021-01-21T09:20:55.483" v="2"/>
        <pc:sldMkLst>
          <pc:docMk/>
          <pc:sldMk cId="1265666867" sldId="361"/>
        </pc:sldMkLst>
        <pc:picChg chg="add mod">
          <ac:chgData name="Christa Vercruysse" userId="S::christa.vercruysse@vrijclbnetwerk.be::4200ecb0-f1ab-4090-bbe4-209ba0ca2e7f" providerId="AD" clId="Web-{106F74E9-3089-4902-A34A-EA141F089B7D}" dt="2021-01-21T09:20:55.483" v="2"/>
          <ac:picMkLst>
            <pc:docMk/>
            <pc:sldMk cId="1265666867" sldId="361"/>
            <ac:picMk id="2" creationId="{3013228D-346A-44B8-8347-08093369E563}"/>
          </ac:picMkLst>
        </pc:picChg>
      </pc:sldChg>
      <pc:sldChg chg="addSp delSp modSp new">
        <pc:chgData name="Christa Vercruysse" userId="S::christa.vercruysse@vrijclbnetwerk.be::4200ecb0-f1ab-4090-bbe4-209ba0ca2e7f" providerId="AD" clId="Web-{106F74E9-3089-4902-A34A-EA141F089B7D}" dt="2021-01-21T09:41:25.341" v="105" actId="1076"/>
        <pc:sldMkLst>
          <pc:docMk/>
          <pc:sldMk cId="3924288577" sldId="362"/>
        </pc:sldMkLst>
        <pc:spChg chg="del">
          <ac:chgData name="Christa Vercruysse" userId="S::christa.vercruysse@vrijclbnetwerk.be::4200ecb0-f1ab-4090-bbe4-209ba0ca2e7f" providerId="AD" clId="Web-{106F74E9-3089-4902-A34A-EA141F089B7D}" dt="2021-01-21T09:34:07.055" v="36"/>
          <ac:spMkLst>
            <pc:docMk/>
            <pc:sldMk cId="3924288577" sldId="362"/>
            <ac:spMk id="2" creationId="{5F6219E1-2F85-4ACE-99E2-99979C1F1352}"/>
          </ac:spMkLst>
        </pc:spChg>
        <pc:spChg chg="del">
          <ac:chgData name="Christa Vercruysse" userId="S::christa.vercruysse@vrijclbnetwerk.be::4200ecb0-f1ab-4090-bbe4-209ba0ca2e7f" providerId="AD" clId="Web-{106F74E9-3089-4902-A34A-EA141F089B7D}" dt="2021-01-21T09:34:07.961" v="37"/>
          <ac:spMkLst>
            <pc:docMk/>
            <pc:sldMk cId="3924288577" sldId="362"/>
            <ac:spMk id="3" creationId="{123E6A20-5E0F-425B-85BE-6B853A0AB7EA}"/>
          </ac:spMkLst>
        </pc:spChg>
        <pc:spChg chg="mod ord modVis">
          <ac:chgData name="Christa Vercruysse" userId="S::christa.vercruysse@vrijclbnetwerk.be::4200ecb0-f1ab-4090-bbe4-209ba0ca2e7f" providerId="AD" clId="Web-{106F74E9-3089-4902-A34A-EA141F089B7D}" dt="2021-01-21T09:34:38.040" v="39"/>
          <ac:spMkLst>
            <pc:docMk/>
            <pc:sldMk cId="3924288577" sldId="362"/>
            <ac:spMk id="4" creationId="{435590D9-C90A-4926-819C-0847C672BB76}"/>
          </ac:spMkLst>
        </pc:spChg>
        <pc:spChg chg="add mod">
          <ac:chgData name="Christa Vercruysse" userId="S::christa.vercruysse@vrijclbnetwerk.be::4200ecb0-f1ab-4090-bbe4-209ba0ca2e7f" providerId="AD" clId="Web-{106F74E9-3089-4902-A34A-EA141F089B7D}" dt="2021-01-21T09:37:50.682" v="79" actId="1076"/>
          <ac:spMkLst>
            <pc:docMk/>
            <pc:sldMk cId="3924288577" sldId="362"/>
            <ac:spMk id="6" creationId="{1736088A-BCAC-4FF6-A19D-624DC8E68A44}"/>
          </ac:spMkLst>
        </pc:spChg>
        <pc:spChg chg="add mod">
          <ac:chgData name="Christa Vercruysse" userId="S::christa.vercruysse@vrijclbnetwerk.be::4200ecb0-f1ab-4090-bbe4-209ba0ca2e7f" providerId="AD" clId="Web-{106F74E9-3089-4902-A34A-EA141F089B7D}" dt="2021-01-21T09:41:25.341" v="105" actId="1076"/>
          <ac:spMkLst>
            <pc:docMk/>
            <pc:sldMk cId="3924288577" sldId="362"/>
            <ac:spMk id="7" creationId="{149FD321-0187-4AAB-B3CF-9B50AAC2110D}"/>
          </ac:spMkLst>
        </pc:spChg>
        <pc:picChg chg="add mod">
          <ac:chgData name="Christa Vercruysse" userId="S::christa.vercruysse@vrijclbnetwerk.be::4200ecb0-f1ab-4090-bbe4-209ba0ca2e7f" providerId="AD" clId="Web-{106F74E9-3089-4902-A34A-EA141F089B7D}" dt="2021-01-21T09:34:38.040" v="39"/>
          <ac:picMkLst>
            <pc:docMk/>
            <pc:sldMk cId="3924288577" sldId="362"/>
            <ac:picMk id="5" creationId="{A8AA3DEA-E287-44A6-8404-E887BC6595D6}"/>
          </ac:picMkLst>
        </pc:picChg>
      </pc:sldChg>
      <pc:sldChg chg="addSp delSp modSp new">
        <pc:chgData name="Christa Vercruysse" userId="S::christa.vercruysse@vrijclbnetwerk.be::4200ecb0-f1ab-4090-bbe4-209ba0ca2e7f" providerId="AD" clId="Web-{106F74E9-3089-4902-A34A-EA141F089B7D}" dt="2021-01-21T09:33:10.210" v="34" actId="1076"/>
        <pc:sldMkLst>
          <pc:docMk/>
          <pc:sldMk cId="2796849972" sldId="363"/>
        </pc:sldMkLst>
        <pc:spChg chg="del">
          <ac:chgData name="Christa Vercruysse" userId="S::christa.vercruysse@vrijclbnetwerk.be::4200ecb0-f1ab-4090-bbe4-209ba0ca2e7f" providerId="AD" clId="Web-{106F74E9-3089-4902-A34A-EA141F089B7D}" dt="2021-01-21T09:31:21.975" v="17"/>
          <ac:spMkLst>
            <pc:docMk/>
            <pc:sldMk cId="2796849972" sldId="363"/>
            <ac:spMk id="2" creationId="{7DC858D2-5755-4018-B187-BBB121D277F2}"/>
          </ac:spMkLst>
        </pc:spChg>
        <pc:spChg chg="del">
          <ac:chgData name="Christa Vercruysse" userId="S::christa.vercruysse@vrijclbnetwerk.be::4200ecb0-f1ab-4090-bbe4-209ba0ca2e7f" providerId="AD" clId="Web-{106F74E9-3089-4902-A34A-EA141F089B7D}" dt="2021-01-21T09:31:34.662" v="21"/>
          <ac:spMkLst>
            <pc:docMk/>
            <pc:sldMk cId="2796849972" sldId="363"/>
            <ac:spMk id="3" creationId="{67C0995A-2323-4B9C-A55C-4C9EF7294FF0}"/>
          </ac:spMkLst>
        </pc:spChg>
        <pc:spChg chg="del mod">
          <ac:chgData name="Christa Vercruysse" userId="S::christa.vercruysse@vrijclbnetwerk.be::4200ecb0-f1ab-4090-bbe4-209ba0ca2e7f" providerId="AD" clId="Web-{106F74E9-3089-4902-A34A-EA141F089B7D}" dt="2021-01-21T09:31:26.865" v="20"/>
          <ac:spMkLst>
            <pc:docMk/>
            <pc:sldMk cId="2796849972" sldId="363"/>
            <ac:spMk id="4" creationId="{C8EC7D58-122B-4AAD-B098-53338D93819E}"/>
          </ac:spMkLst>
        </pc:spChg>
        <pc:picChg chg="add mod ord">
          <ac:chgData name="Christa Vercruysse" userId="S::christa.vercruysse@vrijclbnetwerk.be::4200ecb0-f1ab-4090-bbe4-209ba0ca2e7f" providerId="AD" clId="Web-{106F74E9-3089-4902-A34A-EA141F089B7D}" dt="2021-01-21T09:33:10.210" v="34" actId="1076"/>
          <ac:picMkLst>
            <pc:docMk/>
            <pc:sldMk cId="2796849972" sldId="363"/>
            <ac:picMk id="5" creationId="{B5C85297-6C6E-4AE1-B0E8-756CC786DD79}"/>
          </ac:picMkLst>
        </pc:picChg>
        <pc:picChg chg="add mod ord">
          <ac:chgData name="Christa Vercruysse" userId="S::christa.vercruysse@vrijclbnetwerk.be::4200ecb0-f1ab-4090-bbe4-209ba0ca2e7f" providerId="AD" clId="Web-{106F74E9-3089-4902-A34A-EA141F089B7D}" dt="2021-01-21T09:33:03.867" v="33"/>
          <ac:picMkLst>
            <pc:docMk/>
            <pc:sldMk cId="2796849972" sldId="363"/>
            <ac:picMk id="6" creationId="{96D390B9-68E9-4FFB-A90E-1CB5AFD7DE7A}"/>
          </ac:picMkLst>
        </pc:picChg>
      </pc:sldChg>
    </pc:docChg>
  </pc:docChgLst>
  <pc:docChgLst>
    <pc:chgData name="Christa Vercruysse" userId="4200ecb0-f1ab-4090-bbe4-209ba0ca2e7f" providerId="ADAL" clId="{00E45103-06BF-4DED-9F64-F8E0B3676A54}"/>
    <pc:docChg chg="undo custSel addSld delSld modSld sldOrd">
      <pc:chgData name="Christa Vercruysse" userId="4200ecb0-f1ab-4090-bbe4-209ba0ca2e7f" providerId="ADAL" clId="{00E45103-06BF-4DED-9F64-F8E0B3676A54}" dt="2020-10-28T21:22:25.199" v="6320" actId="2696"/>
      <pc:docMkLst>
        <pc:docMk/>
      </pc:docMkLst>
      <pc:sldChg chg="addSp delSp modSp mod">
        <pc:chgData name="Christa Vercruysse" userId="4200ecb0-f1ab-4090-bbe4-209ba0ca2e7f" providerId="ADAL" clId="{00E45103-06BF-4DED-9F64-F8E0B3676A54}" dt="2020-10-28T17:36:22.572" v="223" actId="1076"/>
        <pc:sldMkLst>
          <pc:docMk/>
          <pc:sldMk cId="1397154088" sldId="256"/>
        </pc:sldMkLst>
        <pc:spChg chg="mod">
          <ac:chgData name="Christa Vercruysse" userId="4200ecb0-f1ab-4090-bbe4-209ba0ca2e7f" providerId="ADAL" clId="{00E45103-06BF-4DED-9F64-F8E0B3676A54}" dt="2020-10-28T17:36:18.663" v="222" actId="1076"/>
          <ac:spMkLst>
            <pc:docMk/>
            <pc:sldMk cId="1397154088" sldId="256"/>
            <ac:spMk id="2" creationId="{5C486A37-5D58-244F-92BF-D62A0534ED12}"/>
          </ac:spMkLst>
        </pc:spChg>
        <pc:spChg chg="mod">
          <ac:chgData name="Christa Vercruysse" userId="4200ecb0-f1ab-4090-bbe4-209ba0ca2e7f" providerId="ADAL" clId="{00E45103-06BF-4DED-9F64-F8E0B3676A54}" dt="2020-10-28T17:36:22.572" v="223" actId="1076"/>
          <ac:spMkLst>
            <pc:docMk/>
            <pc:sldMk cId="1397154088" sldId="256"/>
            <ac:spMk id="3" creationId="{953C8DBC-9C8A-DC46-8AF4-C0ABD107320C}"/>
          </ac:spMkLst>
        </pc:spChg>
        <pc:picChg chg="del">
          <ac:chgData name="Christa Vercruysse" userId="4200ecb0-f1ab-4090-bbe4-209ba0ca2e7f" providerId="ADAL" clId="{00E45103-06BF-4DED-9F64-F8E0B3676A54}" dt="2020-10-28T17:36:06.122" v="218" actId="478"/>
          <ac:picMkLst>
            <pc:docMk/>
            <pc:sldMk cId="1397154088" sldId="256"/>
            <ac:picMk id="5" creationId="{00000000-0000-0000-0000-000000000000}"/>
          </ac:picMkLst>
        </pc:picChg>
        <pc:picChg chg="add mod">
          <ac:chgData name="Christa Vercruysse" userId="4200ecb0-f1ab-4090-bbe4-209ba0ca2e7f" providerId="ADAL" clId="{00E45103-06BF-4DED-9F64-F8E0B3676A54}" dt="2020-10-28T17:36:13.771" v="221" actId="1076"/>
          <ac:picMkLst>
            <pc:docMk/>
            <pc:sldMk cId="1397154088" sldId="256"/>
            <ac:picMk id="6" creationId="{163538E3-F3F3-4944-8BAF-BA6B14FD6191}"/>
          </ac:picMkLst>
        </pc:picChg>
      </pc:sldChg>
      <pc:sldChg chg="modSp mod">
        <pc:chgData name="Christa Vercruysse" userId="4200ecb0-f1ab-4090-bbe4-209ba0ca2e7f" providerId="ADAL" clId="{00E45103-06BF-4DED-9F64-F8E0B3676A54}" dt="2020-10-28T17:10:45.711" v="174" actId="1076"/>
        <pc:sldMkLst>
          <pc:docMk/>
          <pc:sldMk cId="2663768432" sldId="259"/>
        </pc:sldMkLst>
        <pc:spChg chg="mod">
          <ac:chgData name="Christa Vercruysse" userId="4200ecb0-f1ab-4090-bbe4-209ba0ca2e7f" providerId="ADAL" clId="{00E45103-06BF-4DED-9F64-F8E0B3676A54}" dt="2020-10-28T17:09:52.556" v="60" actId="20577"/>
          <ac:spMkLst>
            <pc:docMk/>
            <pc:sldMk cId="2663768432" sldId="259"/>
            <ac:spMk id="2" creationId="{00000000-0000-0000-0000-000000000000}"/>
          </ac:spMkLst>
        </pc:spChg>
        <pc:spChg chg="mod">
          <ac:chgData name="Christa Vercruysse" userId="4200ecb0-f1ab-4090-bbe4-209ba0ca2e7f" providerId="ADAL" clId="{00E45103-06BF-4DED-9F64-F8E0B3676A54}" dt="2020-10-28T17:10:45.711" v="174" actId="1076"/>
          <ac:spMkLst>
            <pc:docMk/>
            <pc:sldMk cId="2663768432" sldId="259"/>
            <ac:spMk id="3" creationId="{00000000-0000-0000-0000-000000000000}"/>
          </ac:spMkLst>
        </pc:spChg>
      </pc:sldChg>
      <pc:sldChg chg="modSp new mod">
        <pc:chgData name="Christa Vercruysse" userId="4200ecb0-f1ab-4090-bbe4-209ba0ca2e7f" providerId="ADAL" clId="{00E45103-06BF-4DED-9F64-F8E0B3676A54}" dt="2020-10-28T17:11:04.356" v="216" actId="20577"/>
        <pc:sldMkLst>
          <pc:docMk/>
          <pc:sldMk cId="3085340966" sldId="260"/>
        </pc:sldMkLst>
        <pc:spChg chg="mod">
          <ac:chgData name="Christa Vercruysse" userId="4200ecb0-f1ab-4090-bbe4-209ba0ca2e7f" providerId="ADAL" clId="{00E45103-06BF-4DED-9F64-F8E0B3676A54}" dt="2020-10-28T17:11:04.356" v="216" actId="20577"/>
          <ac:spMkLst>
            <pc:docMk/>
            <pc:sldMk cId="3085340966" sldId="260"/>
            <ac:spMk id="2" creationId="{34FBCDCB-3533-4665-9C41-D60D9048C030}"/>
          </ac:spMkLst>
        </pc:spChg>
      </pc:sldChg>
      <pc:sldChg chg="addSp delSp modSp new mod">
        <pc:chgData name="Christa Vercruysse" userId="4200ecb0-f1ab-4090-bbe4-209ba0ca2e7f" providerId="ADAL" clId="{00E45103-06BF-4DED-9F64-F8E0B3676A54}" dt="2020-10-28T18:28:56.233" v="229" actId="1076"/>
        <pc:sldMkLst>
          <pc:docMk/>
          <pc:sldMk cId="2063403515" sldId="261"/>
        </pc:sldMkLst>
        <pc:spChg chg="del">
          <ac:chgData name="Christa Vercruysse" userId="4200ecb0-f1ab-4090-bbe4-209ba0ca2e7f" providerId="ADAL" clId="{00E45103-06BF-4DED-9F64-F8E0B3676A54}" dt="2020-10-28T18:28:16.311" v="225" actId="21"/>
          <ac:spMkLst>
            <pc:docMk/>
            <pc:sldMk cId="2063403515" sldId="261"/>
            <ac:spMk id="2" creationId="{9463776D-94C5-4A7A-A783-7AFBE3512BA6}"/>
          </ac:spMkLst>
        </pc:spChg>
        <pc:spChg chg="del">
          <ac:chgData name="Christa Vercruysse" userId="4200ecb0-f1ab-4090-bbe4-209ba0ca2e7f" providerId="ADAL" clId="{00E45103-06BF-4DED-9F64-F8E0B3676A54}" dt="2020-10-28T18:28:46.466" v="226" actId="931"/>
          <ac:spMkLst>
            <pc:docMk/>
            <pc:sldMk cId="2063403515" sldId="261"/>
            <ac:spMk id="3" creationId="{CCA3938E-9443-40A1-A02F-3E60A5F5DA9F}"/>
          </ac:spMkLst>
        </pc:spChg>
        <pc:picChg chg="add mod">
          <ac:chgData name="Christa Vercruysse" userId="4200ecb0-f1ab-4090-bbe4-209ba0ca2e7f" providerId="ADAL" clId="{00E45103-06BF-4DED-9F64-F8E0B3676A54}" dt="2020-10-28T18:28:56.233" v="229" actId="1076"/>
          <ac:picMkLst>
            <pc:docMk/>
            <pc:sldMk cId="2063403515" sldId="261"/>
            <ac:picMk id="6" creationId="{80F09DA1-BF81-41AC-B9F6-E4FFBBB70A2C}"/>
          </ac:picMkLst>
        </pc:picChg>
      </pc:sldChg>
      <pc:sldChg chg="modSp new mod">
        <pc:chgData name="Christa Vercruysse" userId="4200ecb0-f1ab-4090-bbe4-209ba0ca2e7f" providerId="ADAL" clId="{00E45103-06BF-4DED-9F64-F8E0B3676A54}" dt="2020-10-28T18:30:55.284" v="358" actId="1076"/>
        <pc:sldMkLst>
          <pc:docMk/>
          <pc:sldMk cId="2328618967" sldId="262"/>
        </pc:sldMkLst>
        <pc:spChg chg="mod">
          <ac:chgData name="Christa Vercruysse" userId="4200ecb0-f1ab-4090-bbe4-209ba0ca2e7f" providerId="ADAL" clId="{00E45103-06BF-4DED-9F64-F8E0B3676A54}" dt="2020-10-28T18:30:26.446" v="352" actId="20577"/>
          <ac:spMkLst>
            <pc:docMk/>
            <pc:sldMk cId="2328618967" sldId="262"/>
            <ac:spMk id="2" creationId="{915F06AD-39B8-4525-A0E0-6343167048CE}"/>
          </ac:spMkLst>
        </pc:spChg>
        <pc:spChg chg="mod">
          <ac:chgData name="Christa Vercruysse" userId="4200ecb0-f1ab-4090-bbe4-209ba0ca2e7f" providerId="ADAL" clId="{00E45103-06BF-4DED-9F64-F8E0B3676A54}" dt="2020-10-28T18:30:55.284" v="358" actId="1076"/>
          <ac:spMkLst>
            <pc:docMk/>
            <pc:sldMk cId="2328618967" sldId="262"/>
            <ac:spMk id="3" creationId="{B735DCF6-6D9D-4957-93B8-2C1FF847BA59}"/>
          </ac:spMkLst>
        </pc:spChg>
      </pc:sldChg>
      <pc:sldChg chg="modSp new mod">
        <pc:chgData name="Christa Vercruysse" userId="4200ecb0-f1ab-4090-bbe4-209ba0ca2e7f" providerId="ADAL" clId="{00E45103-06BF-4DED-9F64-F8E0B3676A54}" dt="2020-10-28T19:08:35.031" v="1995"/>
        <pc:sldMkLst>
          <pc:docMk/>
          <pc:sldMk cId="3056162386" sldId="263"/>
        </pc:sldMkLst>
        <pc:spChg chg="mod">
          <ac:chgData name="Christa Vercruysse" userId="4200ecb0-f1ab-4090-bbe4-209ba0ca2e7f" providerId="ADAL" clId="{00E45103-06BF-4DED-9F64-F8E0B3676A54}" dt="2020-10-28T18:31:59.280" v="385" actId="20577"/>
          <ac:spMkLst>
            <pc:docMk/>
            <pc:sldMk cId="3056162386" sldId="263"/>
            <ac:spMk id="2" creationId="{AC694ADD-101D-4886-B89F-ED37D3E942AC}"/>
          </ac:spMkLst>
        </pc:spChg>
        <pc:spChg chg="mod">
          <ac:chgData name="Christa Vercruysse" userId="4200ecb0-f1ab-4090-bbe4-209ba0ca2e7f" providerId="ADAL" clId="{00E45103-06BF-4DED-9F64-F8E0B3676A54}" dt="2020-10-28T19:08:35.031" v="1995"/>
          <ac:spMkLst>
            <pc:docMk/>
            <pc:sldMk cId="3056162386" sldId="263"/>
            <ac:spMk id="3" creationId="{05E4AAA2-44F7-409A-BA3A-B632CBA2AABF}"/>
          </ac:spMkLst>
        </pc:spChg>
      </pc:sldChg>
      <pc:sldChg chg="modSp new del mod">
        <pc:chgData name="Christa Vercruysse" userId="4200ecb0-f1ab-4090-bbe4-209ba0ca2e7f" providerId="ADAL" clId="{00E45103-06BF-4DED-9F64-F8E0B3676A54}" dt="2020-10-28T19:08:41.020" v="1996" actId="2696"/>
        <pc:sldMkLst>
          <pc:docMk/>
          <pc:sldMk cId="888267197" sldId="264"/>
        </pc:sldMkLst>
        <pc:spChg chg="mod">
          <ac:chgData name="Christa Vercruysse" userId="4200ecb0-f1ab-4090-bbe4-209ba0ca2e7f" providerId="ADAL" clId="{00E45103-06BF-4DED-9F64-F8E0B3676A54}" dt="2020-10-28T18:35:13.672" v="570" actId="20577"/>
          <ac:spMkLst>
            <pc:docMk/>
            <pc:sldMk cId="888267197" sldId="264"/>
            <ac:spMk id="2" creationId="{419320DD-5C24-4117-9BC1-5C382B1C3ADB}"/>
          </ac:spMkLst>
        </pc:spChg>
        <pc:spChg chg="mod">
          <ac:chgData name="Christa Vercruysse" userId="4200ecb0-f1ab-4090-bbe4-209ba0ca2e7f" providerId="ADAL" clId="{00E45103-06BF-4DED-9F64-F8E0B3676A54}" dt="2020-10-28T18:36:02.255" v="639" actId="20577"/>
          <ac:spMkLst>
            <pc:docMk/>
            <pc:sldMk cId="888267197" sldId="264"/>
            <ac:spMk id="3" creationId="{C2E5652B-75E5-4B69-801A-1DAF417B3A8E}"/>
          </ac:spMkLst>
        </pc:spChg>
      </pc:sldChg>
      <pc:sldChg chg="modSp new mod">
        <pc:chgData name="Christa Vercruysse" userId="4200ecb0-f1ab-4090-bbe4-209ba0ca2e7f" providerId="ADAL" clId="{00E45103-06BF-4DED-9F64-F8E0B3676A54}" dt="2020-10-28T19:09:22.509" v="2007" actId="1076"/>
        <pc:sldMkLst>
          <pc:docMk/>
          <pc:sldMk cId="2814655714" sldId="265"/>
        </pc:sldMkLst>
        <pc:spChg chg="mod">
          <ac:chgData name="Christa Vercruysse" userId="4200ecb0-f1ab-4090-bbe4-209ba0ca2e7f" providerId="ADAL" clId="{00E45103-06BF-4DED-9F64-F8E0B3676A54}" dt="2020-10-28T18:36:40.096" v="673" actId="20577"/>
          <ac:spMkLst>
            <pc:docMk/>
            <pc:sldMk cId="2814655714" sldId="265"/>
            <ac:spMk id="2" creationId="{012883DE-9B6D-46F3-AA01-4FEA4F12E2C0}"/>
          </ac:spMkLst>
        </pc:spChg>
        <pc:spChg chg="mod">
          <ac:chgData name="Christa Vercruysse" userId="4200ecb0-f1ab-4090-bbe4-209ba0ca2e7f" providerId="ADAL" clId="{00E45103-06BF-4DED-9F64-F8E0B3676A54}" dt="2020-10-28T19:09:22.509" v="2007" actId="1076"/>
          <ac:spMkLst>
            <pc:docMk/>
            <pc:sldMk cId="2814655714" sldId="265"/>
            <ac:spMk id="3" creationId="{2C7953C6-C6DA-4C88-BBE1-A26B186F8CF0}"/>
          </ac:spMkLst>
        </pc:spChg>
      </pc:sldChg>
      <pc:sldChg chg="modSp new mod">
        <pc:chgData name="Christa Vercruysse" userId="4200ecb0-f1ab-4090-bbe4-209ba0ca2e7f" providerId="ADAL" clId="{00E45103-06BF-4DED-9F64-F8E0B3676A54}" dt="2020-10-28T19:11:44.663" v="2078" actId="1076"/>
        <pc:sldMkLst>
          <pc:docMk/>
          <pc:sldMk cId="388101597" sldId="266"/>
        </pc:sldMkLst>
        <pc:spChg chg="mod">
          <ac:chgData name="Christa Vercruysse" userId="4200ecb0-f1ab-4090-bbe4-209ba0ca2e7f" providerId="ADAL" clId="{00E45103-06BF-4DED-9F64-F8E0B3676A54}" dt="2020-10-28T18:39:30.784" v="871" actId="20577"/>
          <ac:spMkLst>
            <pc:docMk/>
            <pc:sldMk cId="388101597" sldId="266"/>
            <ac:spMk id="2" creationId="{946524E0-F292-424D-AC4D-35EB778C0595}"/>
          </ac:spMkLst>
        </pc:spChg>
        <pc:spChg chg="mod">
          <ac:chgData name="Christa Vercruysse" userId="4200ecb0-f1ab-4090-bbe4-209ba0ca2e7f" providerId="ADAL" clId="{00E45103-06BF-4DED-9F64-F8E0B3676A54}" dt="2020-10-28T19:11:44.663" v="2078" actId="1076"/>
          <ac:spMkLst>
            <pc:docMk/>
            <pc:sldMk cId="388101597" sldId="266"/>
            <ac:spMk id="3" creationId="{0D3120D5-4AE6-4E17-A7A7-1CD1BA6E7C4C}"/>
          </ac:spMkLst>
        </pc:spChg>
      </pc:sldChg>
      <pc:sldChg chg="new del">
        <pc:chgData name="Christa Vercruysse" userId="4200ecb0-f1ab-4090-bbe4-209ba0ca2e7f" providerId="ADAL" clId="{00E45103-06BF-4DED-9F64-F8E0B3676A54}" dt="2020-10-28T18:44:13.943" v="1079" actId="2696"/>
        <pc:sldMkLst>
          <pc:docMk/>
          <pc:sldMk cId="3737751190" sldId="267"/>
        </pc:sldMkLst>
      </pc:sldChg>
      <pc:sldChg chg="modSp new del mod">
        <pc:chgData name="Christa Vercruysse" userId="4200ecb0-f1ab-4090-bbe4-209ba0ca2e7f" providerId="ADAL" clId="{00E45103-06BF-4DED-9F64-F8E0B3676A54}" dt="2020-10-28T19:10:12.650" v="2054" actId="2696"/>
        <pc:sldMkLst>
          <pc:docMk/>
          <pc:sldMk cId="2920983698" sldId="268"/>
        </pc:sldMkLst>
        <pc:spChg chg="mod">
          <ac:chgData name="Christa Vercruysse" userId="4200ecb0-f1ab-4090-bbe4-209ba0ca2e7f" providerId="ADAL" clId="{00E45103-06BF-4DED-9F64-F8E0B3676A54}" dt="2020-10-28T18:42:52.886" v="1065"/>
          <ac:spMkLst>
            <pc:docMk/>
            <pc:sldMk cId="2920983698" sldId="268"/>
            <ac:spMk id="2" creationId="{86495825-4839-4CB6-BA34-ADF3B43297DE}"/>
          </ac:spMkLst>
        </pc:spChg>
        <pc:spChg chg="mod">
          <ac:chgData name="Christa Vercruysse" userId="4200ecb0-f1ab-4090-bbe4-209ba0ca2e7f" providerId="ADAL" clId="{00E45103-06BF-4DED-9F64-F8E0B3676A54}" dt="2020-10-28T18:43:22.356" v="1076" actId="20577"/>
          <ac:spMkLst>
            <pc:docMk/>
            <pc:sldMk cId="2920983698" sldId="268"/>
            <ac:spMk id="3" creationId="{7F334FBD-D2EE-4A07-B515-973B38351AD5}"/>
          </ac:spMkLst>
        </pc:spChg>
      </pc:sldChg>
      <pc:sldChg chg="modSp new del mod">
        <pc:chgData name="Christa Vercruysse" userId="4200ecb0-f1ab-4090-bbe4-209ba0ca2e7f" providerId="ADAL" clId="{00E45103-06BF-4DED-9F64-F8E0B3676A54}" dt="2020-10-28T19:10:33.617" v="2059" actId="2696"/>
        <pc:sldMkLst>
          <pc:docMk/>
          <pc:sldMk cId="917726651" sldId="269"/>
        </pc:sldMkLst>
        <pc:spChg chg="mod">
          <ac:chgData name="Christa Vercruysse" userId="4200ecb0-f1ab-4090-bbe4-209ba0ca2e7f" providerId="ADAL" clId="{00E45103-06BF-4DED-9F64-F8E0B3676A54}" dt="2020-10-28T18:44:26.467" v="1081"/>
          <ac:spMkLst>
            <pc:docMk/>
            <pc:sldMk cId="917726651" sldId="269"/>
            <ac:spMk id="2" creationId="{CF74F69D-637B-44D7-8FA5-1194D22518EE}"/>
          </ac:spMkLst>
        </pc:spChg>
        <pc:spChg chg="mod">
          <ac:chgData name="Christa Vercruysse" userId="4200ecb0-f1ab-4090-bbe4-209ba0ca2e7f" providerId="ADAL" clId="{00E45103-06BF-4DED-9F64-F8E0B3676A54}" dt="2020-10-28T18:46:42.584" v="1107" actId="20577"/>
          <ac:spMkLst>
            <pc:docMk/>
            <pc:sldMk cId="917726651" sldId="269"/>
            <ac:spMk id="3" creationId="{58E67FAB-1E0D-476F-BE96-A45DCD7AA03B}"/>
          </ac:spMkLst>
        </pc:spChg>
      </pc:sldChg>
      <pc:sldChg chg="modSp new del mod">
        <pc:chgData name="Christa Vercruysse" userId="4200ecb0-f1ab-4090-bbe4-209ba0ca2e7f" providerId="ADAL" clId="{00E45103-06BF-4DED-9F64-F8E0B3676A54}" dt="2020-10-28T19:10:54.980" v="2062" actId="2696"/>
        <pc:sldMkLst>
          <pc:docMk/>
          <pc:sldMk cId="3841183842" sldId="270"/>
        </pc:sldMkLst>
        <pc:spChg chg="mod">
          <ac:chgData name="Christa Vercruysse" userId="4200ecb0-f1ab-4090-bbe4-209ba0ca2e7f" providerId="ADAL" clId="{00E45103-06BF-4DED-9F64-F8E0B3676A54}" dt="2020-10-28T18:47:25.139" v="1109"/>
          <ac:spMkLst>
            <pc:docMk/>
            <pc:sldMk cId="3841183842" sldId="270"/>
            <ac:spMk id="2" creationId="{EF1B2B08-D41E-40EB-99FE-C63577BD92B2}"/>
          </ac:spMkLst>
        </pc:spChg>
        <pc:spChg chg="mod">
          <ac:chgData name="Christa Vercruysse" userId="4200ecb0-f1ab-4090-bbe4-209ba0ca2e7f" providerId="ADAL" clId="{00E45103-06BF-4DED-9F64-F8E0B3676A54}" dt="2020-10-28T18:48:44.429" v="1132" actId="20577"/>
          <ac:spMkLst>
            <pc:docMk/>
            <pc:sldMk cId="3841183842" sldId="270"/>
            <ac:spMk id="3" creationId="{3E94E4CC-6E02-4CF6-8AB4-033F80F1E4D9}"/>
          </ac:spMkLst>
        </pc:spChg>
      </pc:sldChg>
      <pc:sldChg chg="modSp new mod modNotesTx">
        <pc:chgData name="Christa Vercruysse" userId="4200ecb0-f1ab-4090-bbe4-209ba0ca2e7f" providerId="ADAL" clId="{00E45103-06BF-4DED-9F64-F8E0B3676A54}" dt="2020-10-28T19:14:14.957" v="2120" actId="20577"/>
        <pc:sldMkLst>
          <pc:docMk/>
          <pc:sldMk cId="1432428520" sldId="271"/>
        </pc:sldMkLst>
        <pc:spChg chg="mod">
          <ac:chgData name="Christa Vercruysse" userId="4200ecb0-f1ab-4090-bbe4-209ba0ca2e7f" providerId="ADAL" clId="{00E45103-06BF-4DED-9F64-F8E0B3676A54}" dt="2020-10-28T18:49:09.332" v="1134"/>
          <ac:spMkLst>
            <pc:docMk/>
            <pc:sldMk cId="1432428520" sldId="271"/>
            <ac:spMk id="2" creationId="{FA30DF2A-8310-4824-9004-8805B4F4D3E7}"/>
          </ac:spMkLst>
        </pc:spChg>
        <pc:spChg chg="mod">
          <ac:chgData name="Christa Vercruysse" userId="4200ecb0-f1ab-4090-bbe4-209ba0ca2e7f" providerId="ADAL" clId="{00E45103-06BF-4DED-9F64-F8E0B3676A54}" dt="2020-10-28T19:13:24.624" v="2091"/>
          <ac:spMkLst>
            <pc:docMk/>
            <pc:sldMk cId="1432428520" sldId="271"/>
            <ac:spMk id="3" creationId="{F750D449-7409-4AFE-A95F-93D26CA3E814}"/>
          </ac:spMkLst>
        </pc:spChg>
      </pc:sldChg>
      <pc:sldChg chg="modSp new del mod">
        <pc:chgData name="Christa Vercruysse" userId="4200ecb0-f1ab-4090-bbe4-209ba0ca2e7f" providerId="ADAL" clId="{00E45103-06BF-4DED-9F64-F8E0B3676A54}" dt="2020-10-28T19:12:21.159" v="2085" actId="2696"/>
        <pc:sldMkLst>
          <pc:docMk/>
          <pc:sldMk cId="1843189834" sldId="272"/>
        </pc:sldMkLst>
        <pc:spChg chg="mod">
          <ac:chgData name="Christa Vercruysse" userId="4200ecb0-f1ab-4090-bbe4-209ba0ca2e7f" providerId="ADAL" clId="{00E45103-06BF-4DED-9F64-F8E0B3676A54}" dt="2020-10-28T18:50:26.383" v="1181"/>
          <ac:spMkLst>
            <pc:docMk/>
            <pc:sldMk cId="1843189834" sldId="272"/>
            <ac:spMk id="2" creationId="{FCA811D6-FBA9-4B30-A615-EC0A67838A40}"/>
          </ac:spMkLst>
        </pc:spChg>
        <pc:spChg chg="mod">
          <ac:chgData name="Christa Vercruysse" userId="4200ecb0-f1ab-4090-bbe4-209ba0ca2e7f" providerId="ADAL" clId="{00E45103-06BF-4DED-9F64-F8E0B3676A54}" dt="2020-10-28T18:51:33.566" v="1195"/>
          <ac:spMkLst>
            <pc:docMk/>
            <pc:sldMk cId="1843189834" sldId="272"/>
            <ac:spMk id="3" creationId="{F9331368-E679-4A97-9638-257F3E917B58}"/>
          </ac:spMkLst>
        </pc:spChg>
      </pc:sldChg>
      <pc:sldChg chg="modSp new del mod">
        <pc:chgData name="Christa Vercruysse" userId="4200ecb0-f1ab-4090-bbe4-209ba0ca2e7f" providerId="ADAL" clId="{00E45103-06BF-4DED-9F64-F8E0B3676A54}" dt="2020-10-28T19:13:12.221" v="2089" actId="2696"/>
        <pc:sldMkLst>
          <pc:docMk/>
          <pc:sldMk cId="1101758603" sldId="273"/>
        </pc:sldMkLst>
        <pc:spChg chg="mod">
          <ac:chgData name="Christa Vercruysse" userId="4200ecb0-f1ab-4090-bbe4-209ba0ca2e7f" providerId="ADAL" clId="{00E45103-06BF-4DED-9F64-F8E0B3676A54}" dt="2020-10-28T18:51:59.520" v="1196"/>
          <ac:spMkLst>
            <pc:docMk/>
            <pc:sldMk cId="1101758603" sldId="273"/>
            <ac:spMk id="2" creationId="{518006FE-9C77-4550-869D-68629654432A}"/>
          </ac:spMkLst>
        </pc:spChg>
        <pc:spChg chg="mod">
          <ac:chgData name="Christa Vercruysse" userId="4200ecb0-f1ab-4090-bbe4-209ba0ca2e7f" providerId="ADAL" clId="{00E45103-06BF-4DED-9F64-F8E0B3676A54}" dt="2020-10-28T18:52:50.837" v="1215" actId="20577"/>
          <ac:spMkLst>
            <pc:docMk/>
            <pc:sldMk cId="1101758603" sldId="273"/>
            <ac:spMk id="3" creationId="{78C8D4AE-484C-4467-888B-B2DC7749CE19}"/>
          </ac:spMkLst>
        </pc:spChg>
      </pc:sldChg>
      <pc:sldChg chg="modSp new del mod">
        <pc:chgData name="Christa Vercruysse" userId="4200ecb0-f1ab-4090-bbe4-209ba0ca2e7f" providerId="ADAL" clId="{00E45103-06BF-4DED-9F64-F8E0B3676A54}" dt="2020-10-28T19:14:27.093" v="2121" actId="2696"/>
        <pc:sldMkLst>
          <pc:docMk/>
          <pc:sldMk cId="2352013583" sldId="274"/>
        </pc:sldMkLst>
        <pc:spChg chg="mod">
          <ac:chgData name="Christa Vercruysse" userId="4200ecb0-f1ab-4090-bbe4-209ba0ca2e7f" providerId="ADAL" clId="{00E45103-06BF-4DED-9F64-F8E0B3676A54}" dt="2020-10-28T18:53:13.624" v="1217"/>
          <ac:spMkLst>
            <pc:docMk/>
            <pc:sldMk cId="2352013583" sldId="274"/>
            <ac:spMk id="2" creationId="{F5BE4245-2491-46D6-AC9F-F171AFEB1899}"/>
          </ac:spMkLst>
        </pc:spChg>
        <pc:spChg chg="mod">
          <ac:chgData name="Christa Vercruysse" userId="4200ecb0-f1ab-4090-bbe4-209ba0ca2e7f" providerId="ADAL" clId="{00E45103-06BF-4DED-9F64-F8E0B3676A54}" dt="2020-10-28T18:54:13.517" v="1231"/>
          <ac:spMkLst>
            <pc:docMk/>
            <pc:sldMk cId="2352013583" sldId="274"/>
            <ac:spMk id="3" creationId="{D2898A84-DFFB-4C53-9848-66B7D8BB550A}"/>
          </ac:spMkLst>
        </pc:spChg>
      </pc:sldChg>
      <pc:sldChg chg="modSp new mod">
        <pc:chgData name="Christa Vercruysse" userId="4200ecb0-f1ab-4090-bbe4-209ba0ca2e7f" providerId="ADAL" clId="{00E45103-06BF-4DED-9F64-F8E0B3676A54}" dt="2020-10-28T19:15:02.429" v="2126" actId="12"/>
        <pc:sldMkLst>
          <pc:docMk/>
          <pc:sldMk cId="310497617" sldId="275"/>
        </pc:sldMkLst>
        <pc:spChg chg="mod">
          <ac:chgData name="Christa Vercruysse" userId="4200ecb0-f1ab-4090-bbe4-209ba0ca2e7f" providerId="ADAL" clId="{00E45103-06BF-4DED-9F64-F8E0B3676A54}" dt="2020-10-28T18:55:07.936" v="1278" actId="20577"/>
          <ac:spMkLst>
            <pc:docMk/>
            <pc:sldMk cId="310497617" sldId="275"/>
            <ac:spMk id="2" creationId="{ECE7DAF2-78C1-4167-A0E9-75EFC7890964}"/>
          </ac:spMkLst>
        </pc:spChg>
        <pc:spChg chg="mod">
          <ac:chgData name="Christa Vercruysse" userId="4200ecb0-f1ab-4090-bbe4-209ba0ca2e7f" providerId="ADAL" clId="{00E45103-06BF-4DED-9F64-F8E0B3676A54}" dt="2020-10-28T19:15:02.429" v="2126" actId="12"/>
          <ac:spMkLst>
            <pc:docMk/>
            <pc:sldMk cId="310497617" sldId="275"/>
            <ac:spMk id="3" creationId="{77D8BC54-88C8-4483-951F-E044FF53C629}"/>
          </ac:spMkLst>
        </pc:spChg>
      </pc:sldChg>
      <pc:sldChg chg="modSp new del mod">
        <pc:chgData name="Christa Vercruysse" userId="4200ecb0-f1ab-4090-bbe4-209ba0ca2e7f" providerId="ADAL" clId="{00E45103-06BF-4DED-9F64-F8E0B3676A54}" dt="2020-10-28T19:15:07.862" v="2127" actId="2696"/>
        <pc:sldMkLst>
          <pc:docMk/>
          <pc:sldMk cId="3320148731" sldId="276"/>
        </pc:sldMkLst>
        <pc:spChg chg="mod">
          <ac:chgData name="Christa Vercruysse" userId="4200ecb0-f1ab-4090-bbe4-209ba0ca2e7f" providerId="ADAL" clId="{00E45103-06BF-4DED-9F64-F8E0B3676A54}" dt="2020-10-28T18:57:54.271" v="1354"/>
          <ac:spMkLst>
            <pc:docMk/>
            <pc:sldMk cId="3320148731" sldId="276"/>
            <ac:spMk id="2" creationId="{C2DD1ACD-0344-4BF1-A626-81A23E2BBB61}"/>
          </ac:spMkLst>
        </pc:spChg>
        <pc:spChg chg="mod">
          <ac:chgData name="Christa Vercruysse" userId="4200ecb0-f1ab-4090-bbe4-209ba0ca2e7f" providerId="ADAL" clId="{00E45103-06BF-4DED-9F64-F8E0B3676A54}" dt="2020-10-28T19:14:47.722" v="2122" actId="21"/>
          <ac:spMkLst>
            <pc:docMk/>
            <pc:sldMk cId="3320148731" sldId="276"/>
            <ac:spMk id="3" creationId="{A1364292-78B6-4969-BD4F-C4D2F001D821}"/>
          </ac:spMkLst>
        </pc:spChg>
      </pc:sldChg>
      <pc:sldChg chg="modSp new mod">
        <pc:chgData name="Christa Vercruysse" userId="4200ecb0-f1ab-4090-bbe4-209ba0ca2e7f" providerId="ADAL" clId="{00E45103-06BF-4DED-9F64-F8E0B3676A54}" dt="2020-10-28T19:05:00.624" v="1640" actId="20577"/>
        <pc:sldMkLst>
          <pc:docMk/>
          <pc:sldMk cId="908016832" sldId="277"/>
        </pc:sldMkLst>
        <pc:spChg chg="mod">
          <ac:chgData name="Christa Vercruysse" userId="4200ecb0-f1ab-4090-bbe4-209ba0ca2e7f" providerId="ADAL" clId="{00E45103-06BF-4DED-9F64-F8E0B3676A54}" dt="2020-10-28T19:00:41.707" v="1519" actId="20577"/>
          <ac:spMkLst>
            <pc:docMk/>
            <pc:sldMk cId="908016832" sldId="277"/>
            <ac:spMk id="2" creationId="{3FD6362F-F626-4428-97C4-0BEAC6E471BE}"/>
          </ac:spMkLst>
        </pc:spChg>
        <pc:spChg chg="mod">
          <ac:chgData name="Christa Vercruysse" userId="4200ecb0-f1ab-4090-bbe4-209ba0ca2e7f" providerId="ADAL" clId="{00E45103-06BF-4DED-9F64-F8E0B3676A54}" dt="2020-10-28T19:05:00.624" v="1640" actId="20577"/>
          <ac:spMkLst>
            <pc:docMk/>
            <pc:sldMk cId="908016832" sldId="277"/>
            <ac:spMk id="3" creationId="{D1F34F62-0E6C-4AF7-9CC5-E6B54A3E81E8}"/>
          </ac:spMkLst>
        </pc:spChg>
      </pc:sldChg>
      <pc:sldChg chg="modSp new mod">
        <pc:chgData name="Christa Vercruysse" userId="4200ecb0-f1ab-4090-bbe4-209ba0ca2e7f" providerId="ADAL" clId="{00E45103-06BF-4DED-9F64-F8E0B3676A54}" dt="2020-10-28T19:07:39.609" v="1989" actId="20577"/>
        <pc:sldMkLst>
          <pc:docMk/>
          <pc:sldMk cId="1005841180" sldId="278"/>
        </pc:sldMkLst>
        <pc:spChg chg="mod">
          <ac:chgData name="Christa Vercruysse" userId="4200ecb0-f1ab-4090-bbe4-209ba0ca2e7f" providerId="ADAL" clId="{00E45103-06BF-4DED-9F64-F8E0B3676A54}" dt="2020-10-28T19:05:49.592" v="1706" actId="20577"/>
          <ac:spMkLst>
            <pc:docMk/>
            <pc:sldMk cId="1005841180" sldId="278"/>
            <ac:spMk id="2" creationId="{C66BBD76-53E2-443C-98D3-2F4A9DEDC582}"/>
          </ac:spMkLst>
        </pc:spChg>
        <pc:spChg chg="mod">
          <ac:chgData name="Christa Vercruysse" userId="4200ecb0-f1ab-4090-bbe4-209ba0ca2e7f" providerId="ADAL" clId="{00E45103-06BF-4DED-9F64-F8E0B3676A54}" dt="2020-10-28T19:07:39.609" v="1989" actId="20577"/>
          <ac:spMkLst>
            <pc:docMk/>
            <pc:sldMk cId="1005841180" sldId="278"/>
            <ac:spMk id="3" creationId="{85C93E34-B17D-40A4-BD89-D9BA5179B9C5}"/>
          </ac:spMkLst>
        </pc:spChg>
      </pc:sldChg>
      <pc:sldChg chg="modSp new mod ord">
        <pc:chgData name="Christa Vercruysse" userId="4200ecb0-f1ab-4090-bbe4-209ba0ca2e7f" providerId="ADAL" clId="{00E45103-06BF-4DED-9F64-F8E0B3676A54}" dt="2020-10-28T19:15:27.400" v="2137" actId="20577"/>
        <pc:sldMkLst>
          <pc:docMk/>
          <pc:sldMk cId="1307136469" sldId="279"/>
        </pc:sldMkLst>
        <pc:spChg chg="mod">
          <ac:chgData name="Christa Vercruysse" userId="4200ecb0-f1ab-4090-bbe4-209ba0ca2e7f" providerId="ADAL" clId="{00E45103-06BF-4DED-9F64-F8E0B3676A54}" dt="2020-10-28T19:15:27.400" v="2137" actId="20577"/>
          <ac:spMkLst>
            <pc:docMk/>
            <pc:sldMk cId="1307136469" sldId="279"/>
            <ac:spMk id="2" creationId="{E385EDBE-96D3-417C-AB37-44E0C9727EDC}"/>
          </ac:spMkLst>
        </pc:spChg>
      </pc:sldChg>
      <pc:sldChg chg="modSp new mod">
        <pc:chgData name="Christa Vercruysse" userId="4200ecb0-f1ab-4090-bbe4-209ba0ca2e7f" providerId="ADAL" clId="{00E45103-06BF-4DED-9F64-F8E0B3676A54}" dt="2020-10-28T19:28:40.185" v="2212" actId="5793"/>
        <pc:sldMkLst>
          <pc:docMk/>
          <pc:sldMk cId="4120390208" sldId="280"/>
        </pc:sldMkLst>
        <pc:spChg chg="mod">
          <ac:chgData name="Christa Vercruysse" userId="4200ecb0-f1ab-4090-bbe4-209ba0ca2e7f" providerId="ADAL" clId="{00E45103-06BF-4DED-9F64-F8E0B3676A54}" dt="2020-10-28T19:15:34.975" v="2147" actId="20577"/>
          <ac:spMkLst>
            <pc:docMk/>
            <pc:sldMk cId="4120390208" sldId="280"/>
            <ac:spMk id="2" creationId="{B88C054A-813E-4DD5-BB1B-9BBF5C88F6A7}"/>
          </ac:spMkLst>
        </pc:spChg>
        <pc:spChg chg="mod">
          <ac:chgData name="Christa Vercruysse" userId="4200ecb0-f1ab-4090-bbe4-209ba0ca2e7f" providerId="ADAL" clId="{00E45103-06BF-4DED-9F64-F8E0B3676A54}" dt="2020-10-28T19:28:40.185" v="2212" actId="5793"/>
          <ac:spMkLst>
            <pc:docMk/>
            <pc:sldMk cId="4120390208" sldId="280"/>
            <ac:spMk id="3" creationId="{23F94A65-04B0-4254-821D-FD9FA30A6618}"/>
          </ac:spMkLst>
        </pc:spChg>
      </pc:sldChg>
      <pc:sldChg chg="modSp new mod">
        <pc:chgData name="Christa Vercruysse" userId="4200ecb0-f1ab-4090-bbe4-209ba0ca2e7f" providerId="ADAL" clId="{00E45103-06BF-4DED-9F64-F8E0B3676A54}" dt="2020-10-28T19:29:25.979" v="2222" actId="255"/>
        <pc:sldMkLst>
          <pc:docMk/>
          <pc:sldMk cId="2722630584" sldId="281"/>
        </pc:sldMkLst>
        <pc:spChg chg="mod">
          <ac:chgData name="Christa Vercruysse" userId="4200ecb0-f1ab-4090-bbe4-209ba0ca2e7f" providerId="ADAL" clId="{00E45103-06BF-4DED-9F64-F8E0B3676A54}" dt="2020-10-28T19:16:25.671" v="2158" actId="20577"/>
          <ac:spMkLst>
            <pc:docMk/>
            <pc:sldMk cId="2722630584" sldId="281"/>
            <ac:spMk id="2" creationId="{58E587FD-A001-4F12-9201-1EC1FB3959B8}"/>
          </ac:spMkLst>
        </pc:spChg>
        <pc:spChg chg="mod">
          <ac:chgData name="Christa Vercruysse" userId="4200ecb0-f1ab-4090-bbe4-209ba0ca2e7f" providerId="ADAL" clId="{00E45103-06BF-4DED-9F64-F8E0B3676A54}" dt="2020-10-28T19:29:25.979" v="2222" actId="255"/>
          <ac:spMkLst>
            <pc:docMk/>
            <pc:sldMk cId="2722630584" sldId="281"/>
            <ac:spMk id="3" creationId="{C844CC0A-94A8-45D4-9CCD-FDEF71DF3D54}"/>
          </ac:spMkLst>
        </pc:spChg>
      </pc:sldChg>
      <pc:sldChg chg="modSp new mod">
        <pc:chgData name="Christa Vercruysse" userId="4200ecb0-f1ab-4090-bbe4-209ba0ca2e7f" providerId="ADAL" clId="{00E45103-06BF-4DED-9F64-F8E0B3676A54}" dt="2020-10-28T19:29:44.858" v="2246" actId="20577"/>
        <pc:sldMkLst>
          <pc:docMk/>
          <pc:sldMk cId="3616473664" sldId="282"/>
        </pc:sldMkLst>
        <pc:spChg chg="mod">
          <ac:chgData name="Christa Vercruysse" userId="4200ecb0-f1ab-4090-bbe4-209ba0ca2e7f" providerId="ADAL" clId="{00E45103-06BF-4DED-9F64-F8E0B3676A54}" dt="2020-10-28T19:29:44.858" v="2246" actId="20577"/>
          <ac:spMkLst>
            <pc:docMk/>
            <pc:sldMk cId="3616473664" sldId="282"/>
            <ac:spMk id="2" creationId="{0AA1E678-16EB-4C07-B652-BFD237AFED31}"/>
          </ac:spMkLst>
        </pc:spChg>
      </pc:sldChg>
      <pc:sldChg chg="modSp new mod">
        <pc:chgData name="Christa Vercruysse" userId="4200ecb0-f1ab-4090-bbe4-209ba0ca2e7f" providerId="ADAL" clId="{00E45103-06BF-4DED-9F64-F8E0B3676A54}" dt="2020-10-28T19:34:14.622" v="2991" actId="20577"/>
        <pc:sldMkLst>
          <pc:docMk/>
          <pc:sldMk cId="344020419" sldId="283"/>
        </pc:sldMkLst>
        <pc:spChg chg="mod">
          <ac:chgData name="Christa Vercruysse" userId="4200ecb0-f1ab-4090-bbe4-209ba0ca2e7f" providerId="ADAL" clId="{00E45103-06BF-4DED-9F64-F8E0B3676A54}" dt="2020-10-28T19:30:37.988" v="2348" actId="20577"/>
          <ac:spMkLst>
            <pc:docMk/>
            <pc:sldMk cId="344020419" sldId="283"/>
            <ac:spMk id="2" creationId="{C9F4CE51-F379-4107-BB68-A76D7015F1A2}"/>
          </ac:spMkLst>
        </pc:spChg>
        <pc:spChg chg="mod">
          <ac:chgData name="Christa Vercruysse" userId="4200ecb0-f1ab-4090-bbe4-209ba0ca2e7f" providerId="ADAL" clId="{00E45103-06BF-4DED-9F64-F8E0B3676A54}" dt="2020-10-28T19:34:14.622" v="2991" actId="20577"/>
          <ac:spMkLst>
            <pc:docMk/>
            <pc:sldMk cId="344020419" sldId="283"/>
            <ac:spMk id="3" creationId="{5DC774F2-2BC9-4129-85EF-B1C5FA42E88C}"/>
          </ac:spMkLst>
        </pc:spChg>
      </pc:sldChg>
      <pc:sldChg chg="modSp new mod">
        <pc:chgData name="Christa Vercruysse" userId="4200ecb0-f1ab-4090-bbe4-209ba0ca2e7f" providerId="ADAL" clId="{00E45103-06BF-4DED-9F64-F8E0B3676A54}" dt="2020-10-28T19:41:47.538" v="3034" actId="20577"/>
        <pc:sldMkLst>
          <pc:docMk/>
          <pc:sldMk cId="1475589110" sldId="284"/>
        </pc:sldMkLst>
        <pc:spChg chg="mod">
          <ac:chgData name="Christa Vercruysse" userId="4200ecb0-f1ab-4090-bbe4-209ba0ca2e7f" providerId="ADAL" clId="{00E45103-06BF-4DED-9F64-F8E0B3676A54}" dt="2020-10-28T19:36:08.423" v="3003" actId="20577"/>
          <ac:spMkLst>
            <pc:docMk/>
            <pc:sldMk cId="1475589110" sldId="284"/>
            <ac:spMk id="2" creationId="{2F34C926-3096-4EBD-8C17-A51BB45F3BE8}"/>
          </ac:spMkLst>
        </pc:spChg>
        <pc:spChg chg="mod">
          <ac:chgData name="Christa Vercruysse" userId="4200ecb0-f1ab-4090-bbe4-209ba0ca2e7f" providerId="ADAL" clId="{00E45103-06BF-4DED-9F64-F8E0B3676A54}" dt="2020-10-28T19:41:47.538" v="3034" actId="20577"/>
          <ac:spMkLst>
            <pc:docMk/>
            <pc:sldMk cId="1475589110" sldId="284"/>
            <ac:spMk id="3" creationId="{98F382D3-D1A3-4640-BF67-D31603859E0E}"/>
          </ac:spMkLst>
        </pc:spChg>
      </pc:sldChg>
      <pc:sldChg chg="modSp new mod">
        <pc:chgData name="Christa Vercruysse" userId="4200ecb0-f1ab-4090-bbe4-209ba0ca2e7f" providerId="ADAL" clId="{00E45103-06BF-4DED-9F64-F8E0B3676A54}" dt="2020-10-28T20:09:14.649" v="3420" actId="113"/>
        <pc:sldMkLst>
          <pc:docMk/>
          <pc:sldMk cId="1833221448" sldId="285"/>
        </pc:sldMkLst>
        <pc:spChg chg="mod">
          <ac:chgData name="Christa Vercruysse" userId="4200ecb0-f1ab-4090-bbe4-209ba0ca2e7f" providerId="ADAL" clId="{00E45103-06BF-4DED-9F64-F8E0B3676A54}" dt="2020-10-28T19:44:07.602" v="3076" actId="20577"/>
          <ac:spMkLst>
            <pc:docMk/>
            <pc:sldMk cId="1833221448" sldId="285"/>
            <ac:spMk id="2" creationId="{99B39CA6-3976-4E31-A1F9-73EDBD89BB9E}"/>
          </ac:spMkLst>
        </pc:spChg>
        <pc:spChg chg="mod">
          <ac:chgData name="Christa Vercruysse" userId="4200ecb0-f1ab-4090-bbe4-209ba0ca2e7f" providerId="ADAL" clId="{00E45103-06BF-4DED-9F64-F8E0B3676A54}" dt="2020-10-28T20:09:14.649" v="3420" actId="113"/>
          <ac:spMkLst>
            <pc:docMk/>
            <pc:sldMk cId="1833221448" sldId="285"/>
            <ac:spMk id="3" creationId="{063B957F-B594-47FA-9351-7B557DAE2D11}"/>
          </ac:spMkLst>
        </pc:spChg>
      </pc:sldChg>
      <pc:sldChg chg="modSp new mod">
        <pc:chgData name="Christa Vercruysse" userId="4200ecb0-f1ab-4090-bbe4-209ba0ca2e7f" providerId="ADAL" clId="{00E45103-06BF-4DED-9F64-F8E0B3676A54}" dt="2020-10-28T20:03:07.047" v="3285" actId="20578"/>
        <pc:sldMkLst>
          <pc:docMk/>
          <pc:sldMk cId="2565847285" sldId="286"/>
        </pc:sldMkLst>
        <pc:spChg chg="mod">
          <ac:chgData name="Christa Vercruysse" userId="4200ecb0-f1ab-4090-bbe4-209ba0ca2e7f" providerId="ADAL" clId="{00E45103-06BF-4DED-9F64-F8E0B3676A54}" dt="2020-10-28T19:49:31.342" v="3148"/>
          <ac:spMkLst>
            <pc:docMk/>
            <pc:sldMk cId="2565847285" sldId="286"/>
            <ac:spMk id="2" creationId="{FDAA277F-4D0A-41B2-9EFF-AB88CB0EC9BE}"/>
          </ac:spMkLst>
        </pc:spChg>
        <pc:spChg chg="mod">
          <ac:chgData name="Christa Vercruysse" userId="4200ecb0-f1ab-4090-bbe4-209ba0ca2e7f" providerId="ADAL" clId="{00E45103-06BF-4DED-9F64-F8E0B3676A54}" dt="2020-10-28T20:03:07.047" v="3285" actId="20578"/>
          <ac:spMkLst>
            <pc:docMk/>
            <pc:sldMk cId="2565847285" sldId="286"/>
            <ac:spMk id="3" creationId="{4A8AD375-A2D2-46D9-97DE-3DCB03E6F782}"/>
          </ac:spMkLst>
        </pc:spChg>
      </pc:sldChg>
      <pc:sldChg chg="modSp new mod">
        <pc:chgData name="Christa Vercruysse" userId="4200ecb0-f1ab-4090-bbe4-209ba0ca2e7f" providerId="ADAL" clId="{00E45103-06BF-4DED-9F64-F8E0B3676A54}" dt="2020-10-28T20:09:09.026" v="3419" actId="113"/>
        <pc:sldMkLst>
          <pc:docMk/>
          <pc:sldMk cId="2130214653" sldId="287"/>
        </pc:sldMkLst>
        <pc:spChg chg="mod">
          <ac:chgData name="Christa Vercruysse" userId="4200ecb0-f1ab-4090-bbe4-209ba0ca2e7f" providerId="ADAL" clId="{00E45103-06BF-4DED-9F64-F8E0B3676A54}" dt="2020-10-28T20:00:46.854" v="3236"/>
          <ac:spMkLst>
            <pc:docMk/>
            <pc:sldMk cId="2130214653" sldId="287"/>
            <ac:spMk id="2" creationId="{642B9032-6ED1-476C-8B73-E4C35A0DF06C}"/>
          </ac:spMkLst>
        </pc:spChg>
        <pc:spChg chg="mod">
          <ac:chgData name="Christa Vercruysse" userId="4200ecb0-f1ab-4090-bbe4-209ba0ca2e7f" providerId="ADAL" clId="{00E45103-06BF-4DED-9F64-F8E0B3676A54}" dt="2020-10-28T20:09:09.026" v="3419" actId="113"/>
          <ac:spMkLst>
            <pc:docMk/>
            <pc:sldMk cId="2130214653" sldId="287"/>
            <ac:spMk id="3" creationId="{E678A32C-27BF-43A9-B16F-EB243459006F}"/>
          </ac:spMkLst>
        </pc:spChg>
      </pc:sldChg>
      <pc:sldChg chg="modSp new mod">
        <pc:chgData name="Christa Vercruysse" userId="4200ecb0-f1ab-4090-bbe4-209ba0ca2e7f" providerId="ADAL" clId="{00E45103-06BF-4DED-9F64-F8E0B3676A54}" dt="2020-10-28T20:09:03.546" v="3418" actId="113"/>
        <pc:sldMkLst>
          <pc:docMk/>
          <pc:sldMk cId="438347442" sldId="288"/>
        </pc:sldMkLst>
        <pc:spChg chg="mod">
          <ac:chgData name="Christa Vercruysse" userId="4200ecb0-f1ab-4090-bbe4-209ba0ca2e7f" providerId="ADAL" clId="{00E45103-06BF-4DED-9F64-F8E0B3676A54}" dt="2020-10-28T20:05:27.003" v="3329" actId="20577"/>
          <ac:spMkLst>
            <pc:docMk/>
            <pc:sldMk cId="438347442" sldId="288"/>
            <ac:spMk id="2" creationId="{F4E22244-DDAD-49F3-A9B1-F7DC897C958D}"/>
          </ac:spMkLst>
        </pc:spChg>
        <pc:spChg chg="mod">
          <ac:chgData name="Christa Vercruysse" userId="4200ecb0-f1ab-4090-bbe4-209ba0ca2e7f" providerId="ADAL" clId="{00E45103-06BF-4DED-9F64-F8E0B3676A54}" dt="2020-10-28T20:09:03.546" v="3418" actId="113"/>
          <ac:spMkLst>
            <pc:docMk/>
            <pc:sldMk cId="438347442" sldId="288"/>
            <ac:spMk id="3" creationId="{8169EA33-DA95-4B55-9D46-310658D8ACA1}"/>
          </ac:spMkLst>
        </pc:spChg>
      </pc:sldChg>
      <pc:sldChg chg="modSp new mod">
        <pc:chgData name="Christa Vercruysse" userId="4200ecb0-f1ab-4090-bbe4-209ba0ca2e7f" providerId="ADAL" clId="{00E45103-06BF-4DED-9F64-F8E0B3676A54}" dt="2020-10-28T20:17:21.155" v="3639" actId="313"/>
        <pc:sldMkLst>
          <pc:docMk/>
          <pc:sldMk cId="3253291075" sldId="289"/>
        </pc:sldMkLst>
        <pc:spChg chg="mod">
          <ac:chgData name="Christa Vercruysse" userId="4200ecb0-f1ab-4090-bbe4-209ba0ca2e7f" providerId="ADAL" clId="{00E45103-06BF-4DED-9F64-F8E0B3676A54}" dt="2020-10-28T20:17:21.155" v="3639" actId="313"/>
          <ac:spMkLst>
            <pc:docMk/>
            <pc:sldMk cId="3253291075" sldId="289"/>
            <ac:spMk id="2" creationId="{C13A2B5F-BCFB-4EF7-8ACD-5982376501E9}"/>
          </ac:spMkLst>
        </pc:spChg>
        <pc:spChg chg="mod">
          <ac:chgData name="Christa Vercruysse" userId="4200ecb0-f1ab-4090-bbe4-209ba0ca2e7f" providerId="ADAL" clId="{00E45103-06BF-4DED-9F64-F8E0B3676A54}" dt="2020-10-28T20:16:43.666" v="3638" actId="20577"/>
          <ac:spMkLst>
            <pc:docMk/>
            <pc:sldMk cId="3253291075" sldId="289"/>
            <ac:spMk id="3" creationId="{70E27FFD-C92B-4EB4-A5EC-05B73E0AEA2B}"/>
          </ac:spMkLst>
        </pc:spChg>
      </pc:sldChg>
      <pc:sldChg chg="modSp new mod">
        <pc:chgData name="Christa Vercruysse" userId="4200ecb0-f1ab-4090-bbe4-209ba0ca2e7f" providerId="ADAL" clId="{00E45103-06BF-4DED-9F64-F8E0B3676A54}" dt="2020-10-28T20:24:51.096" v="4172" actId="20577"/>
        <pc:sldMkLst>
          <pc:docMk/>
          <pc:sldMk cId="41601874" sldId="290"/>
        </pc:sldMkLst>
        <pc:spChg chg="mod">
          <ac:chgData name="Christa Vercruysse" userId="4200ecb0-f1ab-4090-bbe4-209ba0ca2e7f" providerId="ADAL" clId="{00E45103-06BF-4DED-9F64-F8E0B3676A54}" dt="2020-10-28T20:24:51.096" v="4172" actId="20577"/>
          <ac:spMkLst>
            <pc:docMk/>
            <pc:sldMk cId="41601874" sldId="290"/>
            <ac:spMk id="2" creationId="{D7D6E70F-580D-45B4-98FC-5B4EF38FB03B}"/>
          </ac:spMkLst>
        </pc:spChg>
        <pc:spChg chg="mod">
          <ac:chgData name="Christa Vercruysse" userId="4200ecb0-f1ab-4090-bbe4-209ba0ca2e7f" providerId="ADAL" clId="{00E45103-06BF-4DED-9F64-F8E0B3676A54}" dt="2020-10-28T20:24:42.695" v="4171" actId="20577"/>
          <ac:spMkLst>
            <pc:docMk/>
            <pc:sldMk cId="41601874" sldId="290"/>
            <ac:spMk id="3" creationId="{A2446620-0251-4EF5-8F7C-6BC15C2102A2}"/>
          </ac:spMkLst>
        </pc:spChg>
      </pc:sldChg>
      <pc:sldChg chg="modSp new mod">
        <pc:chgData name="Christa Vercruysse" userId="4200ecb0-f1ab-4090-bbe4-209ba0ca2e7f" providerId="ADAL" clId="{00E45103-06BF-4DED-9F64-F8E0B3676A54}" dt="2020-10-28T20:15:27.983" v="3519" actId="313"/>
        <pc:sldMkLst>
          <pc:docMk/>
          <pc:sldMk cId="2623351533" sldId="291"/>
        </pc:sldMkLst>
        <pc:spChg chg="mod">
          <ac:chgData name="Christa Vercruysse" userId="4200ecb0-f1ab-4090-bbe4-209ba0ca2e7f" providerId="ADAL" clId="{00E45103-06BF-4DED-9F64-F8E0B3676A54}" dt="2020-10-28T20:15:27.983" v="3519" actId="313"/>
          <ac:spMkLst>
            <pc:docMk/>
            <pc:sldMk cId="2623351533" sldId="291"/>
            <ac:spMk id="2" creationId="{3A71945D-B34C-47DB-8295-B71513E53143}"/>
          </ac:spMkLst>
        </pc:spChg>
        <pc:spChg chg="mod">
          <ac:chgData name="Christa Vercruysse" userId="4200ecb0-f1ab-4090-bbe4-209ba0ca2e7f" providerId="ADAL" clId="{00E45103-06BF-4DED-9F64-F8E0B3676A54}" dt="2020-10-28T20:15:12.974" v="3514"/>
          <ac:spMkLst>
            <pc:docMk/>
            <pc:sldMk cId="2623351533" sldId="291"/>
            <ac:spMk id="3" creationId="{ED0A4CF5-C468-4A54-A2DA-B7A0B5E57DB6}"/>
          </ac:spMkLst>
        </pc:spChg>
      </pc:sldChg>
      <pc:sldChg chg="modSp new mod">
        <pc:chgData name="Christa Vercruysse" userId="4200ecb0-f1ab-4090-bbe4-209ba0ca2e7f" providerId="ADAL" clId="{00E45103-06BF-4DED-9F64-F8E0B3676A54}" dt="2020-10-28T20:20:19.898" v="3793" actId="255"/>
        <pc:sldMkLst>
          <pc:docMk/>
          <pc:sldMk cId="3701080720" sldId="292"/>
        </pc:sldMkLst>
        <pc:spChg chg="mod">
          <ac:chgData name="Christa Vercruysse" userId="4200ecb0-f1ab-4090-bbe4-209ba0ca2e7f" providerId="ADAL" clId="{00E45103-06BF-4DED-9F64-F8E0B3676A54}" dt="2020-10-28T20:19:03.712" v="3684" actId="20577"/>
          <ac:spMkLst>
            <pc:docMk/>
            <pc:sldMk cId="3701080720" sldId="292"/>
            <ac:spMk id="2" creationId="{23FA4573-B66E-42A5-8D05-90636D31565C}"/>
          </ac:spMkLst>
        </pc:spChg>
        <pc:spChg chg="mod">
          <ac:chgData name="Christa Vercruysse" userId="4200ecb0-f1ab-4090-bbe4-209ba0ca2e7f" providerId="ADAL" clId="{00E45103-06BF-4DED-9F64-F8E0B3676A54}" dt="2020-10-28T20:20:19.898" v="3793" actId="255"/>
          <ac:spMkLst>
            <pc:docMk/>
            <pc:sldMk cId="3701080720" sldId="292"/>
            <ac:spMk id="3" creationId="{EBAA9B19-0338-4E75-95C6-475DECD648FF}"/>
          </ac:spMkLst>
        </pc:spChg>
      </pc:sldChg>
      <pc:sldChg chg="modSp new mod">
        <pc:chgData name="Christa Vercruysse" userId="4200ecb0-f1ab-4090-bbe4-209ba0ca2e7f" providerId="ADAL" clId="{00E45103-06BF-4DED-9F64-F8E0B3676A54}" dt="2020-10-28T20:27:28.577" v="4468" actId="5793"/>
        <pc:sldMkLst>
          <pc:docMk/>
          <pc:sldMk cId="2952024862" sldId="293"/>
        </pc:sldMkLst>
        <pc:spChg chg="mod">
          <ac:chgData name="Christa Vercruysse" userId="4200ecb0-f1ab-4090-bbe4-209ba0ca2e7f" providerId="ADAL" clId="{00E45103-06BF-4DED-9F64-F8E0B3676A54}" dt="2020-10-28T20:25:19.217" v="4175"/>
          <ac:spMkLst>
            <pc:docMk/>
            <pc:sldMk cId="2952024862" sldId="293"/>
            <ac:spMk id="2" creationId="{0CAFCCDD-7A9E-4E61-9E6A-2C590128B8F4}"/>
          </ac:spMkLst>
        </pc:spChg>
        <pc:spChg chg="mod">
          <ac:chgData name="Christa Vercruysse" userId="4200ecb0-f1ab-4090-bbe4-209ba0ca2e7f" providerId="ADAL" clId="{00E45103-06BF-4DED-9F64-F8E0B3676A54}" dt="2020-10-28T20:27:28.577" v="4468" actId="5793"/>
          <ac:spMkLst>
            <pc:docMk/>
            <pc:sldMk cId="2952024862" sldId="293"/>
            <ac:spMk id="3" creationId="{41D35A6C-9F00-40E7-B932-8F1A85708F65}"/>
          </ac:spMkLst>
        </pc:spChg>
      </pc:sldChg>
      <pc:sldChg chg="modSp new mod addCm delCm">
        <pc:chgData name="Christa Vercruysse" userId="4200ecb0-f1ab-4090-bbe4-209ba0ca2e7f" providerId="ADAL" clId="{00E45103-06BF-4DED-9F64-F8E0B3676A54}" dt="2020-10-28T20:40:20.569" v="4976" actId="13926"/>
        <pc:sldMkLst>
          <pc:docMk/>
          <pc:sldMk cId="3284080483" sldId="294"/>
        </pc:sldMkLst>
        <pc:spChg chg="mod">
          <ac:chgData name="Christa Vercruysse" userId="4200ecb0-f1ab-4090-bbe4-209ba0ca2e7f" providerId="ADAL" clId="{00E45103-06BF-4DED-9F64-F8E0B3676A54}" dt="2020-10-28T20:28:33.761" v="4555" actId="20577"/>
          <ac:spMkLst>
            <pc:docMk/>
            <pc:sldMk cId="3284080483" sldId="294"/>
            <ac:spMk id="2" creationId="{9FE0443C-2720-41A1-B979-E513771D94B1}"/>
          </ac:spMkLst>
        </pc:spChg>
        <pc:spChg chg="mod">
          <ac:chgData name="Christa Vercruysse" userId="4200ecb0-f1ab-4090-bbe4-209ba0ca2e7f" providerId="ADAL" clId="{00E45103-06BF-4DED-9F64-F8E0B3676A54}" dt="2020-10-28T20:40:20.569" v="4976" actId="13926"/>
          <ac:spMkLst>
            <pc:docMk/>
            <pc:sldMk cId="3284080483" sldId="294"/>
            <ac:spMk id="3" creationId="{E36F1DE1-23C1-4BA0-8C12-98248822B245}"/>
          </ac:spMkLst>
        </pc:spChg>
      </pc:sldChg>
      <pc:sldChg chg="modSp new mod">
        <pc:chgData name="Christa Vercruysse" userId="4200ecb0-f1ab-4090-bbe4-209ba0ca2e7f" providerId="ADAL" clId="{00E45103-06BF-4DED-9F64-F8E0B3676A54}" dt="2020-10-28T20:45:57.462" v="5289" actId="113"/>
        <pc:sldMkLst>
          <pc:docMk/>
          <pc:sldMk cId="3314879702" sldId="295"/>
        </pc:sldMkLst>
        <pc:spChg chg="mod">
          <ac:chgData name="Christa Vercruysse" userId="4200ecb0-f1ab-4090-bbe4-209ba0ca2e7f" providerId="ADAL" clId="{00E45103-06BF-4DED-9F64-F8E0B3676A54}" dt="2020-10-28T20:44:31.770" v="5050"/>
          <ac:spMkLst>
            <pc:docMk/>
            <pc:sldMk cId="3314879702" sldId="295"/>
            <ac:spMk id="2" creationId="{B025DC2E-99C5-4969-81D4-69A4678C1F00}"/>
          </ac:spMkLst>
        </pc:spChg>
        <pc:spChg chg="mod">
          <ac:chgData name="Christa Vercruysse" userId="4200ecb0-f1ab-4090-bbe4-209ba0ca2e7f" providerId="ADAL" clId="{00E45103-06BF-4DED-9F64-F8E0B3676A54}" dt="2020-10-28T20:45:57.462" v="5289" actId="113"/>
          <ac:spMkLst>
            <pc:docMk/>
            <pc:sldMk cId="3314879702" sldId="295"/>
            <ac:spMk id="3" creationId="{7F229B7F-5C40-499E-A970-1846A93B496D}"/>
          </ac:spMkLst>
        </pc:spChg>
      </pc:sldChg>
      <pc:sldChg chg="modSp new mod">
        <pc:chgData name="Christa Vercruysse" userId="4200ecb0-f1ab-4090-bbe4-209ba0ca2e7f" providerId="ADAL" clId="{00E45103-06BF-4DED-9F64-F8E0B3676A54}" dt="2020-10-28T20:49:35.387" v="5416" actId="14100"/>
        <pc:sldMkLst>
          <pc:docMk/>
          <pc:sldMk cId="635314015" sldId="296"/>
        </pc:sldMkLst>
        <pc:spChg chg="mod">
          <ac:chgData name="Christa Vercruysse" userId="4200ecb0-f1ab-4090-bbe4-209ba0ca2e7f" providerId="ADAL" clId="{00E45103-06BF-4DED-9F64-F8E0B3676A54}" dt="2020-10-28T20:46:48.608" v="5300" actId="20577"/>
          <ac:spMkLst>
            <pc:docMk/>
            <pc:sldMk cId="635314015" sldId="296"/>
            <ac:spMk id="2" creationId="{E5D01797-4A2A-450E-AB51-4909FED6DF7A}"/>
          </ac:spMkLst>
        </pc:spChg>
        <pc:spChg chg="mod">
          <ac:chgData name="Christa Vercruysse" userId="4200ecb0-f1ab-4090-bbe4-209ba0ca2e7f" providerId="ADAL" clId="{00E45103-06BF-4DED-9F64-F8E0B3676A54}" dt="2020-10-28T20:49:35.387" v="5416" actId="14100"/>
          <ac:spMkLst>
            <pc:docMk/>
            <pc:sldMk cId="635314015" sldId="296"/>
            <ac:spMk id="3" creationId="{DCF95C0A-2198-4C54-A92B-76559D3F1077}"/>
          </ac:spMkLst>
        </pc:spChg>
      </pc:sldChg>
      <pc:sldChg chg="modSp new mod">
        <pc:chgData name="Christa Vercruysse" userId="4200ecb0-f1ab-4090-bbe4-209ba0ca2e7f" providerId="ADAL" clId="{00E45103-06BF-4DED-9F64-F8E0B3676A54}" dt="2020-10-28T21:00:57.598" v="5429"/>
        <pc:sldMkLst>
          <pc:docMk/>
          <pc:sldMk cId="218125419" sldId="297"/>
        </pc:sldMkLst>
        <pc:spChg chg="mod">
          <ac:chgData name="Christa Vercruysse" userId="4200ecb0-f1ab-4090-bbe4-209ba0ca2e7f" providerId="ADAL" clId="{00E45103-06BF-4DED-9F64-F8E0B3676A54}" dt="2020-10-28T20:50:41.716" v="5418"/>
          <ac:spMkLst>
            <pc:docMk/>
            <pc:sldMk cId="218125419" sldId="297"/>
            <ac:spMk id="2" creationId="{EB53CD08-6E6D-4A09-8B35-9E8DF7FC1832}"/>
          </ac:spMkLst>
        </pc:spChg>
        <pc:spChg chg="mod">
          <ac:chgData name="Christa Vercruysse" userId="4200ecb0-f1ab-4090-bbe4-209ba0ca2e7f" providerId="ADAL" clId="{00E45103-06BF-4DED-9F64-F8E0B3676A54}" dt="2020-10-28T21:00:57.598" v="5429"/>
          <ac:spMkLst>
            <pc:docMk/>
            <pc:sldMk cId="218125419" sldId="297"/>
            <ac:spMk id="3" creationId="{6DD56D54-F01A-479F-905F-6AEC243266DD}"/>
          </ac:spMkLst>
        </pc:spChg>
      </pc:sldChg>
      <pc:sldChg chg="modSp new mod">
        <pc:chgData name="Christa Vercruysse" userId="4200ecb0-f1ab-4090-bbe4-209ba0ca2e7f" providerId="ADAL" clId="{00E45103-06BF-4DED-9F64-F8E0B3676A54}" dt="2020-10-28T21:15:18.781" v="5783" actId="20577"/>
        <pc:sldMkLst>
          <pc:docMk/>
          <pc:sldMk cId="805605204" sldId="298"/>
        </pc:sldMkLst>
        <pc:spChg chg="mod">
          <ac:chgData name="Christa Vercruysse" userId="4200ecb0-f1ab-4090-bbe4-209ba0ca2e7f" providerId="ADAL" clId="{00E45103-06BF-4DED-9F64-F8E0B3676A54}" dt="2020-10-28T21:08:04.938" v="5462" actId="20577"/>
          <ac:spMkLst>
            <pc:docMk/>
            <pc:sldMk cId="805605204" sldId="298"/>
            <ac:spMk id="2" creationId="{F1E9C28F-F7BC-4CA6-B844-775B038102FD}"/>
          </ac:spMkLst>
        </pc:spChg>
        <pc:spChg chg="mod">
          <ac:chgData name="Christa Vercruysse" userId="4200ecb0-f1ab-4090-bbe4-209ba0ca2e7f" providerId="ADAL" clId="{00E45103-06BF-4DED-9F64-F8E0B3676A54}" dt="2020-10-28T21:15:18.781" v="5783" actId="20577"/>
          <ac:spMkLst>
            <pc:docMk/>
            <pc:sldMk cId="805605204" sldId="298"/>
            <ac:spMk id="3" creationId="{A84C1142-15AB-46A6-AEE0-B5B836E9AEA7}"/>
          </ac:spMkLst>
        </pc:spChg>
      </pc:sldChg>
      <pc:sldChg chg="modSp new mod">
        <pc:chgData name="Christa Vercruysse" userId="4200ecb0-f1ab-4090-bbe4-209ba0ca2e7f" providerId="ADAL" clId="{00E45103-06BF-4DED-9F64-F8E0B3676A54}" dt="2020-10-28T21:19:52.598" v="6289" actId="313"/>
        <pc:sldMkLst>
          <pc:docMk/>
          <pc:sldMk cId="940297155" sldId="299"/>
        </pc:sldMkLst>
        <pc:spChg chg="mod">
          <ac:chgData name="Christa Vercruysse" userId="4200ecb0-f1ab-4090-bbe4-209ba0ca2e7f" providerId="ADAL" clId="{00E45103-06BF-4DED-9F64-F8E0B3676A54}" dt="2020-10-28T21:15:28.539" v="5796" actId="20577"/>
          <ac:spMkLst>
            <pc:docMk/>
            <pc:sldMk cId="940297155" sldId="299"/>
            <ac:spMk id="2" creationId="{48FFDC8B-D971-4B44-A749-E6B1578C27A2}"/>
          </ac:spMkLst>
        </pc:spChg>
        <pc:spChg chg="mod">
          <ac:chgData name="Christa Vercruysse" userId="4200ecb0-f1ab-4090-bbe4-209ba0ca2e7f" providerId="ADAL" clId="{00E45103-06BF-4DED-9F64-F8E0B3676A54}" dt="2020-10-28T21:19:52.598" v="6289" actId="313"/>
          <ac:spMkLst>
            <pc:docMk/>
            <pc:sldMk cId="940297155" sldId="299"/>
            <ac:spMk id="3" creationId="{254ADFE0-83FB-4D98-9DE9-434C58EDC200}"/>
          </ac:spMkLst>
        </pc:spChg>
      </pc:sldChg>
      <pc:sldChg chg="modSp new mod">
        <pc:chgData name="Christa Vercruysse" userId="4200ecb0-f1ab-4090-bbe4-209ba0ca2e7f" providerId="ADAL" clId="{00E45103-06BF-4DED-9F64-F8E0B3676A54}" dt="2020-10-28T21:20:48.613" v="6317" actId="20577"/>
        <pc:sldMkLst>
          <pc:docMk/>
          <pc:sldMk cId="3443550318" sldId="300"/>
        </pc:sldMkLst>
        <pc:spChg chg="mod">
          <ac:chgData name="Christa Vercruysse" userId="4200ecb0-f1ab-4090-bbe4-209ba0ca2e7f" providerId="ADAL" clId="{00E45103-06BF-4DED-9F64-F8E0B3676A54}" dt="2020-10-28T21:20:14.019" v="6292"/>
          <ac:spMkLst>
            <pc:docMk/>
            <pc:sldMk cId="3443550318" sldId="300"/>
            <ac:spMk id="2" creationId="{152E6FA7-ABA1-4146-84A9-3551241CC9BC}"/>
          </ac:spMkLst>
        </pc:spChg>
        <pc:spChg chg="mod">
          <ac:chgData name="Christa Vercruysse" userId="4200ecb0-f1ab-4090-bbe4-209ba0ca2e7f" providerId="ADAL" clId="{00E45103-06BF-4DED-9F64-F8E0B3676A54}" dt="2020-10-28T21:20:48.613" v="6317" actId="20577"/>
          <ac:spMkLst>
            <pc:docMk/>
            <pc:sldMk cId="3443550318" sldId="300"/>
            <ac:spMk id="3" creationId="{4FF3CA80-2E20-4B9A-BA80-52A52FA62048}"/>
          </ac:spMkLst>
        </pc:spChg>
      </pc:sldChg>
      <pc:sldChg chg="new del">
        <pc:chgData name="Christa Vercruysse" userId="4200ecb0-f1ab-4090-bbe4-209ba0ca2e7f" providerId="ADAL" clId="{00E45103-06BF-4DED-9F64-F8E0B3676A54}" dt="2020-10-28T21:22:25.199" v="6320" actId="2696"/>
        <pc:sldMkLst>
          <pc:docMk/>
          <pc:sldMk cId="1800159538" sldId="301"/>
        </pc:sldMkLst>
      </pc:sldChg>
      <pc:sldChg chg="add">
        <pc:chgData name="Christa Vercruysse" userId="4200ecb0-f1ab-4090-bbe4-209ba0ca2e7f" providerId="ADAL" clId="{00E45103-06BF-4DED-9F64-F8E0B3676A54}" dt="2020-10-28T21:22:19.400" v="6319"/>
        <pc:sldMkLst>
          <pc:docMk/>
          <pc:sldMk cId="1767789783" sldId="338"/>
        </pc:sldMkLst>
      </pc:sldChg>
    </pc:docChg>
  </pc:docChgLst>
  <pc:docChgLst>
    <pc:chgData name="Christa Vercruysse" userId="S::christa.vercruysse@vrijclbnetwerk.be::4200ecb0-f1ab-4090-bbe4-209ba0ca2e7f" providerId="AD" clId="Web-{6496AA39-62BE-4CD3-A6D1-C0E447DEF311}"/>
    <pc:docChg chg="modSld">
      <pc:chgData name="Christa Vercruysse" userId="S::christa.vercruysse@vrijclbnetwerk.be::4200ecb0-f1ab-4090-bbe4-209ba0ca2e7f" providerId="AD" clId="Web-{6496AA39-62BE-4CD3-A6D1-C0E447DEF311}" dt="2021-01-21T07:52:08.618" v="45" actId="20577"/>
      <pc:docMkLst>
        <pc:docMk/>
      </pc:docMkLst>
      <pc:sldChg chg="modSp">
        <pc:chgData name="Christa Vercruysse" userId="S::christa.vercruysse@vrijclbnetwerk.be::4200ecb0-f1ab-4090-bbe4-209ba0ca2e7f" providerId="AD" clId="Web-{6496AA39-62BE-4CD3-A6D1-C0E447DEF311}" dt="2021-01-21T07:52:08.618" v="45" actId="20577"/>
        <pc:sldMkLst>
          <pc:docMk/>
          <pc:sldMk cId="344020419" sldId="283"/>
        </pc:sldMkLst>
        <pc:spChg chg="mod">
          <ac:chgData name="Christa Vercruysse" userId="S::christa.vercruysse@vrijclbnetwerk.be::4200ecb0-f1ab-4090-bbe4-209ba0ca2e7f" providerId="AD" clId="Web-{6496AA39-62BE-4CD3-A6D1-C0E447DEF311}" dt="2021-01-21T07:48:27.490" v="2" actId="20577"/>
          <ac:spMkLst>
            <pc:docMk/>
            <pc:sldMk cId="344020419" sldId="283"/>
            <ac:spMk id="2" creationId="{C9F4CE51-F379-4107-BB68-A76D7015F1A2}"/>
          </ac:spMkLst>
        </pc:spChg>
        <pc:spChg chg="mod">
          <ac:chgData name="Christa Vercruysse" userId="S::christa.vercruysse@vrijclbnetwerk.be::4200ecb0-f1ab-4090-bbe4-209ba0ca2e7f" providerId="AD" clId="Web-{6496AA39-62BE-4CD3-A6D1-C0E447DEF311}" dt="2021-01-21T07:52:08.618" v="45" actId="20577"/>
          <ac:spMkLst>
            <pc:docMk/>
            <pc:sldMk cId="344020419" sldId="283"/>
            <ac:spMk id="3" creationId="{5DC774F2-2BC9-4129-85EF-B1C5FA42E88C}"/>
          </ac:spMkLst>
        </pc:spChg>
      </pc:sldChg>
      <pc:sldChg chg="modSp">
        <pc:chgData name="Christa Vercruysse" userId="S::christa.vercruysse@vrijclbnetwerk.be::4200ecb0-f1ab-4090-bbe4-209ba0ca2e7f" providerId="AD" clId="Web-{6496AA39-62BE-4CD3-A6D1-C0E447DEF311}" dt="2021-01-21T07:51:31.180" v="39" actId="20577"/>
        <pc:sldMkLst>
          <pc:docMk/>
          <pc:sldMk cId="1475589110" sldId="284"/>
        </pc:sldMkLst>
        <pc:spChg chg="mod">
          <ac:chgData name="Christa Vercruysse" userId="S::christa.vercruysse@vrijclbnetwerk.be::4200ecb0-f1ab-4090-bbe4-209ba0ca2e7f" providerId="AD" clId="Web-{6496AA39-62BE-4CD3-A6D1-C0E447DEF311}" dt="2021-01-21T07:51:28.289" v="37" actId="20577"/>
          <ac:spMkLst>
            <pc:docMk/>
            <pc:sldMk cId="1475589110" sldId="284"/>
            <ac:spMk id="2" creationId="{2F34C926-3096-4EBD-8C17-A51BB45F3BE8}"/>
          </ac:spMkLst>
        </pc:spChg>
        <pc:spChg chg="mod">
          <ac:chgData name="Christa Vercruysse" userId="S::christa.vercruysse@vrijclbnetwerk.be::4200ecb0-f1ab-4090-bbe4-209ba0ca2e7f" providerId="AD" clId="Web-{6496AA39-62BE-4CD3-A6D1-C0E447DEF311}" dt="2021-01-21T07:51:31.180" v="39" actId="20577"/>
          <ac:spMkLst>
            <pc:docMk/>
            <pc:sldMk cId="1475589110" sldId="284"/>
            <ac:spMk id="3" creationId="{98F382D3-D1A3-4640-BF67-D31603859E0E}"/>
          </ac:spMkLst>
        </pc:spChg>
      </pc:sldChg>
    </pc:docChg>
  </pc:docChgLst>
  <pc:docChgLst>
    <pc:chgData name="Christa Vercruysse" userId="S::christa.vercruysse@vrijclbnetwerk.be::4200ecb0-f1ab-4090-bbe4-209ba0ca2e7f" providerId="AD" clId="Web-{112B1D24-A2D9-46CD-93D7-49F379DB1E14}"/>
    <pc:docChg chg="addSld modSld sldOrd">
      <pc:chgData name="Christa Vercruysse" userId="S::christa.vercruysse@vrijclbnetwerk.be::4200ecb0-f1ab-4090-bbe4-209ba0ca2e7f" providerId="AD" clId="Web-{112B1D24-A2D9-46CD-93D7-49F379DB1E14}" dt="2021-01-20T12:46:26.202" v="35" actId="1076"/>
      <pc:docMkLst>
        <pc:docMk/>
      </pc:docMkLst>
      <pc:sldChg chg="addSp delSp modSp">
        <pc:chgData name="Christa Vercruysse" userId="S::christa.vercruysse@vrijclbnetwerk.be::4200ecb0-f1ab-4090-bbe4-209ba0ca2e7f" providerId="AD" clId="Web-{112B1D24-A2D9-46CD-93D7-49F379DB1E14}" dt="2021-01-20T12:40:01.134" v="21" actId="1076"/>
        <pc:sldMkLst>
          <pc:docMk/>
          <pc:sldMk cId="2663768432" sldId="259"/>
        </pc:sldMkLst>
        <pc:spChg chg="mod">
          <ac:chgData name="Christa Vercruysse" userId="S::christa.vercruysse@vrijclbnetwerk.be::4200ecb0-f1ab-4090-bbe4-209ba0ca2e7f" providerId="AD" clId="Web-{112B1D24-A2D9-46CD-93D7-49F379DB1E14}" dt="2021-01-20T12:26:29.295" v="15" actId="1076"/>
          <ac:spMkLst>
            <pc:docMk/>
            <pc:sldMk cId="2663768432" sldId="259"/>
            <ac:spMk id="3" creationId="{00000000-0000-0000-0000-000000000000}"/>
          </ac:spMkLst>
        </pc:spChg>
        <pc:picChg chg="add del mod">
          <ac:chgData name="Christa Vercruysse" userId="S::christa.vercruysse@vrijclbnetwerk.be::4200ecb0-f1ab-4090-bbe4-209ba0ca2e7f" providerId="AD" clId="Web-{112B1D24-A2D9-46CD-93D7-49F379DB1E14}" dt="2021-01-20T12:39:57.447" v="20"/>
          <ac:picMkLst>
            <pc:docMk/>
            <pc:sldMk cId="2663768432" sldId="259"/>
            <ac:picMk id="5" creationId="{16EB1C3C-9E40-4A12-AC11-ACBDE29899B7}"/>
          </ac:picMkLst>
        </pc:picChg>
        <pc:picChg chg="add mod">
          <ac:chgData name="Christa Vercruysse" userId="S::christa.vercruysse@vrijclbnetwerk.be::4200ecb0-f1ab-4090-bbe4-209ba0ca2e7f" providerId="AD" clId="Web-{112B1D24-A2D9-46CD-93D7-49F379DB1E14}" dt="2021-01-20T12:40:01.134" v="21" actId="1076"/>
          <ac:picMkLst>
            <pc:docMk/>
            <pc:sldMk cId="2663768432" sldId="259"/>
            <ac:picMk id="6" creationId="{A17433DA-C93E-4268-ABD9-B033EC5B72D0}"/>
          </ac:picMkLst>
        </pc:picChg>
      </pc:sldChg>
      <pc:sldChg chg="addSp modSp ord">
        <pc:chgData name="Christa Vercruysse" userId="S::christa.vercruysse@vrijclbnetwerk.be::4200ecb0-f1ab-4090-bbe4-209ba0ca2e7f" providerId="AD" clId="Web-{112B1D24-A2D9-46CD-93D7-49F379DB1E14}" dt="2021-01-20T12:46:26.202" v="35" actId="1076"/>
        <pc:sldMkLst>
          <pc:docMk/>
          <pc:sldMk cId="3085340966" sldId="260"/>
        </pc:sldMkLst>
        <pc:spChg chg="mod">
          <ac:chgData name="Christa Vercruysse" userId="S::christa.vercruysse@vrijclbnetwerk.be::4200ecb0-f1ab-4090-bbe4-209ba0ca2e7f" providerId="AD" clId="Web-{112B1D24-A2D9-46CD-93D7-49F379DB1E14}" dt="2021-01-20T12:46:00.374" v="32" actId="20577"/>
          <ac:spMkLst>
            <pc:docMk/>
            <pc:sldMk cId="3085340966" sldId="260"/>
            <ac:spMk id="2" creationId="{34FBCDCB-3533-4665-9C41-D60D9048C030}"/>
          </ac:spMkLst>
        </pc:spChg>
        <pc:picChg chg="add mod">
          <ac:chgData name="Christa Vercruysse" userId="S::christa.vercruysse@vrijclbnetwerk.be::4200ecb0-f1ab-4090-bbe4-209ba0ca2e7f" providerId="AD" clId="Web-{112B1D24-A2D9-46CD-93D7-49F379DB1E14}" dt="2021-01-20T12:46:26.202" v="35" actId="1076"/>
          <ac:picMkLst>
            <pc:docMk/>
            <pc:sldMk cId="3085340966" sldId="260"/>
            <ac:picMk id="4" creationId="{D8C98546-B1C4-4D28-B4AE-8B41BE733F08}"/>
          </ac:picMkLst>
        </pc:picChg>
      </pc:sldChg>
      <pc:sldChg chg="modSp new">
        <pc:chgData name="Christa Vercruysse" userId="S::christa.vercruysse@vrijclbnetwerk.be::4200ecb0-f1ab-4090-bbe4-209ba0ca2e7f" providerId="AD" clId="Web-{112B1D24-A2D9-46CD-93D7-49F379DB1E14}" dt="2021-01-20T12:45:55.842" v="31" actId="20577"/>
        <pc:sldMkLst>
          <pc:docMk/>
          <pc:sldMk cId="2346264062" sldId="339"/>
        </pc:sldMkLst>
        <pc:spChg chg="mod">
          <ac:chgData name="Christa Vercruysse" userId="S::christa.vercruysse@vrijclbnetwerk.be::4200ecb0-f1ab-4090-bbe4-209ba0ca2e7f" providerId="AD" clId="Web-{112B1D24-A2D9-46CD-93D7-49F379DB1E14}" dt="2021-01-20T12:45:55.842" v="31" actId="20577"/>
          <ac:spMkLst>
            <pc:docMk/>
            <pc:sldMk cId="2346264062" sldId="339"/>
            <ac:spMk id="2" creationId="{2DBDF7BF-2562-4158-BF63-3F64269514B1}"/>
          </ac:spMkLst>
        </pc:spChg>
      </pc:sldChg>
    </pc:docChg>
  </pc:docChgLst>
  <pc:docChgLst>
    <pc:chgData name="Christa Vercruysse" userId="S::christa.vercruysse@vrijclbnetwerk.be::4200ecb0-f1ab-4090-bbe4-209ba0ca2e7f" providerId="AD" clId="Web-{614202EF-4F20-4579-8AE3-FAF3B242DFA1}"/>
    <pc:docChg chg="addSld delSld modSld sldOrd">
      <pc:chgData name="Christa Vercruysse" userId="S::christa.vercruysse@vrijclbnetwerk.be::4200ecb0-f1ab-4090-bbe4-209ba0ca2e7f" providerId="AD" clId="Web-{614202EF-4F20-4579-8AE3-FAF3B242DFA1}" dt="2021-01-21T09:17:20.434" v="1528" actId="1076"/>
      <pc:docMkLst>
        <pc:docMk/>
      </pc:docMkLst>
      <pc:sldChg chg="modSp">
        <pc:chgData name="Christa Vercruysse" userId="S::christa.vercruysse@vrijclbnetwerk.be::4200ecb0-f1ab-4090-bbe4-209ba0ca2e7f" providerId="AD" clId="Web-{614202EF-4F20-4579-8AE3-FAF3B242DFA1}" dt="2021-01-21T08:18:57.753" v="287" actId="20577"/>
        <pc:sldMkLst>
          <pc:docMk/>
          <pc:sldMk cId="344020419" sldId="283"/>
        </pc:sldMkLst>
        <pc:spChg chg="mod">
          <ac:chgData name="Christa Vercruysse" userId="S::christa.vercruysse@vrijclbnetwerk.be::4200ecb0-f1ab-4090-bbe4-209ba0ca2e7f" providerId="AD" clId="Web-{614202EF-4F20-4579-8AE3-FAF3B242DFA1}" dt="2021-01-21T08:18:57.753" v="287" actId="20577"/>
          <ac:spMkLst>
            <pc:docMk/>
            <pc:sldMk cId="344020419" sldId="283"/>
            <ac:spMk id="3" creationId="{5DC774F2-2BC9-4129-85EF-B1C5FA42E88C}"/>
          </ac:spMkLst>
        </pc:spChg>
      </pc:sldChg>
      <pc:sldChg chg="modSp">
        <pc:chgData name="Christa Vercruysse" userId="S::christa.vercruysse@vrijclbnetwerk.be::4200ecb0-f1ab-4090-bbe4-209ba0ca2e7f" providerId="AD" clId="Web-{614202EF-4F20-4579-8AE3-FAF3B242DFA1}" dt="2021-01-21T08:21:27.082" v="304" actId="20577"/>
        <pc:sldMkLst>
          <pc:docMk/>
          <pc:sldMk cId="1475589110" sldId="284"/>
        </pc:sldMkLst>
        <pc:spChg chg="mod">
          <ac:chgData name="Christa Vercruysse" userId="S::christa.vercruysse@vrijclbnetwerk.be::4200ecb0-f1ab-4090-bbe4-209ba0ca2e7f" providerId="AD" clId="Web-{614202EF-4F20-4579-8AE3-FAF3B242DFA1}" dt="2021-01-21T08:21:27.082" v="304" actId="20577"/>
          <ac:spMkLst>
            <pc:docMk/>
            <pc:sldMk cId="1475589110" sldId="284"/>
            <ac:spMk id="2" creationId="{2F34C926-3096-4EBD-8C17-A51BB45F3BE8}"/>
          </ac:spMkLst>
        </pc:spChg>
        <pc:spChg chg="mod">
          <ac:chgData name="Christa Vercruysse" userId="S::christa.vercruysse@vrijclbnetwerk.be::4200ecb0-f1ab-4090-bbe4-209ba0ca2e7f" providerId="AD" clId="Web-{614202EF-4F20-4579-8AE3-FAF3B242DFA1}" dt="2021-01-21T08:21:07.879" v="297" actId="20577"/>
          <ac:spMkLst>
            <pc:docMk/>
            <pc:sldMk cId="1475589110" sldId="284"/>
            <ac:spMk id="3" creationId="{98F382D3-D1A3-4640-BF67-D31603859E0E}"/>
          </ac:spMkLst>
        </pc:spChg>
      </pc:sldChg>
      <pc:sldChg chg="del">
        <pc:chgData name="Christa Vercruysse" userId="S::christa.vercruysse@vrijclbnetwerk.be::4200ecb0-f1ab-4090-bbe4-209ba0ca2e7f" providerId="AD" clId="Web-{614202EF-4F20-4579-8AE3-FAF3B242DFA1}" dt="2021-01-21T07:55:46.018" v="14"/>
        <pc:sldMkLst>
          <pc:docMk/>
          <pc:sldMk cId="1833221448" sldId="285"/>
        </pc:sldMkLst>
      </pc:sldChg>
      <pc:sldChg chg="del">
        <pc:chgData name="Christa Vercruysse" userId="S::christa.vercruysse@vrijclbnetwerk.be::4200ecb0-f1ab-4090-bbe4-209ba0ca2e7f" providerId="AD" clId="Web-{614202EF-4F20-4579-8AE3-FAF3B242DFA1}" dt="2021-01-21T07:55:33.471" v="0"/>
        <pc:sldMkLst>
          <pc:docMk/>
          <pc:sldMk cId="2565847285" sldId="286"/>
        </pc:sldMkLst>
      </pc:sldChg>
      <pc:sldChg chg="del">
        <pc:chgData name="Christa Vercruysse" userId="S::christa.vercruysse@vrijclbnetwerk.be::4200ecb0-f1ab-4090-bbe4-209ba0ca2e7f" providerId="AD" clId="Web-{614202EF-4F20-4579-8AE3-FAF3B242DFA1}" dt="2021-01-21T07:55:34.580" v="1"/>
        <pc:sldMkLst>
          <pc:docMk/>
          <pc:sldMk cId="2130214653" sldId="287"/>
        </pc:sldMkLst>
      </pc:sldChg>
      <pc:sldChg chg="del">
        <pc:chgData name="Christa Vercruysse" userId="S::christa.vercruysse@vrijclbnetwerk.be::4200ecb0-f1ab-4090-bbe4-209ba0ca2e7f" providerId="AD" clId="Web-{614202EF-4F20-4579-8AE3-FAF3B242DFA1}" dt="2021-01-21T07:55:35.814" v="3"/>
        <pc:sldMkLst>
          <pc:docMk/>
          <pc:sldMk cId="438347442" sldId="288"/>
        </pc:sldMkLst>
      </pc:sldChg>
      <pc:sldChg chg="del">
        <pc:chgData name="Christa Vercruysse" userId="S::christa.vercruysse@vrijclbnetwerk.be::4200ecb0-f1ab-4090-bbe4-209ba0ca2e7f" providerId="AD" clId="Web-{614202EF-4F20-4579-8AE3-FAF3B242DFA1}" dt="2021-01-21T07:55:36.471" v="4"/>
        <pc:sldMkLst>
          <pc:docMk/>
          <pc:sldMk cId="3253291075" sldId="289"/>
        </pc:sldMkLst>
      </pc:sldChg>
      <pc:sldChg chg="del">
        <pc:chgData name="Christa Vercruysse" userId="S::christa.vercruysse@vrijclbnetwerk.be::4200ecb0-f1ab-4090-bbe4-209ba0ca2e7f" providerId="AD" clId="Web-{614202EF-4F20-4579-8AE3-FAF3B242DFA1}" dt="2021-01-21T07:55:37.814" v="6"/>
        <pc:sldMkLst>
          <pc:docMk/>
          <pc:sldMk cId="41601874" sldId="290"/>
        </pc:sldMkLst>
      </pc:sldChg>
      <pc:sldChg chg="del">
        <pc:chgData name="Christa Vercruysse" userId="S::christa.vercruysse@vrijclbnetwerk.be::4200ecb0-f1ab-4090-bbe4-209ba0ca2e7f" providerId="AD" clId="Web-{614202EF-4F20-4579-8AE3-FAF3B242DFA1}" dt="2021-01-21T07:55:37.205" v="5"/>
        <pc:sldMkLst>
          <pc:docMk/>
          <pc:sldMk cId="2623351533" sldId="291"/>
        </pc:sldMkLst>
      </pc:sldChg>
      <pc:sldChg chg="del">
        <pc:chgData name="Christa Vercruysse" userId="S::christa.vercruysse@vrijclbnetwerk.be::4200ecb0-f1ab-4090-bbe4-209ba0ca2e7f" providerId="AD" clId="Web-{614202EF-4F20-4579-8AE3-FAF3B242DFA1}" dt="2021-01-21T07:55:42.299" v="10"/>
        <pc:sldMkLst>
          <pc:docMk/>
          <pc:sldMk cId="3701080720" sldId="292"/>
        </pc:sldMkLst>
      </pc:sldChg>
      <pc:sldChg chg="del">
        <pc:chgData name="Christa Vercruysse" userId="S::christa.vercruysse@vrijclbnetwerk.be::4200ecb0-f1ab-4090-bbe4-209ba0ca2e7f" providerId="AD" clId="Web-{614202EF-4F20-4579-8AE3-FAF3B242DFA1}" dt="2021-01-21T07:55:38.361" v="7"/>
        <pc:sldMkLst>
          <pc:docMk/>
          <pc:sldMk cId="2952024862" sldId="293"/>
        </pc:sldMkLst>
      </pc:sldChg>
      <pc:sldChg chg="del">
        <pc:chgData name="Christa Vercruysse" userId="S::christa.vercruysse@vrijclbnetwerk.be::4200ecb0-f1ab-4090-bbe4-209ba0ca2e7f" providerId="AD" clId="Web-{614202EF-4F20-4579-8AE3-FAF3B242DFA1}" dt="2021-01-21T07:55:39.065" v="8"/>
        <pc:sldMkLst>
          <pc:docMk/>
          <pc:sldMk cId="3284080483" sldId="294"/>
        </pc:sldMkLst>
      </pc:sldChg>
      <pc:sldChg chg="del">
        <pc:chgData name="Christa Vercruysse" userId="S::christa.vercruysse@vrijclbnetwerk.be::4200ecb0-f1ab-4090-bbe4-209ba0ca2e7f" providerId="AD" clId="Web-{614202EF-4F20-4579-8AE3-FAF3B242DFA1}" dt="2021-01-21T07:55:41.111" v="9"/>
        <pc:sldMkLst>
          <pc:docMk/>
          <pc:sldMk cId="3314879702" sldId="295"/>
        </pc:sldMkLst>
      </pc:sldChg>
      <pc:sldChg chg="del">
        <pc:chgData name="Christa Vercruysse" userId="S::christa.vercruysse@vrijclbnetwerk.be::4200ecb0-f1ab-4090-bbe4-209ba0ca2e7f" providerId="AD" clId="Web-{614202EF-4F20-4579-8AE3-FAF3B242DFA1}" dt="2021-01-21T07:55:43.549" v="11"/>
        <pc:sldMkLst>
          <pc:docMk/>
          <pc:sldMk cId="635314015" sldId="296"/>
        </pc:sldMkLst>
      </pc:sldChg>
      <pc:sldChg chg="del">
        <pc:chgData name="Christa Vercruysse" userId="S::christa.vercruysse@vrijclbnetwerk.be::4200ecb0-f1ab-4090-bbe4-209ba0ca2e7f" providerId="AD" clId="Web-{614202EF-4F20-4579-8AE3-FAF3B242DFA1}" dt="2021-01-21T07:55:35.127" v="2"/>
        <pc:sldMkLst>
          <pc:docMk/>
          <pc:sldMk cId="218125419" sldId="297"/>
        </pc:sldMkLst>
      </pc:sldChg>
      <pc:sldChg chg="del">
        <pc:chgData name="Christa Vercruysse" userId="S::christa.vercruysse@vrijclbnetwerk.be::4200ecb0-f1ab-4090-bbe4-209ba0ca2e7f" providerId="AD" clId="Web-{614202EF-4F20-4579-8AE3-FAF3B242DFA1}" dt="2021-01-21T07:55:44.252" v="12"/>
        <pc:sldMkLst>
          <pc:docMk/>
          <pc:sldMk cId="805605204" sldId="298"/>
        </pc:sldMkLst>
      </pc:sldChg>
      <pc:sldChg chg="del">
        <pc:chgData name="Christa Vercruysse" userId="S::christa.vercruysse@vrijclbnetwerk.be::4200ecb0-f1ab-4090-bbe4-209ba0ca2e7f" providerId="AD" clId="Web-{614202EF-4F20-4579-8AE3-FAF3B242DFA1}" dt="2021-01-21T07:55:44.861" v="13"/>
        <pc:sldMkLst>
          <pc:docMk/>
          <pc:sldMk cId="940297155" sldId="299"/>
        </pc:sldMkLst>
      </pc:sldChg>
      <pc:sldChg chg="del">
        <pc:chgData name="Christa Vercruysse" userId="S::christa.vercruysse@vrijclbnetwerk.be::4200ecb0-f1ab-4090-bbe4-209ba0ca2e7f" providerId="AD" clId="Web-{614202EF-4F20-4579-8AE3-FAF3B242DFA1}" dt="2021-01-21T07:55:47.377" v="15"/>
        <pc:sldMkLst>
          <pc:docMk/>
          <pc:sldMk cId="3443550318" sldId="300"/>
        </pc:sldMkLst>
      </pc:sldChg>
      <pc:sldChg chg="ord">
        <pc:chgData name="Christa Vercruysse" userId="S::christa.vercruysse@vrijclbnetwerk.be::4200ecb0-f1ab-4090-bbe4-209ba0ca2e7f" providerId="AD" clId="Web-{614202EF-4F20-4579-8AE3-FAF3B242DFA1}" dt="2021-01-21T08:48:57.555" v="632"/>
        <pc:sldMkLst>
          <pc:docMk/>
          <pc:sldMk cId="1767789783" sldId="338"/>
        </pc:sldMkLst>
      </pc:sldChg>
      <pc:sldChg chg="addSp delSp modSp new">
        <pc:chgData name="Christa Vercruysse" userId="S::christa.vercruysse@vrijclbnetwerk.be::4200ecb0-f1ab-4090-bbe4-209ba0ca2e7f" providerId="AD" clId="Web-{614202EF-4F20-4579-8AE3-FAF3B242DFA1}" dt="2021-01-21T08:22:18.224" v="305"/>
        <pc:sldMkLst>
          <pc:docMk/>
          <pc:sldMk cId="1312020969" sldId="348"/>
        </pc:sldMkLst>
        <pc:spChg chg="del">
          <ac:chgData name="Christa Vercruysse" userId="S::christa.vercruysse@vrijclbnetwerk.be::4200ecb0-f1ab-4090-bbe4-209ba0ca2e7f" providerId="AD" clId="Web-{614202EF-4F20-4579-8AE3-FAF3B242DFA1}" dt="2021-01-21T08:18:43.143" v="286"/>
          <ac:spMkLst>
            <pc:docMk/>
            <pc:sldMk cId="1312020969" sldId="348"/>
            <ac:spMk id="2" creationId="{F3D5E4A5-BAF8-43B5-A1A9-DFA6608C9C83}"/>
          </ac:spMkLst>
        </pc:spChg>
        <pc:spChg chg="mod">
          <ac:chgData name="Christa Vercruysse" userId="S::christa.vercruysse@vrijclbnetwerk.be::4200ecb0-f1ab-4090-bbe4-209ba0ca2e7f" providerId="AD" clId="Web-{614202EF-4F20-4579-8AE3-FAF3B242DFA1}" dt="2021-01-21T08:18:42.002" v="285" actId="20577"/>
          <ac:spMkLst>
            <pc:docMk/>
            <pc:sldMk cId="1312020969" sldId="348"/>
            <ac:spMk id="3" creationId="{05C66E54-0587-4A20-B033-4D75960C42AD}"/>
          </ac:spMkLst>
        </pc:spChg>
        <pc:spChg chg="add mod">
          <ac:chgData name="Christa Vercruysse" userId="S::christa.vercruysse@vrijclbnetwerk.be::4200ecb0-f1ab-4090-bbe4-209ba0ca2e7f" providerId="AD" clId="Web-{614202EF-4F20-4579-8AE3-FAF3B242DFA1}" dt="2021-01-21T08:22:18.224" v="305"/>
          <ac:spMkLst>
            <pc:docMk/>
            <pc:sldMk cId="1312020969" sldId="348"/>
            <ac:spMk id="6" creationId="{B9B7E28A-FAAB-4B03-BD17-C2113FA943D1}"/>
          </ac:spMkLst>
        </pc:spChg>
      </pc:sldChg>
      <pc:sldChg chg="modSp new">
        <pc:chgData name="Christa Vercruysse" userId="S::christa.vercruysse@vrijclbnetwerk.be::4200ecb0-f1ab-4090-bbe4-209ba0ca2e7f" providerId="AD" clId="Web-{614202EF-4F20-4579-8AE3-FAF3B242DFA1}" dt="2021-01-21T08:20:51.926" v="296" actId="20577"/>
        <pc:sldMkLst>
          <pc:docMk/>
          <pc:sldMk cId="747093823" sldId="349"/>
        </pc:sldMkLst>
        <pc:spChg chg="mod">
          <ac:chgData name="Christa Vercruysse" userId="S::christa.vercruysse@vrijclbnetwerk.be::4200ecb0-f1ab-4090-bbe4-209ba0ca2e7f" providerId="AD" clId="Web-{614202EF-4F20-4579-8AE3-FAF3B242DFA1}" dt="2021-01-21T08:19:22.425" v="289" actId="20577"/>
          <ac:spMkLst>
            <pc:docMk/>
            <pc:sldMk cId="747093823" sldId="349"/>
            <ac:spMk id="2" creationId="{C66B22F4-DF2D-436D-8EE5-5250D50C587D}"/>
          </ac:spMkLst>
        </pc:spChg>
        <pc:spChg chg="mod">
          <ac:chgData name="Christa Vercruysse" userId="S::christa.vercruysse@vrijclbnetwerk.be::4200ecb0-f1ab-4090-bbe4-209ba0ca2e7f" providerId="AD" clId="Web-{614202EF-4F20-4579-8AE3-FAF3B242DFA1}" dt="2021-01-21T08:20:51.926" v="296" actId="20577"/>
          <ac:spMkLst>
            <pc:docMk/>
            <pc:sldMk cId="747093823" sldId="349"/>
            <ac:spMk id="3" creationId="{C25741AB-1CB6-4E69-9E90-D0A787DB2238}"/>
          </ac:spMkLst>
        </pc:spChg>
      </pc:sldChg>
      <pc:sldChg chg="modSp new">
        <pc:chgData name="Christa Vercruysse" userId="S::christa.vercruysse@vrijclbnetwerk.be::4200ecb0-f1ab-4090-bbe4-209ba0ca2e7f" providerId="AD" clId="Web-{614202EF-4F20-4579-8AE3-FAF3B242DFA1}" dt="2021-01-21T08:27:45.087" v="434" actId="20577"/>
        <pc:sldMkLst>
          <pc:docMk/>
          <pc:sldMk cId="454371334" sldId="350"/>
        </pc:sldMkLst>
        <pc:spChg chg="mod">
          <ac:chgData name="Christa Vercruysse" userId="S::christa.vercruysse@vrijclbnetwerk.be::4200ecb0-f1ab-4090-bbe4-209ba0ca2e7f" providerId="AD" clId="Web-{614202EF-4F20-4579-8AE3-FAF3B242DFA1}" dt="2021-01-21T08:22:41.036" v="321" actId="20577"/>
          <ac:spMkLst>
            <pc:docMk/>
            <pc:sldMk cId="454371334" sldId="350"/>
            <ac:spMk id="2" creationId="{B6ACFA7F-7E86-4BA7-BD17-BA38E964930B}"/>
          </ac:spMkLst>
        </pc:spChg>
        <pc:spChg chg="mod">
          <ac:chgData name="Christa Vercruysse" userId="S::christa.vercruysse@vrijclbnetwerk.be::4200ecb0-f1ab-4090-bbe4-209ba0ca2e7f" providerId="AD" clId="Web-{614202EF-4F20-4579-8AE3-FAF3B242DFA1}" dt="2021-01-21T08:27:45.087" v="434" actId="20577"/>
          <ac:spMkLst>
            <pc:docMk/>
            <pc:sldMk cId="454371334" sldId="350"/>
            <ac:spMk id="3" creationId="{6930200F-8E99-49B6-B5BF-10E3F1E13B43}"/>
          </ac:spMkLst>
        </pc:spChg>
      </pc:sldChg>
      <pc:sldChg chg="addSp modSp new">
        <pc:chgData name="Christa Vercruysse" userId="S::christa.vercruysse@vrijclbnetwerk.be::4200ecb0-f1ab-4090-bbe4-209ba0ca2e7f" providerId="AD" clId="Web-{614202EF-4F20-4579-8AE3-FAF3B242DFA1}" dt="2021-01-21T08:30:34.229" v="486" actId="1076"/>
        <pc:sldMkLst>
          <pc:docMk/>
          <pc:sldMk cId="989956175" sldId="351"/>
        </pc:sldMkLst>
        <pc:spChg chg="mod">
          <ac:chgData name="Christa Vercruysse" userId="S::christa.vercruysse@vrijclbnetwerk.be::4200ecb0-f1ab-4090-bbe4-209ba0ca2e7f" providerId="AD" clId="Web-{614202EF-4F20-4579-8AE3-FAF3B242DFA1}" dt="2021-01-21T08:28:12.868" v="454" actId="20577"/>
          <ac:spMkLst>
            <pc:docMk/>
            <pc:sldMk cId="989956175" sldId="351"/>
            <ac:spMk id="2" creationId="{2AB2CCC0-EFE5-4FC7-9D00-1153DE80BB69}"/>
          </ac:spMkLst>
        </pc:spChg>
        <pc:spChg chg="mod">
          <ac:chgData name="Christa Vercruysse" userId="S::christa.vercruysse@vrijclbnetwerk.be::4200ecb0-f1ab-4090-bbe4-209ba0ca2e7f" providerId="AD" clId="Web-{614202EF-4F20-4579-8AE3-FAF3B242DFA1}" dt="2021-01-21T08:30:10.010" v="477" actId="14100"/>
          <ac:spMkLst>
            <pc:docMk/>
            <pc:sldMk cId="989956175" sldId="351"/>
            <ac:spMk id="3" creationId="{31CDC122-F00F-4EC8-9404-0694BBF93B0D}"/>
          </ac:spMkLst>
        </pc:spChg>
        <pc:spChg chg="add mod">
          <ac:chgData name="Christa Vercruysse" userId="S::christa.vercruysse@vrijclbnetwerk.be::4200ecb0-f1ab-4090-bbe4-209ba0ca2e7f" providerId="AD" clId="Web-{614202EF-4F20-4579-8AE3-FAF3B242DFA1}" dt="2021-01-21T08:30:34.229" v="486" actId="1076"/>
          <ac:spMkLst>
            <pc:docMk/>
            <pc:sldMk cId="989956175" sldId="351"/>
            <ac:spMk id="5" creationId="{4D2FA3D3-E337-4AD0-8D4C-AC6DBA46CDF6}"/>
          </ac:spMkLst>
        </pc:spChg>
      </pc:sldChg>
      <pc:sldChg chg="modSp new">
        <pc:chgData name="Christa Vercruysse" userId="S::christa.vercruysse@vrijclbnetwerk.be::4200ecb0-f1ab-4090-bbe4-209ba0ca2e7f" providerId="AD" clId="Web-{614202EF-4F20-4579-8AE3-FAF3B242DFA1}" dt="2021-01-21T08:43:04.269" v="532" actId="20577"/>
        <pc:sldMkLst>
          <pc:docMk/>
          <pc:sldMk cId="1886733979" sldId="352"/>
        </pc:sldMkLst>
        <pc:spChg chg="mod">
          <ac:chgData name="Christa Vercruysse" userId="S::christa.vercruysse@vrijclbnetwerk.be::4200ecb0-f1ab-4090-bbe4-209ba0ca2e7f" providerId="AD" clId="Web-{614202EF-4F20-4579-8AE3-FAF3B242DFA1}" dt="2021-01-21T08:41:54.863" v="493" actId="20577"/>
          <ac:spMkLst>
            <pc:docMk/>
            <pc:sldMk cId="1886733979" sldId="352"/>
            <ac:spMk id="2" creationId="{7924A52D-F99D-414F-8A38-741481664ABF}"/>
          </ac:spMkLst>
        </pc:spChg>
        <pc:spChg chg="mod">
          <ac:chgData name="Christa Vercruysse" userId="S::christa.vercruysse@vrijclbnetwerk.be::4200ecb0-f1ab-4090-bbe4-209ba0ca2e7f" providerId="AD" clId="Web-{614202EF-4F20-4579-8AE3-FAF3B242DFA1}" dt="2021-01-21T08:43:04.269" v="532" actId="20577"/>
          <ac:spMkLst>
            <pc:docMk/>
            <pc:sldMk cId="1886733979" sldId="352"/>
            <ac:spMk id="3" creationId="{07E73FF5-08AE-43A4-A877-1CD3B15A947B}"/>
          </ac:spMkLst>
        </pc:spChg>
      </pc:sldChg>
      <pc:sldChg chg="modSp new">
        <pc:chgData name="Christa Vercruysse" userId="S::christa.vercruysse@vrijclbnetwerk.be::4200ecb0-f1ab-4090-bbe4-209ba0ca2e7f" providerId="AD" clId="Web-{614202EF-4F20-4579-8AE3-FAF3B242DFA1}" dt="2021-01-21T08:47:32.632" v="623" actId="20577"/>
        <pc:sldMkLst>
          <pc:docMk/>
          <pc:sldMk cId="853098268" sldId="353"/>
        </pc:sldMkLst>
        <pc:spChg chg="mod">
          <ac:chgData name="Christa Vercruysse" userId="S::christa.vercruysse@vrijclbnetwerk.be::4200ecb0-f1ab-4090-bbe4-209ba0ca2e7f" providerId="AD" clId="Web-{614202EF-4F20-4579-8AE3-FAF3B242DFA1}" dt="2021-01-21T08:43:39.692" v="550" actId="20577"/>
          <ac:spMkLst>
            <pc:docMk/>
            <pc:sldMk cId="853098268" sldId="353"/>
            <ac:spMk id="2" creationId="{41B6E7E0-332B-46EC-9D99-6FB9D219C33C}"/>
          </ac:spMkLst>
        </pc:spChg>
        <pc:spChg chg="mod">
          <ac:chgData name="Christa Vercruysse" userId="S::christa.vercruysse@vrijclbnetwerk.be::4200ecb0-f1ab-4090-bbe4-209ba0ca2e7f" providerId="AD" clId="Web-{614202EF-4F20-4579-8AE3-FAF3B242DFA1}" dt="2021-01-21T08:47:32.632" v="623" actId="20577"/>
          <ac:spMkLst>
            <pc:docMk/>
            <pc:sldMk cId="853098268" sldId="353"/>
            <ac:spMk id="3" creationId="{253DAE6D-C839-4D35-A4C5-01A995F960FA}"/>
          </ac:spMkLst>
        </pc:spChg>
      </pc:sldChg>
      <pc:sldChg chg="modSp new">
        <pc:chgData name="Christa Vercruysse" userId="S::christa.vercruysse@vrijclbnetwerk.be::4200ecb0-f1ab-4090-bbe4-209ba0ca2e7f" providerId="AD" clId="Web-{614202EF-4F20-4579-8AE3-FAF3B242DFA1}" dt="2021-01-21T08:48:43.508" v="630" actId="20577"/>
        <pc:sldMkLst>
          <pc:docMk/>
          <pc:sldMk cId="2289192703" sldId="354"/>
        </pc:sldMkLst>
        <pc:spChg chg="mod">
          <ac:chgData name="Christa Vercruysse" userId="S::christa.vercruysse@vrijclbnetwerk.be::4200ecb0-f1ab-4090-bbe4-209ba0ca2e7f" providerId="AD" clId="Web-{614202EF-4F20-4579-8AE3-FAF3B242DFA1}" dt="2021-01-21T08:47:49.476" v="625" actId="20577"/>
          <ac:spMkLst>
            <pc:docMk/>
            <pc:sldMk cId="2289192703" sldId="354"/>
            <ac:spMk id="2" creationId="{F5598941-0FD3-4C0E-A813-14223819722B}"/>
          </ac:spMkLst>
        </pc:spChg>
        <pc:spChg chg="mod">
          <ac:chgData name="Christa Vercruysse" userId="S::christa.vercruysse@vrijclbnetwerk.be::4200ecb0-f1ab-4090-bbe4-209ba0ca2e7f" providerId="AD" clId="Web-{614202EF-4F20-4579-8AE3-FAF3B242DFA1}" dt="2021-01-21T08:48:43.508" v="630" actId="20577"/>
          <ac:spMkLst>
            <pc:docMk/>
            <pc:sldMk cId="2289192703" sldId="354"/>
            <ac:spMk id="3" creationId="{AA622FD7-793B-47D4-91C2-7C0A2BC3B808}"/>
          </ac:spMkLst>
        </pc:spChg>
      </pc:sldChg>
      <pc:sldChg chg="modSp new">
        <pc:chgData name="Christa Vercruysse" userId="S::christa.vercruysse@vrijclbnetwerk.be::4200ecb0-f1ab-4090-bbe4-209ba0ca2e7f" providerId="AD" clId="Web-{614202EF-4F20-4579-8AE3-FAF3B242DFA1}" dt="2021-01-21T08:52:10.510" v="823" actId="20577"/>
        <pc:sldMkLst>
          <pc:docMk/>
          <pc:sldMk cId="268103722" sldId="355"/>
        </pc:sldMkLst>
        <pc:spChg chg="mod">
          <ac:chgData name="Christa Vercruysse" userId="S::christa.vercruysse@vrijclbnetwerk.be::4200ecb0-f1ab-4090-bbe4-209ba0ca2e7f" providerId="AD" clId="Web-{614202EF-4F20-4579-8AE3-FAF3B242DFA1}" dt="2021-01-21T08:49:10.430" v="645" actId="20577"/>
          <ac:spMkLst>
            <pc:docMk/>
            <pc:sldMk cId="268103722" sldId="355"/>
            <ac:spMk id="2" creationId="{CA410C83-FC65-444F-9F9D-4345B92D6B1B}"/>
          </ac:spMkLst>
        </pc:spChg>
        <pc:spChg chg="mod">
          <ac:chgData name="Christa Vercruysse" userId="S::christa.vercruysse@vrijclbnetwerk.be::4200ecb0-f1ab-4090-bbe4-209ba0ca2e7f" providerId="AD" clId="Web-{614202EF-4F20-4579-8AE3-FAF3B242DFA1}" dt="2021-01-21T08:52:10.510" v="823" actId="20577"/>
          <ac:spMkLst>
            <pc:docMk/>
            <pc:sldMk cId="268103722" sldId="355"/>
            <ac:spMk id="3" creationId="{4CA1125B-A924-489B-BA36-6B884010F560}"/>
          </ac:spMkLst>
        </pc:spChg>
      </pc:sldChg>
      <pc:sldChg chg="modSp new ord">
        <pc:chgData name="Christa Vercruysse" userId="S::christa.vercruysse@vrijclbnetwerk.be::4200ecb0-f1ab-4090-bbe4-209ba0ca2e7f" providerId="AD" clId="Web-{614202EF-4F20-4579-8AE3-FAF3B242DFA1}" dt="2021-01-21T09:02:11.689" v="1072" actId="20577"/>
        <pc:sldMkLst>
          <pc:docMk/>
          <pc:sldMk cId="79838591" sldId="356"/>
        </pc:sldMkLst>
        <pc:spChg chg="mod">
          <ac:chgData name="Christa Vercruysse" userId="S::christa.vercruysse@vrijclbnetwerk.be::4200ecb0-f1ab-4090-bbe4-209ba0ca2e7f" providerId="AD" clId="Web-{614202EF-4F20-4579-8AE3-FAF3B242DFA1}" dt="2021-01-21T08:53:00.698" v="897" actId="20577"/>
          <ac:spMkLst>
            <pc:docMk/>
            <pc:sldMk cId="79838591" sldId="356"/>
            <ac:spMk id="2" creationId="{F0A6BE7E-F2F1-4A3D-8A6E-A433B7935333}"/>
          </ac:spMkLst>
        </pc:spChg>
        <pc:spChg chg="mod">
          <ac:chgData name="Christa Vercruysse" userId="S::christa.vercruysse@vrijclbnetwerk.be::4200ecb0-f1ab-4090-bbe4-209ba0ca2e7f" providerId="AD" clId="Web-{614202EF-4F20-4579-8AE3-FAF3B242DFA1}" dt="2021-01-21T09:02:11.689" v="1072" actId="20577"/>
          <ac:spMkLst>
            <pc:docMk/>
            <pc:sldMk cId="79838591" sldId="356"/>
            <ac:spMk id="3" creationId="{BEC2FCDE-F623-460D-863C-75BF192689A0}"/>
          </ac:spMkLst>
        </pc:spChg>
      </pc:sldChg>
      <pc:sldChg chg="modSp new ord modNotes">
        <pc:chgData name="Christa Vercruysse" userId="S::christa.vercruysse@vrijclbnetwerk.be::4200ecb0-f1ab-4090-bbe4-209ba0ca2e7f" providerId="AD" clId="Web-{614202EF-4F20-4579-8AE3-FAF3B242DFA1}" dt="2021-01-21T09:02:30.236" v="1086"/>
        <pc:sldMkLst>
          <pc:docMk/>
          <pc:sldMk cId="121900017" sldId="357"/>
        </pc:sldMkLst>
        <pc:spChg chg="mod">
          <ac:chgData name="Christa Vercruysse" userId="S::christa.vercruysse@vrijclbnetwerk.be::4200ecb0-f1ab-4090-bbe4-209ba0ca2e7f" providerId="AD" clId="Web-{614202EF-4F20-4579-8AE3-FAF3B242DFA1}" dt="2021-01-21T08:57:37.576" v="949" actId="20577"/>
          <ac:spMkLst>
            <pc:docMk/>
            <pc:sldMk cId="121900017" sldId="357"/>
            <ac:spMk id="2" creationId="{875B25E0-DBBB-4D29-85C8-D13961AC938D}"/>
          </ac:spMkLst>
        </pc:spChg>
        <pc:spChg chg="mod">
          <ac:chgData name="Christa Vercruysse" userId="S::christa.vercruysse@vrijclbnetwerk.be::4200ecb0-f1ab-4090-bbe4-209ba0ca2e7f" providerId="AD" clId="Web-{614202EF-4F20-4579-8AE3-FAF3B242DFA1}" dt="2021-01-21T09:00:57.829" v="1023" actId="20577"/>
          <ac:spMkLst>
            <pc:docMk/>
            <pc:sldMk cId="121900017" sldId="357"/>
            <ac:spMk id="3" creationId="{68BB539E-8A6A-467A-B9A5-C4CC041E3F13}"/>
          </ac:spMkLst>
        </pc:spChg>
      </pc:sldChg>
      <pc:sldChg chg="modSp new modNotes">
        <pc:chgData name="Christa Vercruysse" userId="S::christa.vercruysse@vrijclbnetwerk.be::4200ecb0-f1ab-4090-bbe4-209ba0ca2e7f" providerId="AD" clId="Web-{614202EF-4F20-4579-8AE3-FAF3B242DFA1}" dt="2021-01-21T09:06:52.567" v="1177" actId="20577"/>
        <pc:sldMkLst>
          <pc:docMk/>
          <pc:sldMk cId="3065674183" sldId="358"/>
        </pc:sldMkLst>
        <pc:spChg chg="mod">
          <ac:chgData name="Christa Vercruysse" userId="S::christa.vercruysse@vrijclbnetwerk.be::4200ecb0-f1ab-4090-bbe4-209ba0ca2e7f" providerId="AD" clId="Web-{614202EF-4F20-4579-8AE3-FAF3B242DFA1}" dt="2021-01-21T09:01:12.251" v="1030" actId="20577"/>
          <ac:spMkLst>
            <pc:docMk/>
            <pc:sldMk cId="3065674183" sldId="358"/>
            <ac:spMk id="2" creationId="{1FD40565-F39E-48FE-B12F-B27328F654A9}"/>
          </ac:spMkLst>
        </pc:spChg>
        <pc:spChg chg="mod">
          <ac:chgData name="Christa Vercruysse" userId="S::christa.vercruysse@vrijclbnetwerk.be::4200ecb0-f1ab-4090-bbe4-209ba0ca2e7f" providerId="AD" clId="Web-{614202EF-4F20-4579-8AE3-FAF3B242DFA1}" dt="2021-01-21T09:06:52.567" v="1177" actId="20577"/>
          <ac:spMkLst>
            <pc:docMk/>
            <pc:sldMk cId="3065674183" sldId="358"/>
            <ac:spMk id="3" creationId="{79D26500-6A5D-4914-8E5B-0E87682A355C}"/>
          </ac:spMkLst>
        </pc:spChg>
      </pc:sldChg>
      <pc:sldChg chg="modSp new">
        <pc:chgData name="Christa Vercruysse" userId="S::christa.vercruysse@vrijclbnetwerk.be::4200ecb0-f1ab-4090-bbe4-209ba0ca2e7f" providerId="AD" clId="Web-{614202EF-4F20-4579-8AE3-FAF3B242DFA1}" dt="2021-01-21T09:13:52.931" v="1397" actId="20577"/>
        <pc:sldMkLst>
          <pc:docMk/>
          <pc:sldMk cId="2441068022" sldId="359"/>
        </pc:sldMkLst>
        <pc:spChg chg="mod">
          <ac:chgData name="Christa Vercruysse" userId="S::christa.vercruysse@vrijclbnetwerk.be::4200ecb0-f1ab-4090-bbe4-209ba0ca2e7f" providerId="AD" clId="Web-{614202EF-4F20-4579-8AE3-FAF3B242DFA1}" dt="2021-01-21T09:11:38.008" v="1186" actId="20577"/>
          <ac:spMkLst>
            <pc:docMk/>
            <pc:sldMk cId="2441068022" sldId="359"/>
            <ac:spMk id="2" creationId="{D05B5A59-D1CB-4117-98F8-274E4C66602C}"/>
          </ac:spMkLst>
        </pc:spChg>
        <pc:spChg chg="mod">
          <ac:chgData name="Christa Vercruysse" userId="S::christa.vercruysse@vrijclbnetwerk.be::4200ecb0-f1ab-4090-bbe4-209ba0ca2e7f" providerId="AD" clId="Web-{614202EF-4F20-4579-8AE3-FAF3B242DFA1}" dt="2021-01-21T09:13:52.931" v="1397" actId="20577"/>
          <ac:spMkLst>
            <pc:docMk/>
            <pc:sldMk cId="2441068022" sldId="359"/>
            <ac:spMk id="3" creationId="{F2E00F87-198A-4B94-B582-8AD0CA508BAC}"/>
          </ac:spMkLst>
        </pc:spChg>
      </pc:sldChg>
      <pc:sldChg chg="addSp modSp new">
        <pc:chgData name="Christa Vercruysse" userId="S::christa.vercruysse@vrijclbnetwerk.be::4200ecb0-f1ab-4090-bbe4-209ba0ca2e7f" providerId="AD" clId="Web-{614202EF-4F20-4579-8AE3-FAF3B242DFA1}" dt="2021-01-21T09:17:20.434" v="1528" actId="1076"/>
        <pc:sldMkLst>
          <pc:docMk/>
          <pc:sldMk cId="722186638" sldId="360"/>
        </pc:sldMkLst>
        <pc:spChg chg="mod">
          <ac:chgData name="Christa Vercruysse" userId="S::christa.vercruysse@vrijclbnetwerk.be::4200ecb0-f1ab-4090-bbe4-209ba0ca2e7f" providerId="AD" clId="Web-{614202EF-4F20-4579-8AE3-FAF3B242DFA1}" dt="2021-01-21T09:14:16.666" v="1431" actId="20577"/>
          <ac:spMkLst>
            <pc:docMk/>
            <pc:sldMk cId="722186638" sldId="360"/>
            <ac:spMk id="2" creationId="{8BA4FFD3-96DD-42B3-BA0E-6F3B831ABC96}"/>
          </ac:spMkLst>
        </pc:spChg>
        <pc:spChg chg="mod">
          <ac:chgData name="Christa Vercruysse" userId="S::christa.vercruysse@vrijclbnetwerk.be::4200ecb0-f1ab-4090-bbe4-209ba0ca2e7f" providerId="AD" clId="Web-{614202EF-4F20-4579-8AE3-FAF3B242DFA1}" dt="2021-01-21T09:17:14.152" v="1527" actId="20577"/>
          <ac:spMkLst>
            <pc:docMk/>
            <pc:sldMk cId="722186638" sldId="360"/>
            <ac:spMk id="3" creationId="{536EA95D-8128-4E6A-B54D-16907DA1A3A9}"/>
          </ac:spMkLst>
        </pc:spChg>
        <pc:spChg chg="add mod">
          <ac:chgData name="Christa Vercruysse" userId="S::christa.vercruysse@vrijclbnetwerk.be::4200ecb0-f1ab-4090-bbe4-209ba0ca2e7f" providerId="AD" clId="Web-{614202EF-4F20-4579-8AE3-FAF3B242DFA1}" dt="2021-01-21T09:17:20.434" v="1528" actId="1076"/>
          <ac:spMkLst>
            <pc:docMk/>
            <pc:sldMk cId="722186638" sldId="360"/>
            <ac:spMk id="5" creationId="{8AE5AC6B-929B-434C-9584-382B23A0BDA6}"/>
          </ac:spMkLst>
        </pc:spChg>
      </pc:sldChg>
    </pc:docChg>
  </pc:docChgLst>
  <pc:docChgLst>
    <pc:chgData name="Christa Vercruysse" userId="S::christa.vercruysse@vrijclbnetwerk.be::4200ecb0-f1ab-4090-bbe4-209ba0ca2e7f" providerId="AD" clId="Web-{DE6F3830-C90B-4375-899C-CFD5D1399E77}"/>
    <pc:docChg chg="modSld">
      <pc:chgData name="Christa Vercruysse" userId="S::christa.vercruysse@vrijclbnetwerk.be::4200ecb0-f1ab-4090-bbe4-209ba0ca2e7f" providerId="AD" clId="Web-{DE6F3830-C90B-4375-899C-CFD5D1399E77}" dt="2021-01-21T12:13:25.371" v="33" actId="20577"/>
      <pc:docMkLst>
        <pc:docMk/>
      </pc:docMkLst>
      <pc:sldChg chg="addSp delSp modSp">
        <pc:chgData name="Christa Vercruysse" userId="S::christa.vercruysse@vrijclbnetwerk.be::4200ecb0-f1ab-4090-bbe4-209ba0ca2e7f" providerId="AD" clId="Web-{DE6F3830-C90B-4375-899C-CFD5D1399E77}" dt="2021-01-21T12:12:28.711" v="31" actId="1076"/>
        <pc:sldMkLst>
          <pc:docMk/>
          <pc:sldMk cId="2601798401" sldId="342"/>
        </pc:sldMkLst>
        <pc:spChg chg="add mod">
          <ac:chgData name="Christa Vercruysse" userId="S::christa.vercruysse@vrijclbnetwerk.be::4200ecb0-f1ab-4090-bbe4-209ba0ca2e7f" providerId="AD" clId="Web-{DE6F3830-C90B-4375-899C-CFD5D1399E77}" dt="2021-01-21T12:12:28.711" v="31" actId="1076"/>
          <ac:spMkLst>
            <pc:docMk/>
            <pc:sldMk cId="2601798401" sldId="342"/>
            <ac:spMk id="7" creationId="{FDA50B07-301C-4B6C-892C-306503A4AED5}"/>
          </ac:spMkLst>
        </pc:spChg>
        <pc:picChg chg="del mod">
          <ac:chgData name="Christa Vercruysse" userId="S::christa.vercruysse@vrijclbnetwerk.be::4200ecb0-f1ab-4090-bbe4-209ba0ca2e7f" providerId="AD" clId="Web-{DE6F3830-C90B-4375-899C-CFD5D1399E77}" dt="2021-01-21T12:09:23.106" v="10"/>
          <ac:picMkLst>
            <pc:docMk/>
            <pc:sldMk cId="2601798401" sldId="342"/>
            <ac:picMk id="2" creationId="{910A483F-784F-43A4-A24B-BC5CF0DBA943}"/>
          </ac:picMkLst>
        </pc:picChg>
        <pc:picChg chg="add mod">
          <ac:chgData name="Christa Vercruysse" userId="S::christa.vercruysse@vrijclbnetwerk.be::4200ecb0-f1ab-4090-bbe4-209ba0ca2e7f" providerId="AD" clId="Web-{DE6F3830-C90B-4375-899C-CFD5D1399E77}" dt="2021-01-21T12:09:35.138" v="15" actId="1076"/>
          <ac:picMkLst>
            <pc:docMk/>
            <pc:sldMk cId="2601798401" sldId="342"/>
            <ac:picMk id="3" creationId="{F707439B-6FE5-4101-AD41-789B944D1268}"/>
          </ac:picMkLst>
        </pc:picChg>
        <pc:picChg chg="add mod">
          <ac:chgData name="Christa Vercruysse" userId="S::christa.vercruysse@vrijclbnetwerk.be::4200ecb0-f1ab-4090-bbe4-209ba0ca2e7f" providerId="AD" clId="Web-{DE6F3830-C90B-4375-899C-CFD5D1399E77}" dt="2021-01-21T12:09:33.169" v="14" actId="1076"/>
          <ac:picMkLst>
            <pc:docMk/>
            <pc:sldMk cId="2601798401" sldId="342"/>
            <ac:picMk id="4" creationId="{302B950E-B063-4345-A871-88AC31FC9294}"/>
          </ac:picMkLst>
        </pc:picChg>
        <pc:picChg chg="add mod">
          <ac:chgData name="Christa Vercruysse" userId="S::christa.vercruysse@vrijclbnetwerk.be::4200ecb0-f1ab-4090-bbe4-209ba0ca2e7f" providerId="AD" clId="Web-{DE6F3830-C90B-4375-899C-CFD5D1399E77}" dt="2021-01-21T12:09:30.966" v="13" actId="1076"/>
          <ac:picMkLst>
            <pc:docMk/>
            <pc:sldMk cId="2601798401" sldId="342"/>
            <ac:picMk id="6" creationId="{04CCB6AC-1E28-4B1B-92F9-9327027A724C}"/>
          </ac:picMkLst>
        </pc:picChg>
      </pc:sldChg>
      <pc:sldChg chg="modSp">
        <pc:chgData name="Christa Vercruysse" userId="S::christa.vercruysse@vrijclbnetwerk.be::4200ecb0-f1ab-4090-bbe4-209ba0ca2e7f" providerId="AD" clId="Web-{DE6F3830-C90B-4375-899C-CFD5D1399E77}" dt="2021-01-21T12:13:25.371" v="33" actId="20577"/>
        <pc:sldMkLst>
          <pc:docMk/>
          <pc:sldMk cId="2441068022" sldId="359"/>
        </pc:sldMkLst>
        <pc:spChg chg="mod">
          <ac:chgData name="Christa Vercruysse" userId="S::christa.vercruysse@vrijclbnetwerk.be::4200ecb0-f1ab-4090-bbe4-209ba0ca2e7f" providerId="AD" clId="Web-{DE6F3830-C90B-4375-899C-CFD5D1399E77}" dt="2021-01-21T12:13:25.371" v="33" actId="20577"/>
          <ac:spMkLst>
            <pc:docMk/>
            <pc:sldMk cId="2441068022" sldId="359"/>
            <ac:spMk id="3" creationId="{F2E00F87-198A-4B94-B582-8AD0CA508BAC}"/>
          </ac:spMkLst>
        </pc:spChg>
      </pc:sldChg>
      <pc:sldChg chg="modSp">
        <pc:chgData name="Christa Vercruysse" userId="S::christa.vercruysse@vrijclbnetwerk.be::4200ecb0-f1ab-4090-bbe4-209ba0ca2e7f" providerId="AD" clId="Web-{DE6F3830-C90B-4375-899C-CFD5D1399E77}" dt="2021-01-21T12:07:42.599" v="1" actId="20577"/>
        <pc:sldMkLst>
          <pc:docMk/>
          <pc:sldMk cId="722186638" sldId="360"/>
        </pc:sldMkLst>
        <pc:spChg chg="mod">
          <ac:chgData name="Christa Vercruysse" userId="S::christa.vercruysse@vrijclbnetwerk.be::4200ecb0-f1ab-4090-bbe4-209ba0ca2e7f" providerId="AD" clId="Web-{DE6F3830-C90B-4375-899C-CFD5D1399E77}" dt="2021-01-21T12:07:42.599" v="1" actId="20577"/>
          <ac:spMkLst>
            <pc:docMk/>
            <pc:sldMk cId="722186638" sldId="360"/>
            <ac:spMk id="2" creationId="{8BA4FFD3-96DD-42B3-BA0E-6F3B831ABC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307221-D1AA-644D-A019-066F112DB1A5}" type="datetimeFigureOut">
              <a:rPr lang="nl-BE" smtClean="0"/>
              <a:t>21/01/2021</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2F57C1-CE4F-6642-AF1E-D3602E68FDC5}" type="slidenum">
              <a:rPr lang="nl-BE" smtClean="0"/>
              <a:t>‹#›</a:t>
            </a:fld>
            <a:endParaRPr lang="nl-BE"/>
          </a:p>
        </p:txBody>
      </p:sp>
    </p:spTree>
    <p:extLst>
      <p:ext uri="{BB962C8B-B14F-4D97-AF65-F5344CB8AC3E}">
        <p14:creationId xmlns:p14="http://schemas.microsoft.com/office/powerpoint/2010/main" val="15276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od.belgie.be/nl/publicaties/maatregelen-covid-19-checklis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erk.belgie.be/nl/nieuws/update-coronavirus-preventiemaatregelen-en-arbeidsrechtelijke-gevolg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1</a:t>
            </a:fld>
            <a:endParaRPr lang="nl-BE"/>
          </a:p>
        </p:txBody>
      </p:sp>
    </p:spTree>
    <p:extLst>
      <p:ext uri="{BB962C8B-B14F-4D97-AF65-F5344CB8AC3E}">
        <p14:creationId xmlns:p14="http://schemas.microsoft.com/office/powerpoint/2010/main" val="280901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Controle op telewerk in de tertiaire sector in januari 2021</a:t>
            </a:r>
            <a:endParaRPr lang="nl-NL"/>
          </a:p>
          <a:p>
            <a:r>
              <a:rPr lang="en-US"/>
              <a:t>23-12-2020</a:t>
            </a:r>
            <a:endParaRPr lang="nl-NL"/>
          </a:p>
          <a:p>
            <a:r>
              <a:rPr lang="en-US"/>
              <a:t>De </a:t>
            </a:r>
            <a:r>
              <a:rPr lang="en-US" err="1"/>
              <a:t>sociale-inspectiediensten</a:t>
            </a:r>
            <a:r>
              <a:rPr lang="en-US"/>
              <a:t> </a:t>
            </a:r>
            <a:r>
              <a:rPr lang="en-US" err="1"/>
              <a:t>voeren</a:t>
            </a:r>
            <a:r>
              <a:rPr lang="en-US"/>
              <a:t> in </a:t>
            </a:r>
            <a:r>
              <a:rPr lang="en-US" err="1"/>
              <a:t>januari</a:t>
            </a:r>
            <a:r>
              <a:rPr lang="en-US"/>
              <a:t> 2021 </a:t>
            </a:r>
            <a:r>
              <a:rPr lang="en-US" err="1"/>
              <a:t>een</a:t>
            </a:r>
            <a:r>
              <a:rPr lang="en-US"/>
              <a:t> </a:t>
            </a:r>
            <a:r>
              <a:rPr lang="en-US" err="1"/>
              <a:t>nationale</a:t>
            </a:r>
            <a:r>
              <a:rPr lang="en-US"/>
              <a:t> </a:t>
            </a:r>
            <a:r>
              <a:rPr lang="en-US" err="1"/>
              <a:t>flitscontrole</a:t>
            </a:r>
            <a:r>
              <a:rPr lang="en-US"/>
              <a:t> </a:t>
            </a:r>
            <a:r>
              <a:rPr lang="en-US" err="1"/>
              <a:t>uit</a:t>
            </a:r>
            <a:r>
              <a:rPr lang="en-US"/>
              <a:t> </a:t>
            </a:r>
            <a:r>
              <a:rPr lang="en-US" err="1"/>
              <a:t>rond</a:t>
            </a:r>
            <a:r>
              <a:rPr lang="en-US"/>
              <a:t> </a:t>
            </a:r>
            <a:r>
              <a:rPr lang="en-US" b="1"/>
              <a:t>het </a:t>
            </a:r>
            <a:r>
              <a:rPr lang="en-US" b="1" err="1"/>
              <a:t>verplicht</a:t>
            </a:r>
            <a:r>
              <a:rPr lang="en-US" b="1"/>
              <a:t> </a:t>
            </a:r>
            <a:r>
              <a:rPr lang="en-US" b="1" err="1"/>
              <a:t>telethuiswerk</a:t>
            </a:r>
            <a:r>
              <a:rPr lang="en-US" b="1"/>
              <a:t> in de </a:t>
            </a:r>
            <a:r>
              <a:rPr lang="en-US" b="1" err="1"/>
              <a:t>tertiaire</a:t>
            </a:r>
            <a:r>
              <a:rPr lang="en-US" b="1"/>
              <a:t> sector (</a:t>
            </a:r>
            <a:r>
              <a:rPr lang="en-US" b="1" err="1"/>
              <a:t>dienstverlening</a:t>
            </a:r>
            <a:r>
              <a:rPr lang="en-US" b="1"/>
              <a:t>)</a:t>
            </a:r>
            <a:r>
              <a:rPr lang="en-US"/>
              <a:t>.</a:t>
            </a:r>
            <a:endParaRPr lang="nl-NL"/>
          </a:p>
          <a:p>
            <a:r>
              <a:rPr lang="en-US"/>
              <a:t>Op </a:t>
            </a:r>
            <a:r>
              <a:rPr lang="en-US" err="1"/>
              <a:t>aangeven</a:t>
            </a:r>
            <a:r>
              <a:rPr lang="en-US"/>
              <a:t> van de </a:t>
            </a:r>
            <a:r>
              <a:rPr lang="en-US" err="1"/>
              <a:t>Nationale</a:t>
            </a:r>
            <a:r>
              <a:rPr lang="en-US"/>
              <a:t> </a:t>
            </a:r>
            <a:r>
              <a:rPr lang="en-US" err="1"/>
              <a:t>Veiligheidsraad</a:t>
            </a:r>
            <a:r>
              <a:rPr lang="en-US"/>
              <a:t> is </a:t>
            </a:r>
            <a:r>
              <a:rPr lang="en-US" err="1"/>
              <a:t>telethuiswerk</a:t>
            </a:r>
            <a:r>
              <a:rPr lang="en-US"/>
              <a:t> </a:t>
            </a:r>
            <a:r>
              <a:rPr lang="en-US" b="1" err="1"/>
              <a:t>verplicht</a:t>
            </a:r>
            <a:r>
              <a:rPr lang="en-US"/>
              <a:t> </a:t>
            </a:r>
            <a:r>
              <a:rPr lang="en-US" err="1"/>
              <a:t>bij</a:t>
            </a:r>
            <a:r>
              <a:rPr lang="en-US"/>
              <a:t> alle </a:t>
            </a:r>
            <a:r>
              <a:rPr lang="en-US" err="1"/>
              <a:t>ondernemingen</a:t>
            </a:r>
            <a:r>
              <a:rPr lang="en-US"/>
              <a:t>, </a:t>
            </a:r>
            <a:r>
              <a:rPr lang="en-US" err="1"/>
              <a:t>verenigingen</a:t>
            </a:r>
            <a:r>
              <a:rPr lang="en-US"/>
              <a:t> en </a:t>
            </a:r>
            <a:r>
              <a:rPr lang="en-US" err="1"/>
              <a:t>diensten</a:t>
            </a:r>
            <a:r>
              <a:rPr lang="en-US"/>
              <a:t> </a:t>
            </a:r>
            <a:r>
              <a:rPr lang="en-US" err="1"/>
              <a:t>voor</a:t>
            </a:r>
            <a:r>
              <a:rPr lang="en-US"/>
              <a:t> alle </a:t>
            </a:r>
            <a:r>
              <a:rPr lang="en-US" err="1"/>
              <a:t>personeelsleden</a:t>
            </a:r>
            <a:r>
              <a:rPr lang="en-US"/>
              <a:t>, </a:t>
            </a:r>
            <a:r>
              <a:rPr lang="en-US" err="1"/>
              <a:t>tenzij</a:t>
            </a:r>
            <a:r>
              <a:rPr lang="en-US"/>
              <a:t> </a:t>
            </a:r>
            <a:r>
              <a:rPr lang="en-US" err="1"/>
              <a:t>dit</a:t>
            </a:r>
            <a:r>
              <a:rPr lang="en-US"/>
              <a:t> </a:t>
            </a:r>
            <a:r>
              <a:rPr lang="en-US" err="1"/>
              <a:t>onmogelijk</a:t>
            </a:r>
            <a:r>
              <a:rPr lang="en-US"/>
              <a:t> is </a:t>
            </a:r>
            <a:r>
              <a:rPr lang="en-US" err="1"/>
              <a:t>omwille</a:t>
            </a:r>
            <a:r>
              <a:rPr lang="en-US"/>
              <a:t> van de </a:t>
            </a:r>
            <a:r>
              <a:rPr lang="en-US" err="1"/>
              <a:t>aard</a:t>
            </a:r>
            <a:r>
              <a:rPr lang="en-US"/>
              <a:t> van de </a:t>
            </a:r>
            <a:r>
              <a:rPr lang="en-US" err="1"/>
              <a:t>functie</a:t>
            </a:r>
            <a:r>
              <a:rPr lang="en-US"/>
              <a:t> of de </a:t>
            </a:r>
            <a:r>
              <a:rPr lang="en-US" err="1"/>
              <a:t>continuïteit</a:t>
            </a:r>
            <a:r>
              <a:rPr lang="en-US"/>
              <a:t> van de </a:t>
            </a:r>
            <a:r>
              <a:rPr lang="en-US" err="1"/>
              <a:t>bedrijfsvoering</a:t>
            </a:r>
            <a:r>
              <a:rPr lang="en-US"/>
              <a:t>, de </a:t>
            </a:r>
            <a:r>
              <a:rPr lang="en-US" err="1"/>
              <a:t>activiteiten</a:t>
            </a:r>
            <a:r>
              <a:rPr lang="en-US"/>
              <a:t> of de </a:t>
            </a:r>
            <a:r>
              <a:rPr lang="en-US" err="1"/>
              <a:t>dienstverlening</a:t>
            </a:r>
            <a:r>
              <a:rPr lang="en-US"/>
              <a:t>.</a:t>
            </a:r>
            <a:endParaRPr lang="nl-NL"/>
          </a:p>
          <a:p>
            <a:r>
              <a:rPr lang="en-US"/>
              <a:t>De </a:t>
            </a:r>
            <a:r>
              <a:rPr lang="en-US" err="1"/>
              <a:t>flitscontroles</a:t>
            </a:r>
            <a:r>
              <a:rPr lang="en-US"/>
              <a:t> </a:t>
            </a:r>
            <a:r>
              <a:rPr lang="en-US" err="1"/>
              <a:t>hebben</a:t>
            </a:r>
            <a:r>
              <a:rPr lang="en-US"/>
              <a:t> </a:t>
            </a:r>
            <a:r>
              <a:rPr lang="en-US" err="1"/>
              <a:t>een</a:t>
            </a:r>
            <a:r>
              <a:rPr lang="en-US"/>
              <a:t> </a:t>
            </a:r>
            <a:r>
              <a:rPr lang="en-US" err="1"/>
              <a:t>ontradend</a:t>
            </a:r>
            <a:r>
              <a:rPr lang="en-US"/>
              <a:t> effect </a:t>
            </a:r>
            <a:r>
              <a:rPr lang="en-US" err="1"/>
              <a:t>voor</a:t>
            </a:r>
            <a:r>
              <a:rPr lang="en-US"/>
              <a:t> </a:t>
            </a:r>
            <a:r>
              <a:rPr lang="en-US" err="1"/>
              <a:t>ogen</a:t>
            </a:r>
            <a:r>
              <a:rPr lang="en-US"/>
              <a:t>, door </a:t>
            </a:r>
            <a:r>
              <a:rPr lang="en-US" err="1"/>
              <a:t>aan</a:t>
            </a:r>
            <a:r>
              <a:rPr lang="en-US"/>
              <a:t> de </a:t>
            </a:r>
            <a:r>
              <a:rPr lang="en-US" err="1"/>
              <a:t>overtreders</a:t>
            </a:r>
            <a:r>
              <a:rPr lang="en-US"/>
              <a:t> </a:t>
            </a:r>
            <a:r>
              <a:rPr lang="en-US" err="1"/>
              <a:t>duidelijk</a:t>
            </a:r>
            <a:r>
              <a:rPr lang="en-US"/>
              <a:t> </a:t>
            </a:r>
            <a:r>
              <a:rPr lang="en-US" err="1"/>
              <a:t>te</a:t>
            </a:r>
            <a:r>
              <a:rPr lang="en-US"/>
              <a:t> </a:t>
            </a:r>
            <a:r>
              <a:rPr lang="en-US" err="1"/>
              <a:t>maken</a:t>
            </a:r>
            <a:r>
              <a:rPr lang="en-US"/>
              <a:t> </a:t>
            </a:r>
            <a:r>
              <a:rPr lang="en-US" err="1"/>
              <a:t>dat</a:t>
            </a:r>
            <a:r>
              <a:rPr lang="en-US"/>
              <a:t> het </a:t>
            </a:r>
            <a:r>
              <a:rPr lang="en-US" err="1"/>
              <a:t>risico</a:t>
            </a:r>
            <a:r>
              <a:rPr lang="en-US"/>
              <a:t> </a:t>
            </a:r>
            <a:r>
              <a:rPr lang="en-US" err="1"/>
              <a:t>dat</a:t>
            </a:r>
            <a:r>
              <a:rPr lang="en-US"/>
              <a:t> </a:t>
            </a:r>
            <a:r>
              <a:rPr lang="en-US" err="1"/>
              <a:t>ze</a:t>
            </a:r>
            <a:r>
              <a:rPr lang="en-US"/>
              <a:t> </a:t>
            </a:r>
            <a:r>
              <a:rPr lang="en-US" err="1"/>
              <a:t>gevat</a:t>
            </a:r>
            <a:r>
              <a:rPr lang="en-US"/>
              <a:t> </a:t>
            </a:r>
            <a:r>
              <a:rPr lang="en-US" err="1"/>
              <a:t>worden</a:t>
            </a:r>
            <a:r>
              <a:rPr lang="en-US"/>
              <a:t> </a:t>
            </a:r>
            <a:r>
              <a:rPr lang="en-US" err="1"/>
              <a:t>reëel</a:t>
            </a:r>
            <a:r>
              <a:rPr lang="en-US"/>
              <a:t> is. Het </a:t>
            </a:r>
            <a:r>
              <a:rPr lang="en-US" err="1"/>
              <a:t>informatieve</a:t>
            </a:r>
            <a:r>
              <a:rPr lang="en-US"/>
              <a:t> en </a:t>
            </a:r>
            <a:r>
              <a:rPr lang="en-US" err="1"/>
              <a:t>preventieve</a:t>
            </a:r>
            <a:r>
              <a:rPr lang="en-US"/>
              <a:t> </a:t>
            </a:r>
            <a:r>
              <a:rPr lang="en-US" err="1"/>
              <a:t>karakter</a:t>
            </a:r>
            <a:r>
              <a:rPr lang="en-US"/>
              <a:t> </a:t>
            </a:r>
            <a:r>
              <a:rPr lang="en-US" err="1"/>
              <a:t>weerhoudt</a:t>
            </a:r>
            <a:r>
              <a:rPr lang="en-US"/>
              <a:t> de </a:t>
            </a:r>
            <a:r>
              <a:rPr lang="en-US" err="1"/>
              <a:t>inspectiediensten</a:t>
            </a:r>
            <a:r>
              <a:rPr lang="en-US"/>
              <a:t> er </a:t>
            </a:r>
            <a:r>
              <a:rPr lang="en-US" err="1"/>
              <a:t>echter</a:t>
            </a:r>
            <a:r>
              <a:rPr lang="en-US"/>
              <a:t> </a:t>
            </a:r>
            <a:r>
              <a:rPr lang="en-US" err="1"/>
              <a:t>niet</a:t>
            </a:r>
            <a:r>
              <a:rPr lang="en-US"/>
              <a:t> van om </a:t>
            </a:r>
            <a:r>
              <a:rPr lang="en-US" err="1"/>
              <a:t>sancties</a:t>
            </a:r>
            <a:r>
              <a:rPr lang="en-US"/>
              <a:t> op </a:t>
            </a:r>
            <a:r>
              <a:rPr lang="en-US" err="1"/>
              <a:t>te</a:t>
            </a:r>
            <a:r>
              <a:rPr lang="en-US"/>
              <a:t> </a:t>
            </a:r>
            <a:r>
              <a:rPr lang="en-US" err="1"/>
              <a:t>leggen</a:t>
            </a:r>
            <a:r>
              <a:rPr lang="en-US"/>
              <a:t> </a:t>
            </a:r>
            <a:r>
              <a:rPr lang="en-US" err="1"/>
              <a:t>wanneer</a:t>
            </a:r>
            <a:r>
              <a:rPr lang="en-US"/>
              <a:t> er </a:t>
            </a:r>
            <a:r>
              <a:rPr lang="en-US" err="1"/>
              <a:t>ernstige</a:t>
            </a:r>
            <a:r>
              <a:rPr lang="en-US"/>
              <a:t> </a:t>
            </a:r>
            <a:r>
              <a:rPr lang="en-US" err="1"/>
              <a:t>inbreuken</a:t>
            </a:r>
            <a:r>
              <a:rPr lang="en-US"/>
              <a:t> </a:t>
            </a:r>
            <a:r>
              <a:rPr lang="en-US" err="1"/>
              <a:t>worden</a:t>
            </a:r>
            <a:r>
              <a:rPr lang="en-US"/>
              <a:t> </a:t>
            </a:r>
            <a:r>
              <a:rPr lang="en-US" err="1"/>
              <a:t>vastgesteld</a:t>
            </a:r>
            <a:r>
              <a:rPr lang="en-US"/>
              <a:t>. Die </a:t>
            </a:r>
            <a:r>
              <a:rPr lang="en-US" err="1"/>
              <a:t>grootschalige</a:t>
            </a:r>
            <a:r>
              <a:rPr lang="en-US"/>
              <a:t> </a:t>
            </a:r>
            <a:r>
              <a:rPr lang="en-US" err="1"/>
              <a:t>actie</a:t>
            </a:r>
            <a:r>
              <a:rPr lang="en-US"/>
              <a:t> </a:t>
            </a:r>
            <a:r>
              <a:rPr lang="en-US" err="1"/>
              <a:t>gebeurt</a:t>
            </a:r>
            <a:r>
              <a:rPr lang="en-US"/>
              <a:t> </a:t>
            </a:r>
            <a:r>
              <a:rPr lang="en-US" err="1"/>
              <a:t>bovenop</a:t>
            </a:r>
            <a:r>
              <a:rPr lang="en-US"/>
              <a:t> de </a:t>
            </a:r>
            <a:r>
              <a:rPr lang="en-US" err="1"/>
              <a:t>gebruikelijke</a:t>
            </a:r>
            <a:r>
              <a:rPr lang="en-US"/>
              <a:t> </a:t>
            </a:r>
            <a:r>
              <a:rPr lang="en-US" err="1"/>
              <a:t>willekeurige</a:t>
            </a:r>
            <a:r>
              <a:rPr lang="en-US"/>
              <a:t> </a:t>
            </a:r>
            <a:r>
              <a:rPr lang="en-US" err="1"/>
              <a:t>controles</a:t>
            </a:r>
            <a:r>
              <a:rPr lang="en-US"/>
              <a:t>.</a:t>
            </a:r>
            <a:endParaRPr lang="nl-NL"/>
          </a:p>
          <a:p>
            <a:r>
              <a:rPr lang="en-US"/>
              <a:t>De SIOD </a:t>
            </a:r>
            <a:r>
              <a:rPr lang="en-US" err="1"/>
              <a:t>heeft</a:t>
            </a:r>
            <a:r>
              <a:rPr lang="en-US"/>
              <a:t> op </a:t>
            </a:r>
            <a:r>
              <a:rPr lang="en-US" err="1"/>
              <a:t>zijn</a:t>
            </a:r>
            <a:r>
              <a:rPr lang="en-US"/>
              <a:t> website </a:t>
            </a:r>
            <a:r>
              <a:rPr lang="en-US">
                <a:hlinkClick r:id="rId3"/>
              </a:rPr>
              <a:t>specifieke checklists(link is external)</a:t>
            </a:r>
            <a:r>
              <a:rPr lang="en-US"/>
              <a:t> </a:t>
            </a:r>
            <a:r>
              <a:rPr lang="en-US" err="1"/>
              <a:t>gepubliceerd</a:t>
            </a:r>
            <a:r>
              <a:rPr lang="en-US"/>
              <a:t> </a:t>
            </a:r>
            <a:r>
              <a:rPr lang="en-US" err="1"/>
              <a:t>waar</a:t>
            </a:r>
            <a:r>
              <a:rPr lang="en-US"/>
              <a:t> </a:t>
            </a:r>
            <a:r>
              <a:rPr lang="en-US" err="1"/>
              <a:t>werkgevers</a:t>
            </a:r>
            <a:r>
              <a:rPr lang="en-US"/>
              <a:t> alle Covid-19-maatregelen </a:t>
            </a:r>
            <a:r>
              <a:rPr lang="en-US" err="1"/>
              <a:t>kunnen</a:t>
            </a:r>
            <a:r>
              <a:rPr lang="en-US"/>
              <a:t> </a:t>
            </a:r>
            <a:r>
              <a:rPr lang="en-US" err="1"/>
              <a:t>terugvinden</a:t>
            </a:r>
            <a:r>
              <a:rPr lang="en-US"/>
              <a:t>.</a:t>
            </a:r>
            <a:endParaRPr lang="nl-NL"/>
          </a:p>
          <a:p>
            <a:r>
              <a:rPr lang="en-US"/>
              <a:t>Meer </a:t>
            </a:r>
            <a:r>
              <a:rPr lang="en-US" err="1"/>
              <a:t>informatie</a:t>
            </a:r>
            <a:r>
              <a:rPr lang="en-US"/>
              <a:t> over de </a:t>
            </a:r>
            <a:r>
              <a:rPr lang="en-US" err="1"/>
              <a:t>specifieke</a:t>
            </a:r>
            <a:r>
              <a:rPr lang="en-US"/>
              <a:t> Covid-19-maatregelen en de </a:t>
            </a:r>
            <a:r>
              <a:rPr lang="en-US" err="1"/>
              <a:t>verplichtingen</a:t>
            </a:r>
            <a:r>
              <a:rPr lang="en-US"/>
              <a:t> </a:t>
            </a:r>
            <a:r>
              <a:rPr lang="en-US" err="1"/>
              <a:t>voor</a:t>
            </a:r>
            <a:r>
              <a:rPr lang="en-US"/>
              <a:t> </a:t>
            </a:r>
            <a:r>
              <a:rPr lang="en-US" err="1"/>
              <a:t>werkgevers</a:t>
            </a:r>
            <a:r>
              <a:rPr lang="en-US"/>
              <a:t> </a:t>
            </a:r>
            <a:r>
              <a:rPr lang="en-US" err="1"/>
              <a:t>vindt</a:t>
            </a:r>
            <a:r>
              <a:rPr lang="en-US"/>
              <a:t> u </a:t>
            </a:r>
            <a:r>
              <a:rPr lang="en-US">
                <a:hlinkClick r:id="rId4"/>
              </a:rPr>
              <a:t>op de website van de Federale Overheidsdienst Werkgelegenheid, Arbeid en Sociaal Overleg(link is external)</a:t>
            </a:r>
            <a:r>
              <a:rPr lang="en-US"/>
              <a:t>.</a:t>
            </a:r>
            <a:endParaRPr lang="nl-NL"/>
          </a:p>
          <a:p>
            <a:endParaRPr lang="en-US">
              <a:cs typeface="Calibri"/>
            </a:endParaRP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8</a:t>
            </a:fld>
            <a:endParaRPr lang="nl-BE"/>
          </a:p>
        </p:txBody>
      </p:sp>
    </p:spTree>
    <p:extLst>
      <p:ext uri="{BB962C8B-B14F-4D97-AF65-F5344CB8AC3E}">
        <p14:creationId xmlns:p14="http://schemas.microsoft.com/office/powerpoint/2010/main" val="342170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lnSpc>
                <a:spcPct val="90000"/>
              </a:lnSpc>
              <a:spcBef>
                <a:spcPts val="1000"/>
              </a:spcBef>
              <a:buFont typeface="Helvetica,Sans-Serif"/>
              <a:buChar char="⁃"/>
            </a:pPr>
            <a:r>
              <a:rPr lang="nl-NL"/>
              <a:t>Roosters of ramen, zoveel mogelijk boven of in de buurt van warmteafgifte-elementen, (gedeeltelijk) openzetten.</a:t>
            </a:r>
          </a:p>
          <a:p>
            <a:pPr marL="285750" indent="-285750">
              <a:lnSpc>
                <a:spcPct val="90000"/>
              </a:lnSpc>
              <a:spcBef>
                <a:spcPts val="1000"/>
              </a:spcBef>
              <a:buFont typeface="Helvetica,Sans-Serif"/>
              <a:buChar char="⁃"/>
            </a:pPr>
            <a:r>
              <a:rPr lang="nl-NL"/>
              <a:t>De verwarming continu op laten staan tijdens de openingsuren van de school, als het kouder wordt (instelling pompen, voelers … bijstellen).</a:t>
            </a:r>
            <a:endParaRPr lang="nl-NL">
              <a:cs typeface="Calibri"/>
            </a:endParaRPr>
          </a:p>
          <a:p>
            <a:pPr marL="285750" indent="-285750">
              <a:lnSpc>
                <a:spcPct val="90000"/>
              </a:lnSpc>
              <a:spcBef>
                <a:spcPts val="1000"/>
              </a:spcBef>
              <a:buFont typeface="Helvetica,Sans-Serif"/>
              <a:buChar char="⁃"/>
            </a:pPr>
            <a:r>
              <a:rPr lang="nl-NL"/>
              <a:t>Eventueel de stooklijn van de ketel (laten) aanpassen, zodat warmteafgifte-elementen meer vermogen kunnen afgeven en het extra warmteverlies (meer) kunnen compenseren.</a:t>
            </a:r>
            <a:endParaRPr lang="nl-NL">
              <a:cs typeface="Calibri"/>
            </a:endParaRPr>
          </a:p>
          <a:p>
            <a:pPr marL="285750" indent="-285750">
              <a:lnSpc>
                <a:spcPct val="90000"/>
              </a:lnSpc>
              <a:spcBef>
                <a:spcPts val="1000"/>
              </a:spcBef>
              <a:buFont typeface="Helvetica,Sans-Serif"/>
              <a:buChar char="⁃"/>
            </a:pPr>
            <a:r>
              <a:rPr lang="nl-NL"/>
              <a:t>Bij vrieskou de nachtverlaging bijstellen of eventueel uitschakelen</a:t>
            </a:r>
            <a:endParaRPr lang="nl-NL">
              <a:cs typeface="Calibri"/>
            </a:endParaRPr>
          </a:p>
          <a:p>
            <a:endParaRPr lang="en-US">
              <a:cs typeface="Calibri"/>
            </a:endParaRP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12</a:t>
            </a:fld>
            <a:endParaRPr lang="nl-BE"/>
          </a:p>
        </p:txBody>
      </p:sp>
    </p:spTree>
    <p:extLst>
      <p:ext uri="{BB962C8B-B14F-4D97-AF65-F5344CB8AC3E}">
        <p14:creationId xmlns:p14="http://schemas.microsoft.com/office/powerpoint/2010/main" val="375740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b="1"/>
              <a:t>Vanuit goede praktijk adviseren</a:t>
            </a:r>
            <a:r>
              <a:rPr lang="nl"/>
              <a:t> we brandvertragende gordijnen te voorzien indien één of meer van volgende condities van toepassing zijn:</a:t>
            </a:r>
            <a:endParaRPr lang="en-US">
              <a:cs typeface="Calibri"/>
            </a:endParaRPr>
          </a:p>
          <a:p>
            <a:r>
              <a:rPr lang="en-US"/>
              <a:t>De </a:t>
            </a:r>
            <a:r>
              <a:rPr lang="en-US" err="1"/>
              <a:t>gordijnen</a:t>
            </a:r>
            <a:r>
              <a:rPr lang="en-US"/>
              <a:t> </a:t>
            </a:r>
            <a:r>
              <a:rPr lang="en-US" err="1"/>
              <a:t>zorgen</a:t>
            </a:r>
            <a:r>
              <a:rPr lang="en-US"/>
              <a:t> </a:t>
            </a:r>
            <a:r>
              <a:rPr lang="en-US" err="1"/>
              <a:t>voor</a:t>
            </a:r>
            <a:r>
              <a:rPr lang="en-US"/>
              <a:t> </a:t>
            </a:r>
            <a:r>
              <a:rPr lang="en-US" err="1"/>
              <a:t>een</a:t>
            </a:r>
            <a:r>
              <a:rPr lang="en-US"/>
              <a:t> </a:t>
            </a:r>
            <a:r>
              <a:rPr lang="en-US" err="1"/>
              <a:t>makkelijke</a:t>
            </a:r>
            <a:r>
              <a:rPr lang="en-US"/>
              <a:t> </a:t>
            </a:r>
            <a:r>
              <a:rPr lang="en-US" err="1"/>
              <a:t>verspreiding</a:t>
            </a:r>
            <a:r>
              <a:rPr lang="en-US"/>
              <a:t> van </a:t>
            </a:r>
            <a:r>
              <a:rPr lang="en-US" err="1"/>
              <a:t>een</a:t>
            </a:r>
            <a:r>
              <a:rPr lang="en-US"/>
              <a:t> </a:t>
            </a:r>
            <a:r>
              <a:rPr lang="en-US" err="1"/>
              <a:t>brandhaard</a:t>
            </a:r>
          </a:p>
          <a:p>
            <a:endParaRPr lang="en-US">
              <a:cs typeface="Calibri"/>
            </a:endParaRPr>
          </a:p>
          <a:p>
            <a:r>
              <a:rPr lang="en-US">
                <a:cs typeface="Calibri"/>
              </a:rPr>
              <a:t>Advies </a:t>
            </a:r>
            <a:r>
              <a:rPr lang="en-US" err="1">
                <a:cs typeface="Calibri"/>
              </a:rPr>
              <a:t>gecheckt</a:t>
            </a:r>
            <a:r>
              <a:rPr lang="en-US">
                <a:cs typeface="Calibri"/>
              </a:rPr>
              <a:t> </a:t>
            </a:r>
            <a:r>
              <a:rPr lang="en-US" err="1">
                <a:cs typeface="Calibri"/>
              </a:rPr>
              <a:t>bij</a:t>
            </a:r>
            <a:r>
              <a:rPr lang="en-US">
                <a:cs typeface="Calibri"/>
              </a:rPr>
              <a:t> Jens </a:t>
            </a:r>
            <a:r>
              <a:rPr lang="en-US" err="1">
                <a:cs typeface="Calibri"/>
              </a:rPr>
              <a:t>Nobels</a:t>
            </a:r>
            <a:r>
              <a:rPr lang="en-US">
                <a:cs typeface="Calibri"/>
              </a:rPr>
              <a:t> </a:t>
            </a:r>
            <a:r>
              <a:rPr lang="en-US" err="1">
                <a:cs typeface="Calibri"/>
              </a:rPr>
              <a:t>Attentia</a:t>
            </a: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31</a:t>
            </a:fld>
            <a:endParaRPr lang="nl-BE"/>
          </a:p>
        </p:txBody>
      </p:sp>
    </p:spTree>
    <p:extLst>
      <p:ext uri="{BB962C8B-B14F-4D97-AF65-F5344CB8AC3E}">
        <p14:creationId xmlns:p14="http://schemas.microsoft.com/office/powerpoint/2010/main" val="297446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cs typeface="Calibri"/>
              </a:rPr>
              <a:t>Wetgeving</a:t>
            </a:r>
            <a:endParaRPr lang="nl-NL" b="1"/>
          </a:p>
          <a:p>
            <a:r>
              <a:rPr lang="nl-NL" i="1"/>
              <a:t>1° de bekwaamheid een gedrag aan te nemen dat van die aard is om het ontstaan van een brand tijdens de uitvoering van hun taken te voorkomen; </a:t>
            </a:r>
            <a:endParaRPr lang="nl-NL">
              <a:cs typeface="Calibri"/>
            </a:endParaRPr>
          </a:p>
          <a:p>
            <a:r>
              <a:rPr lang="nl-NL" i="1"/>
              <a:t>2° de bekwaamheid om op gepaste wijze te reageren in geval van de ontdekking van een brand of de aanwezigheid van rook; </a:t>
            </a:r>
            <a:endParaRPr lang="nl-NL"/>
          </a:p>
          <a:p>
            <a:r>
              <a:rPr lang="nl-NL" i="1"/>
              <a:t>3° de bekwaamheid om de waarschuwing te geven; </a:t>
            </a:r>
            <a:endParaRPr lang="nl-NL"/>
          </a:p>
          <a:p>
            <a:r>
              <a:rPr lang="nl-NL" i="1"/>
              <a:t>4° het begrijpen van de waarschuwings- en alarmsignalen; </a:t>
            </a:r>
            <a:endParaRPr lang="nl-NL"/>
          </a:p>
          <a:p>
            <a:r>
              <a:rPr lang="nl-NL" i="1"/>
              <a:t>5° de bekwaamheid om, in geval van alarm, de instructies betreffende de evacuatie te volgen en correct toe te passen, opdat deze evacuatie kan gebeuren zonder paniek en zonder gevaar en opdat het werk van de leden van de brandbestrijdingsdienst niet gehinderd wordt. </a:t>
            </a:r>
            <a:endParaRPr lang="nl-NL"/>
          </a:p>
          <a:p>
            <a:r>
              <a:rPr lang="nl-NL" b="1"/>
              <a:t>Daartoe omvat de opleiding inzonderheid evacuatieoefeningen die tenminste één keer per jaar worden georganiseerd. </a:t>
            </a:r>
            <a:endParaRPr lang="nl-NL" b="1">
              <a:cs typeface="Calibri"/>
            </a:endParaRPr>
          </a:p>
          <a:p>
            <a:endParaRPr lang="nl-NL"/>
          </a:p>
          <a:p>
            <a:r>
              <a:rPr lang="nl-NL"/>
              <a:t>We kunnenstellen dat het organiseren van deze verplichting nu grotere gevaren gaat meebrengen dan het beoogde risico en dit spreekt dan weer een aantal dingen tegen in de welzijnswet. </a:t>
            </a:r>
            <a:endParaRPr lang="en-US">
              <a:cs typeface="Calibri"/>
            </a:endParaRPr>
          </a:p>
          <a:p>
            <a:endParaRPr lang="en-US">
              <a:cs typeface="Calibri"/>
            </a:endParaRP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32</a:t>
            </a:fld>
            <a:endParaRPr lang="nl-BE"/>
          </a:p>
        </p:txBody>
      </p:sp>
    </p:spTree>
    <p:extLst>
      <p:ext uri="{BB962C8B-B14F-4D97-AF65-F5344CB8AC3E}">
        <p14:creationId xmlns:p14="http://schemas.microsoft.com/office/powerpoint/2010/main" val="190276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71172-7ACB-B742-A6EE-0369B110E394}"/>
              </a:ext>
            </a:extLst>
          </p:cNvPr>
          <p:cNvSpPr>
            <a:spLocks noGrp="1"/>
          </p:cNvSpPr>
          <p:nvPr>
            <p:ph type="ctrTitle" hasCustomPrompt="1"/>
          </p:nvPr>
        </p:nvSpPr>
        <p:spPr>
          <a:xfrm>
            <a:off x="466344" y="1122363"/>
            <a:ext cx="5870448" cy="2387600"/>
          </a:xfrm>
        </p:spPr>
        <p:txBody>
          <a:bodyPr anchor="b"/>
          <a:lstStyle>
            <a:lvl1pPr algn="l">
              <a:defRPr sz="6000" b="1">
                <a:solidFill>
                  <a:srgbClr val="1D71B8"/>
                </a:solidFill>
                <a:latin typeface="Calibri" panose="020F0502020204030204" pitchFamily="34" charset="0"/>
                <a:cs typeface="Calibri" panose="020F0502020204030204" pitchFamily="34" charset="0"/>
              </a:defRPr>
            </a:lvl1pPr>
          </a:lstStyle>
          <a:p>
            <a:r>
              <a:rPr lang="nl-NL"/>
              <a:t>Titel</a:t>
            </a:r>
            <a:br>
              <a:rPr lang="nl-NL"/>
            </a:br>
            <a:r>
              <a:rPr lang="nl-NL"/>
              <a:t>presentatie</a:t>
            </a:r>
            <a:endParaRPr lang="nl-BE"/>
          </a:p>
        </p:txBody>
      </p:sp>
      <p:sp>
        <p:nvSpPr>
          <p:cNvPr id="3" name="Ondertitel 2">
            <a:extLst>
              <a:ext uri="{FF2B5EF4-FFF2-40B4-BE49-F238E27FC236}">
                <a16:creationId xmlns:a16="http://schemas.microsoft.com/office/drawing/2014/main" id="{FDEFE893-4724-BA4E-B645-D0509FC6FBFD}"/>
              </a:ext>
            </a:extLst>
          </p:cNvPr>
          <p:cNvSpPr>
            <a:spLocks noGrp="1"/>
          </p:cNvSpPr>
          <p:nvPr>
            <p:ph type="subTitle" idx="1" hasCustomPrompt="1"/>
          </p:nvPr>
        </p:nvSpPr>
        <p:spPr>
          <a:xfrm>
            <a:off x="466344" y="3602038"/>
            <a:ext cx="5870448" cy="622490"/>
          </a:xfrm>
        </p:spPr>
        <p:txBody>
          <a:bodyPr>
            <a:normAutofit/>
          </a:bodyPr>
          <a:lstStyle>
            <a:lvl1pPr marL="0" indent="0" algn="l">
              <a:buNone/>
              <a:defRPr sz="3600" b="1">
                <a:solidFill>
                  <a:srgbClr val="008D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 presentatie</a:t>
            </a:r>
            <a:endParaRPr lang="nl-BE"/>
          </a:p>
        </p:txBody>
      </p:sp>
    </p:spTree>
    <p:extLst>
      <p:ext uri="{BB962C8B-B14F-4D97-AF65-F5344CB8AC3E}">
        <p14:creationId xmlns:p14="http://schemas.microsoft.com/office/powerpoint/2010/main" val="84708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1D71B8"/>
                </a:solidFill>
              </a:defRPr>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2649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008D36"/>
                </a:solidFill>
              </a:defRPr>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2771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83492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62237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1D71B8"/>
                </a:solidFill>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6458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008D36"/>
                </a:solidFill>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55161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8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66344" y="1664018"/>
            <a:ext cx="11247120" cy="2852737"/>
          </a:xfrm>
        </p:spPr>
        <p:txBody>
          <a:bodyPr anchor="b"/>
          <a:lstStyle>
            <a:lvl1pPr>
              <a:defRPr sz="6000">
                <a:solidFill>
                  <a:schemeClr val="bg1"/>
                </a:solidFill>
              </a:defRPr>
            </a:lvl1pPr>
          </a:lstStyle>
          <a:p>
            <a:r>
              <a:rPr lang="nl-NL"/>
              <a:t>Klik om stijl te bewerken</a:t>
            </a:r>
            <a:endParaRPr lang="nl-BE"/>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125239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75488" y="1664018"/>
            <a:ext cx="11247120" cy="2852737"/>
          </a:xfrm>
        </p:spPr>
        <p:txBody>
          <a:bodyPr anchor="b"/>
          <a:lstStyle>
            <a:lvl1pPr>
              <a:defRPr sz="6000">
                <a:solidFill>
                  <a:schemeClr val="bg1"/>
                </a:solidFill>
              </a:defRPr>
            </a:lvl1pPr>
          </a:lstStyle>
          <a:p>
            <a:r>
              <a:rPr lang="nl-NL"/>
              <a:t>Klik om stijl te bewerken</a:t>
            </a:r>
            <a:endParaRPr lang="nl-BE"/>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399301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ianummer 3"/>
          <p:cNvSpPr>
            <a:spLocks noGrp="1"/>
          </p:cNvSpPr>
          <p:nvPr>
            <p:ph type="sldNum" sz="quarter" idx="10"/>
          </p:nvPr>
        </p:nvSpPr>
        <p:spPr/>
        <p:txBody>
          <a:bodyPr/>
          <a:lstStyle/>
          <a:p>
            <a:fld id="{2691482F-D63A-4DB3-831B-E5DF2FE757FB}" type="slidenum">
              <a:rPr lang="nl-BE" smtClean="0"/>
              <a:pPr/>
              <a:t>‹#›</a:t>
            </a:fld>
            <a:endParaRPr lang="nl-BE"/>
          </a:p>
        </p:txBody>
      </p:sp>
    </p:spTree>
    <p:extLst>
      <p:ext uri="{BB962C8B-B14F-4D97-AF65-F5344CB8AC3E}">
        <p14:creationId xmlns:p14="http://schemas.microsoft.com/office/powerpoint/2010/main" val="237437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Tree>
    <p:extLst>
      <p:ext uri="{BB962C8B-B14F-4D97-AF65-F5344CB8AC3E}">
        <p14:creationId xmlns:p14="http://schemas.microsoft.com/office/powerpoint/2010/main" val="72445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3675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8247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Tree>
    <p:extLst>
      <p:ext uri="{BB962C8B-B14F-4D97-AF65-F5344CB8AC3E}">
        <p14:creationId xmlns:p14="http://schemas.microsoft.com/office/powerpoint/2010/main" val="1277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8406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19F593-FF93-AB40-A810-AE1041F5FFC8}"/>
              </a:ext>
            </a:extLst>
          </p:cNvPr>
          <p:cNvSpPr>
            <a:spLocks noGrp="1"/>
          </p:cNvSpPr>
          <p:nvPr>
            <p:ph type="title"/>
          </p:nvPr>
        </p:nvSpPr>
        <p:spPr>
          <a:xfrm>
            <a:off x="399288" y="365125"/>
            <a:ext cx="1132332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2A5B8B13-E8BE-4C48-8C18-13868B7C2F6B}"/>
              </a:ext>
            </a:extLst>
          </p:cNvPr>
          <p:cNvSpPr>
            <a:spLocks noGrp="1"/>
          </p:cNvSpPr>
          <p:nvPr>
            <p:ph type="body" idx="1"/>
          </p:nvPr>
        </p:nvSpPr>
        <p:spPr>
          <a:xfrm>
            <a:off x="399288" y="1825625"/>
            <a:ext cx="1132332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a:extLst>
              <a:ext uri="{FF2B5EF4-FFF2-40B4-BE49-F238E27FC236}">
                <a16:creationId xmlns:a16="http://schemas.microsoft.com/office/drawing/2014/main" id="{FA6E8D1B-943F-634E-9BF6-1A3EABA651E6}"/>
              </a:ext>
            </a:extLst>
          </p:cNvPr>
          <p:cNvPicPr>
            <a:picLocks noChangeAspect="1"/>
          </p:cNvPicPr>
          <p:nvPr userDrawn="1"/>
        </p:nvPicPr>
        <p:blipFill>
          <a:blip r:embed="rId18"/>
          <a:stretch>
            <a:fillRect/>
          </a:stretch>
        </p:blipFill>
        <p:spPr>
          <a:xfrm>
            <a:off x="399288" y="6494490"/>
            <a:ext cx="720000" cy="101818"/>
          </a:xfrm>
          <a:prstGeom prst="rect">
            <a:avLst/>
          </a:prstGeom>
        </p:spPr>
      </p:pic>
      <p:sp>
        <p:nvSpPr>
          <p:cNvPr id="4" name="Tijdelijke aanduiding voor dianummer 3"/>
          <p:cNvSpPr>
            <a:spLocks noGrp="1"/>
          </p:cNvSpPr>
          <p:nvPr>
            <p:ph type="sldNum" sz="quarter" idx="4"/>
          </p:nvPr>
        </p:nvSpPr>
        <p:spPr>
          <a:xfrm>
            <a:off x="8979408" y="6362836"/>
            <a:ext cx="2743200" cy="365125"/>
          </a:xfrm>
          <a:prstGeom prst="rect">
            <a:avLst/>
          </a:prstGeom>
        </p:spPr>
        <p:txBody>
          <a:bodyPr vert="horz" lIns="91440" tIns="45720" rIns="91440" bIns="45720" rtlCol="0" anchor="ctr"/>
          <a:lstStyle>
            <a:lvl1pPr algn="r">
              <a:defRPr sz="1100">
                <a:solidFill>
                  <a:schemeClr val="bg2">
                    <a:lumMod val="50000"/>
                  </a:schemeClr>
                </a:solidFill>
              </a:defRPr>
            </a:lvl1pPr>
          </a:lstStyle>
          <a:p>
            <a:fld id="{2691482F-D63A-4DB3-831B-E5DF2FE757FB}" type="slidenum">
              <a:rPr lang="nl-BE" smtClean="0"/>
              <a:pPr/>
              <a:t>‹#›</a:t>
            </a:fld>
            <a:endParaRPr lang="nl-BE"/>
          </a:p>
        </p:txBody>
      </p:sp>
    </p:spTree>
    <p:extLst>
      <p:ext uri="{BB962C8B-B14F-4D97-AF65-F5344CB8AC3E}">
        <p14:creationId xmlns:p14="http://schemas.microsoft.com/office/powerpoint/2010/main" val="34705749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9" r:id="rId5"/>
    <p:sldLayoutId id="2147483652" r:id="rId6"/>
    <p:sldLayoutId id="2147483664" r:id="rId7"/>
    <p:sldLayoutId id="2147483665" r:id="rId8"/>
    <p:sldLayoutId id="2147483666" r:id="rId9"/>
    <p:sldLayoutId id="2147483653" r:id="rId10"/>
    <p:sldLayoutId id="2147483661" r:id="rId11"/>
    <p:sldLayoutId id="2147483656" r:id="rId12"/>
    <p:sldLayoutId id="2147483662" r:id="rId13"/>
    <p:sldLayoutId id="2147483657" r:id="rId14"/>
    <p:sldLayoutId id="2147483663" r:id="rId15"/>
    <p:sldLayoutId id="2147483655" r:id="rId16"/>
  </p:sldLayoutIdLst>
  <p:hf hdr="0" ftr="0" dt="0"/>
  <p:txStyles>
    <p:title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onderwijs.vlaanderen.be/nl/coronamaatregelen-verlucht-en-ventileer-voldoende?utm_source=Klasse+-+Nieuwsbrieven&amp;utm_campaign=56ee14bdb6-Klasse_schooldirect_2020_11_18_COPY_01&amp;utm_medium=email&amp;utm_term=0_b661ff641f-56ee14bdb6-419026437#koude-wintermaanden"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ijnvclb.be/corona/welzijn.php"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rva.be/nl/nieuws/tijdelijke-werkloosheid-door-de-coronacrisis-covid-19-terugkeer-naar-de-vereenvoudigde-procedure-vanaf-01102020"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erk.belgie.be/nl/nieuws/update-coronavirus-preventiemaatregelen-en-arbeidsrechtelijke-gevolgen" TargetMode="External"/><Relationship Id="rId2" Type="http://schemas.openxmlformats.org/officeDocument/2006/relationships/hyperlink" Target="https://www.siod.belgie.be/sites/default/files/content/download/files/20201210_siod_f_controlelijst_covid19.pdf"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a:xfrm>
            <a:off x="771144" y="1116142"/>
            <a:ext cx="5870448" cy="2387600"/>
          </a:xfrm>
        </p:spPr>
        <p:txBody>
          <a:bodyPr>
            <a:normAutofit/>
          </a:bodyPr>
          <a:lstStyle/>
          <a:p>
            <a:r>
              <a:rPr lang="nl-BE"/>
              <a:t>Vragen uurtje CPBW </a:t>
            </a:r>
            <a:endParaRPr lang="nl-BE">
              <a:solidFill>
                <a:srgbClr val="1D71B8"/>
              </a:solidFill>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a:xfrm>
            <a:off x="771144" y="3602038"/>
            <a:ext cx="5870448" cy="622490"/>
          </a:xfrm>
        </p:spPr>
        <p:txBody>
          <a:bodyPr vert="horz" lIns="91440" tIns="45720" rIns="91440" bIns="45720" rtlCol="0" anchor="t">
            <a:normAutofit/>
          </a:bodyPr>
          <a:lstStyle/>
          <a:p>
            <a:r>
              <a:rPr lang="nl-BE"/>
              <a:t>21/01/2021</a:t>
            </a:r>
          </a:p>
        </p:txBody>
      </p:sp>
      <p:pic>
        <p:nvPicPr>
          <p:cNvPr id="6" name="Afbeelding 5">
            <a:extLst>
              <a:ext uri="{FF2B5EF4-FFF2-40B4-BE49-F238E27FC236}">
                <a16:creationId xmlns:a16="http://schemas.microsoft.com/office/drawing/2014/main" id="{163538E3-F3F3-4944-8BAF-BA6B14FD6191}"/>
              </a:ext>
            </a:extLst>
          </p:cNvPr>
          <p:cNvPicPr>
            <a:picLocks noChangeAspect="1"/>
          </p:cNvPicPr>
          <p:nvPr/>
        </p:nvPicPr>
        <p:blipFill>
          <a:blip r:embed="rId3"/>
          <a:stretch>
            <a:fillRect/>
          </a:stretch>
        </p:blipFill>
        <p:spPr>
          <a:xfrm>
            <a:off x="7035113" y="4615641"/>
            <a:ext cx="4968034" cy="2065465"/>
          </a:xfrm>
          <a:prstGeom prst="rect">
            <a:avLst/>
          </a:prstGeom>
        </p:spPr>
      </p:pic>
    </p:spTree>
    <p:extLst>
      <p:ext uri="{BB962C8B-B14F-4D97-AF65-F5344CB8AC3E}">
        <p14:creationId xmlns:p14="http://schemas.microsoft.com/office/powerpoint/2010/main" val="139715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79F907-794C-46DE-874B-D9586908D8FD}"/>
              </a:ext>
            </a:extLst>
          </p:cNvPr>
          <p:cNvSpPr>
            <a:spLocks noGrp="1"/>
          </p:cNvSpPr>
          <p:nvPr>
            <p:ph type="title"/>
          </p:nvPr>
        </p:nvSpPr>
        <p:spPr>
          <a:xfrm>
            <a:off x="399288" y="365125"/>
            <a:ext cx="11323320" cy="1325563"/>
          </a:xfrm>
        </p:spPr>
        <p:txBody>
          <a:bodyPr/>
          <a:lstStyle/>
          <a:p>
            <a:r>
              <a:rPr lang="en-US" err="1">
                <a:latin typeface="Calibri"/>
                <a:cs typeface="Calibri"/>
              </a:rPr>
              <a:t>Ventileren</a:t>
            </a:r>
            <a:r>
              <a:rPr lang="en-US">
                <a:latin typeface="Calibri"/>
                <a:cs typeface="Calibri"/>
              </a:rPr>
              <a:t> in de winter</a:t>
            </a:r>
            <a:endParaRPr lang="en-US"/>
          </a:p>
        </p:txBody>
      </p:sp>
      <p:pic>
        <p:nvPicPr>
          <p:cNvPr id="2" name="Afbeelding 2" descr="Afbeelding met buiten, water, gebouw, sneeuw&#10;&#10;Automatisch gegenereerde beschrijving">
            <a:extLst>
              <a:ext uri="{FF2B5EF4-FFF2-40B4-BE49-F238E27FC236}">
                <a16:creationId xmlns:a16="http://schemas.microsoft.com/office/drawing/2014/main" id="{27E8EC4D-8ACE-47C6-86CE-7998F1376A32}"/>
              </a:ext>
            </a:extLst>
          </p:cNvPr>
          <p:cNvPicPr>
            <a:picLocks noChangeAspect="1"/>
          </p:cNvPicPr>
          <p:nvPr/>
        </p:nvPicPr>
        <p:blipFill rotWithShape="1">
          <a:blip r:embed="rId2"/>
          <a:srcRect t="9202" r="-1" b="1946"/>
          <a:stretch/>
        </p:blipFill>
        <p:spPr>
          <a:xfrm>
            <a:off x="399288" y="1825625"/>
            <a:ext cx="11323320" cy="4351338"/>
          </a:xfrm>
          <a:prstGeom prst="rect">
            <a:avLst/>
          </a:prstGeom>
          <a:noFill/>
        </p:spPr>
      </p:pic>
      <p:sp>
        <p:nvSpPr>
          <p:cNvPr id="9" name="Slide Number Placeholder 3">
            <a:extLst>
              <a:ext uri="{FF2B5EF4-FFF2-40B4-BE49-F238E27FC236}">
                <a16:creationId xmlns:a16="http://schemas.microsoft.com/office/drawing/2014/main" id="{C5A121D3-358F-4284-B255-337BB2F4EB50}"/>
              </a:ext>
            </a:extLst>
          </p:cNvPr>
          <p:cNvSpPr>
            <a:spLocks noGrp="1"/>
          </p:cNvSpPr>
          <p:nvPr>
            <p:ph type="sldNum" sz="quarter" idx="10"/>
          </p:nvPr>
        </p:nvSpPr>
        <p:spPr>
          <a:xfrm>
            <a:off x="8979408" y="6362836"/>
            <a:ext cx="2743200" cy="365125"/>
          </a:xfrm>
        </p:spPr>
        <p:txBody>
          <a:bodyPr/>
          <a:lstStyle/>
          <a:p>
            <a:pPr>
              <a:spcAft>
                <a:spcPts val="600"/>
              </a:spcAft>
            </a:pPr>
            <a:fld id="{2691482F-D63A-4DB3-831B-E5DF2FE757FB}" type="slidenum">
              <a:rPr lang="nl-BE" smtClean="0"/>
              <a:pPr>
                <a:spcAft>
                  <a:spcPts val="600"/>
                </a:spcAft>
              </a:pPr>
              <a:t>10</a:t>
            </a:fld>
            <a:endParaRPr lang="nl-BE"/>
          </a:p>
        </p:txBody>
      </p:sp>
    </p:spTree>
    <p:extLst>
      <p:ext uri="{BB962C8B-B14F-4D97-AF65-F5344CB8AC3E}">
        <p14:creationId xmlns:p14="http://schemas.microsoft.com/office/powerpoint/2010/main" val="253977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9355-713C-418A-A0BA-099061B820EE}"/>
              </a:ext>
            </a:extLst>
          </p:cNvPr>
          <p:cNvSpPr>
            <a:spLocks noGrp="1"/>
          </p:cNvSpPr>
          <p:nvPr>
            <p:ph type="title"/>
          </p:nvPr>
        </p:nvSpPr>
        <p:spPr>
          <a:xfrm>
            <a:off x="457200" y="365125"/>
            <a:ext cx="11247120" cy="1325563"/>
          </a:xfrm>
        </p:spPr>
        <p:txBody>
          <a:bodyPr anchor="ctr">
            <a:normAutofit/>
          </a:bodyPr>
          <a:lstStyle/>
          <a:p>
            <a:r>
              <a:rPr lang="nl-NL"/>
              <a:t>Specifieke richtlijnen ventileren tijdens de koude wintermaanden</a:t>
            </a:r>
          </a:p>
        </p:txBody>
      </p:sp>
      <p:sp>
        <p:nvSpPr>
          <p:cNvPr id="9" name="Text Placeholder 2">
            <a:extLst>
              <a:ext uri="{FF2B5EF4-FFF2-40B4-BE49-F238E27FC236}">
                <a16:creationId xmlns:a16="http://schemas.microsoft.com/office/drawing/2014/main" id="{4A0DA273-FA26-4BE9-9EA0-3B7AA109570C}"/>
              </a:ext>
            </a:extLst>
          </p:cNvPr>
          <p:cNvSpPr>
            <a:spLocks noGrp="1"/>
          </p:cNvSpPr>
          <p:nvPr>
            <p:ph type="body" idx="1"/>
          </p:nvPr>
        </p:nvSpPr>
        <p:spPr>
          <a:xfrm>
            <a:off x="457200" y="1681163"/>
            <a:ext cx="5540375" cy="823912"/>
          </a:xfrm>
        </p:spPr>
        <p:txBody>
          <a:bodyPr/>
          <a:lstStyle/>
          <a:p>
            <a:r>
              <a:rPr lang="en-US" sz="2800">
                <a:cs typeface="Calibri"/>
              </a:rPr>
              <a:t>Wat </a:t>
            </a:r>
            <a:r>
              <a:rPr lang="en-US" sz="2800" err="1">
                <a:cs typeface="Calibri"/>
              </a:rPr>
              <a:t>werkt</a:t>
            </a:r>
            <a:r>
              <a:rPr lang="en-US" sz="2800">
                <a:cs typeface="Calibri"/>
              </a:rPr>
              <a:t> ?</a:t>
            </a:r>
            <a:endParaRPr lang="en-US" sz="2800"/>
          </a:p>
        </p:txBody>
      </p:sp>
      <p:sp>
        <p:nvSpPr>
          <p:cNvPr id="3" name="Tijdelijke aanduiding voor inhoud 2">
            <a:extLst>
              <a:ext uri="{FF2B5EF4-FFF2-40B4-BE49-F238E27FC236}">
                <a16:creationId xmlns:a16="http://schemas.microsoft.com/office/drawing/2014/main" id="{5C5D38C5-D02B-4FD3-BC07-D6B3D8E15FE4}"/>
              </a:ext>
            </a:extLst>
          </p:cNvPr>
          <p:cNvSpPr>
            <a:spLocks noGrp="1"/>
          </p:cNvSpPr>
          <p:nvPr>
            <p:ph sz="half" idx="2"/>
          </p:nvPr>
        </p:nvSpPr>
        <p:spPr>
          <a:xfrm>
            <a:off x="482600" y="2505075"/>
            <a:ext cx="5514975" cy="2960688"/>
          </a:xfrm>
        </p:spPr>
        <p:txBody>
          <a:bodyPr vert="horz" lIns="91440" tIns="45720" rIns="91440" bIns="45720" rtlCol="0" anchor="t">
            <a:normAutofit/>
          </a:bodyPr>
          <a:lstStyle/>
          <a:p>
            <a:pPr>
              <a:buFont typeface="Arial" pitchFamily="2" charset="0"/>
              <a:buChar char="•"/>
            </a:pPr>
            <a:r>
              <a:rPr lang="nl-NL">
                <a:cs typeface="Calibri"/>
              </a:rPr>
              <a:t>Ramen/deuren open </a:t>
            </a:r>
          </a:p>
          <a:p>
            <a:pPr>
              <a:buFont typeface="Arial" pitchFamily="2" charset="0"/>
              <a:buChar char="•"/>
            </a:pPr>
            <a:r>
              <a:rPr lang="nl-NL">
                <a:cs typeface="Calibri"/>
              </a:rPr>
              <a:t>Tegenovergestelde zijden</a:t>
            </a:r>
          </a:p>
          <a:p>
            <a:pPr>
              <a:buFont typeface="Arial" pitchFamily="2" charset="0"/>
              <a:buChar char="•"/>
            </a:pPr>
            <a:r>
              <a:rPr lang="nl-NL">
                <a:cs typeface="Calibri"/>
              </a:rPr>
              <a:t>Wel meer dan 1 raam in kiepstand</a:t>
            </a:r>
          </a:p>
          <a:p>
            <a:pPr>
              <a:buFont typeface="Arial" pitchFamily="2" charset="0"/>
              <a:buChar char="•"/>
            </a:pPr>
            <a:r>
              <a:rPr lang="nl-NL">
                <a:cs typeface="Calibri"/>
              </a:rPr>
              <a:t>Combineren met alles open zetten na elk uur en tijdens pauzes </a:t>
            </a:r>
            <a:br>
              <a:rPr lang="nl-NL">
                <a:cs typeface="Calibri"/>
              </a:rPr>
            </a:br>
            <a:r>
              <a:rPr lang="nl-NL">
                <a:cs typeface="Calibri"/>
              </a:rPr>
              <a:t>( = intensief verluchten)</a:t>
            </a:r>
          </a:p>
          <a:p>
            <a:pPr marL="0" indent="0">
              <a:buNone/>
            </a:pPr>
            <a:endParaRPr lang="nl-NL">
              <a:cs typeface="Calibri"/>
            </a:endParaRPr>
          </a:p>
          <a:p>
            <a:endParaRPr lang="nl-NL">
              <a:cs typeface="Calibri"/>
            </a:endParaRPr>
          </a:p>
        </p:txBody>
      </p:sp>
      <p:sp>
        <p:nvSpPr>
          <p:cNvPr id="11" name="Text Placeholder 4">
            <a:extLst>
              <a:ext uri="{FF2B5EF4-FFF2-40B4-BE49-F238E27FC236}">
                <a16:creationId xmlns:a16="http://schemas.microsoft.com/office/drawing/2014/main" id="{E149DAB2-2881-4AFB-8A6E-D6DD6DEE85A1}"/>
              </a:ext>
            </a:extLst>
          </p:cNvPr>
          <p:cNvSpPr>
            <a:spLocks noGrp="1"/>
          </p:cNvSpPr>
          <p:nvPr>
            <p:ph type="body" sz="quarter" idx="3"/>
          </p:nvPr>
        </p:nvSpPr>
        <p:spPr>
          <a:xfrm>
            <a:off x="6172200" y="1681163"/>
            <a:ext cx="5532120" cy="823912"/>
          </a:xfrm>
        </p:spPr>
        <p:txBody>
          <a:bodyPr/>
          <a:lstStyle/>
          <a:p>
            <a:r>
              <a:rPr lang="en-US" sz="2800">
                <a:cs typeface="Calibri"/>
              </a:rPr>
              <a:t>Wat </a:t>
            </a:r>
            <a:r>
              <a:rPr lang="en-US" sz="2800" err="1">
                <a:cs typeface="Calibri"/>
              </a:rPr>
              <a:t>werkt</a:t>
            </a:r>
            <a:r>
              <a:rPr lang="en-US" sz="2800">
                <a:cs typeface="Calibri"/>
              </a:rPr>
              <a:t> </a:t>
            </a:r>
            <a:r>
              <a:rPr lang="en-US" sz="2800" err="1">
                <a:cs typeface="Calibri"/>
              </a:rPr>
              <a:t>niet</a:t>
            </a:r>
            <a:r>
              <a:rPr lang="en-US" sz="2800">
                <a:cs typeface="Calibri"/>
              </a:rPr>
              <a:t>? </a:t>
            </a:r>
            <a:endParaRPr lang="en-US" sz="2800"/>
          </a:p>
        </p:txBody>
      </p:sp>
      <p:sp>
        <p:nvSpPr>
          <p:cNvPr id="13" name="Content Placeholder 5">
            <a:extLst>
              <a:ext uri="{FF2B5EF4-FFF2-40B4-BE49-F238E27FC236}">
                <a16:creationId xmlns:a16="http://schemas.microsoft.com/office/drawing/2014/main" id="{7F083F14-4E51-4F3A-8B19-F9E6DD4E28E9}"/>
              </a:ext>
            </a:extLst>
          </p:cNvPr>
          <p:cNvSpPr>
            <a:spLocks noGrp="1"/>
          </p:cNvSpPr>
          <p:nvPr>
            <p:ph sz="quarter" idx="4"/>
          </p:nvPr>
        </p:nvSpPr>
        <p:spPr>
          <a:xfrm>
            <a:off x="6172200" y="2505075"/>
            <a:ext cx="5544820" cy="2782888"/>
          </a:xfrm>
        </p:spPr>
        <p:txBody>
          <a:bodyPr vert="horz" lIns="91440" tIns="45720" rIns="91440" bIns="45720" rtlCol="0" anchor="t">
            <a:normAutofit/>
          </a:bodyPr>
          <a:lstStyle/>
          <a:p>
            <a:pPr>
              <a:buFont typeface="Arial" pitchFamily="2" charset="0"/>
              <a:buChar char="•"/>
            </a:pPr>
            <a:r>
              <a:rPr lang="en-US">
                <a:cs typeface="Calibri" panose="020F0502020204030204"/>
              </a:rPr>
              <a:t>Ramen/</a:t>
            </a:r>
            <a:r>
              <a:rPr lang="en-US" err="1">
                <a:cs typeface="Calibri" panose="020F0502020204030204"/>
              </a:rPr>
              <a:t>deuren</a:t>
            </a:r>
            <a:r>
              <a:rPr lang="en-US">
                <a:cs typeface="Calibri" panose="020F0502020204030204"/>
              </a:rPr>
              <a:t> open </a:t>
            </a:r>
            <a:r>
              <a:rPr lang="en-US" err="1">
                <a:cs typeface="Calibri" panose="020F0502020204030204"/>
              </a:rPr>
              <a:t>aan</a:t>
            </a:r>
            <a:r>
              <a:rPr lang="en-US">
                <a:cs typeface="Calibri" panose="020F0502020204030204"/>
              </a:rPr>
              <a:t> 1 </a:t>
            </a:r>
            <a:r>
              <a:rPr lang="en-US" err="1">
                <a:cs typeface="Calibri" panose="020F0502020204030204"/>
              </a:rPr>
              <a:t>zijde</a:t>
            </a:r>
          </a:p>
          <a:p>
            <a:pPr>
              <a:buFont typeface="Arial" pitchFamily="2" charset="0"/>
              <a:buChar char="•"/>
            </a:pPr>
            <a:r>
              <a:rPr lang="en-US">
                <a:cs typeface="Calibri" panose="020F0502020204030204"/>
              </a:rPr>
              <a:t>Op </a:t>
            </a:r>
            <a:r>
              <a:rPr lang="en-US" err="1">
                <a:cs typeface="Calibri" panose="020F0502020204030204"/>
              </a:rPr>
              <a:t>deze</a:t>
            </a:r>
            <a:r>
              <a:rPr lang="en-US">
                <a:cs typeface="Calibri" panose="020F0502020204030204"/>
              </a:rPr>
              <a:t> </a:t>
            </a:r>
            <a:r>
              <a:rPr lang="en-US" err="1">
                <a:cs typeface="Calibri" panose="020F0502020204030204"/>
              </a:rPr>
              <a:t>manier</a:t>
            </a:r>
            <a:r>
              <a:rPr lang="en-US">
                <a:cs typeface="Calibri" panose="020F0502020204030204"/>
              </a:rPr>
              <a:t> </a:t>
            </a:r>
            <a:r>
              <a:rPr lang="en-US" err="1">
                <a:cs typeface="Calibri" panose="020F0502020204030204"/>
              </a:rPr>
              <a:t>alleen</a:t>
            </a:r>
            <a:r>
              <a:rPr lang="en-US">
                <a:cs typeface="Calibri" panose="020F0502020204030204"/>
              </a:rPr>
              <a:t> CO2 </a:t>
            </a:r>
            <a:r>
              <a:rPr lang="en-US" err="1">
                <a:cs typeface="Calibri" panose="020F0502020204030204"/>
              </a:rPr>
              <a:t>concentratie</a:t>
            </a:r>
            <a:r>
              <a:rPr lang="en-US">
                <a:cs typeface="Calibri" panose="020F0502020204030204"/>
              </a:rPr>
              <a:t> lager dan 900ppm is door ramen </a:t>
            </a:r>
            <a:r>
              <a:rPr lang="en-US" err="1">
                <a:cs typeface="Calibri" panose="020F0502020204030204"/>
              </a:rPr>
              <a:t>volledig</a:t>
            </a:r>
            <a:r>
              <a:rPr lang="en-US">
                <a:cs typeface="Calibri" panose="020F0502020204030204"/>
              </a:rPr>
              <a:t> open </a:t>
            </a:r>
            <a:r>
              <a:rPr lang="en-US" err="1">
                <a:cs typeface="Calibri" panose="020F0502020204030204"/>
              </a:rPr>
              <a:t>te</a:t>
            </a:r>
            <a:r>
              <a:rPr lang="en-US">
                <a:cs typeface="Calibri" panose="020F0502020204030204"/>
              </a:rPr>
              <a:t> </a:t>
            </a:r>
            <a:r>
              <a:rPr lang="en-US" err="1">
                <a:cs typeface="Calibri" panose="020F0502020204030204"/>
              </a:rPr>
              <a:t>zetten</a:t>
            </a:r>
          </a:p>
          <a:p>
            <a:pPr>
              <a:buFont typeface="Arial" pitchFamily="2" charset="0"/>
              <a:buChar char="•"/>
            </a:pPr>
            <a:r>
              <a:rPr lang="en-US">
                <a:cs typeface="Calibri" panose="020F0502020204030204"/>
              </a:rPr>
              <a:t>Heel </a:t>
            </a:r>
            <a:r>
              <a:rPr lang="en-US" err="1">
                <a:cs typeface="Calibri" panose="020F0502020204030204"/>
              </a:rPr>
              <a:t>veel</a:t>
            </a:r>
            <a:r>
              <a:rPr lang="en-US">
                <a:cs typeface="Calibri" panose="020F0502020204030204"/>
              </a:rPr>
              <a:t> </a:t>
            </a:r>
            <a:r>
              <a:rPr lang="en-US" err="1">
                <a:cs typeface="Calibri" panose="020F0502020204030204"/>
              </a:rPr>
              <a:t>klachten</a:t>
            </a:r>
            <a:r>
              <a:rPr lang="en-US">
                <a:cs typeface="Calibri" panose="020F0502020204030204"/>
              </a:rPr>
              <a:t> over </a:t>
            </a:r>
            <a:r>
              <a:rPr lang="en-US" err="1">
                <a:cs typeface="Calibri" panose="020F0502020204030204"/>
              </a:rPr>
              <a:t>koude</a:t>
            </a:r>
          </a:p>
        </p:txBody>
      </p:sp>
      <p:sp>
        <p:nvSpPr>
          <p:cNvPr id="4" name="Tijdelijke aanduiding voor dianummer 3" hidden="1">
            <a:extLst>
              <a:ext uri="{FF2B5EF4-FFF2-40B4-BE49-F238E27FC236}">
                <a16:creationId xmlns:a16="http://schemas.microsoft.com/office/drawing/2014/main" id="{DFC56DF4-D145-468B-8C72-5D3C74B05186}"/>
              </a:ext>
            </a:extLst>
          </p:cNvPr>
          <p:cNvSpPr>
            <a:spLocks noGrp="1"/>
          </p:cNvSpPr>
          <p:nvPr>
            <p:ph type="sldNum" sz="quarter" idx="4294967295"/>
          </p:nvPr>
        </p:nvSpPr>
        <p:spPr>
          <a:xfrm>
            <a:off x="8979408" y="6362836"/>
            <a:ext cx="2743200" cy="365125"/>
          </a:xfrm>
        </p:spPr>
        <p:txBody>
          <a:bodyPr/>
          <a:lstStyle/>
          <a:p>
            <a:pPr>
              <a:spcAft>
                <a:spcPts val="600"/>
              </a:spcAft>
            </a:pPr>
            <a:fld id="{2691482F-D63A-4DB3-831B-E5DF2FE757FB}" type="slidenum">
              <a:rPr lang="nl-BE" smtClean="0"/>
              <a:pPr>
                <a:spcAft>
                  <a:spcPts val="600"/>
                </a:spcAft>
              </a:pPr>
              <a:t>11</a:t>
            </a:fld>
            <a:endParaRPr lang="nl-BE"/>
          </a:p>
        </p:txBody>
      </p:sp>
      <p:sp>
        <p:nvSpPr>
          <p:cNvPr id="5" name="Tekstvak 4">
            <a:extLst>
              <a:ext uri="{FF2B5EF4-FFF2-40B4-BE49-F238E27FC236}">
                <a16:creationId xmlns:a16="http://schemas.microsoft.com/office/drawing/2014/main" id="{5AD7DFBC-930C-4559-929F-575E55786CC4}"/>
              </a:ext>
            </a:extLst>
          </p:cNvPr>
          <p:cNvSpPr txBox="1"/>
          <p:nvPr/>
        </p:nvSpPr>
        <p:spPr>
          <a:xfrm>
            <a:off x="482600" y="5753100"/>
            <a:ext cx="114935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a:ea typeface="+mn-lt"/>
                <a:cs typeface="+mn-lt"/>
              </a:rPr>
              <a:t>Info : </a:t>
            </a:r>
            <a:r>
              <a:rPr lang="nl-NL" sz="2800">
                <a:ea typeface="+mn-lt"/>
                <a:cs typeface="+mn-lt"/>
                <a:hlinkClick r:id="rId2"/>
              </a:rPr>
              <a:t>op de website van het departement onderwijs</a:t>
            </a:r>
            <a:endParaRPr lang="nl-NL" sz="2800">
              <a:ea typeface="+mn-lt"/>
              <a:cs typeface="+mn-lt"/>
            </a:endParaRPr>
          </a:p>
          <a:p>
            <a:pPr algn="l"/>
            <a:endParaRPr lang="nl-NL">
              <a:cs typeface="Calibri"/>
            </a:endParaRPr>
          </a:p>
        </p:txBody>
      </p:sp>
    </p:spTree>
    <p:extLst>
      <p:ext uri="{BB962C8B-B14F-4D97-AF65-F5344CB8AC3E}">
        <p14:creationId xmlns:p14="http://schemas.microsoft.com/office/powerpoint/2010/main" val="111965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4866F-81C9-4366-BC02-15A3EC5D1A5D}"/>
              </a:ext>
            </a:extLst>
          </p:cNvPr>
          <p:cNvSpPr>
            <a:spLocks noGrp="1"/>
          </p:cNvSpPr>
          <p:nvPr>
            <p:ph type="title"/>
          </p:nvPr>
        </p:nvSpPr>
        <p:spPr>
          <a:xfrm>
            <a:off x="457200" y="365125"/>
            <a:ext cx="11247120" cy="1325563"/>
          </a:xfrm>
        </p:spPr>
        <p:txBody>
          <a:bodyPr anchor="ctr">
            <a:normAutofit/>
          </a:bodyPr>
          <a:lstStyle/>
          <a:p>
            <a:r>
              <a:rPr lang="nl-NL"/>
              <a:t>Specifieke richtlijnen ventileren tijdens de koude wintermaanden</a:t>
            </a:r>
          </a:p>
        </p:txBody>
      </p:sp>
      <p:sp>
        <p:nvSpPr>
          <p:cNvPr id="9" name="Text Placeholder 2">
            <a:extLst>
              <a:ext uri="{FF2B5EF4-FFF2-40B4-BE49-F238E27FC236}">
                <a16:creationId xmlns:a16="http://schemas.microsoft.com/office/drawing/2014/main" id="{BED4592B-2B55-4506-913C-86D018275324}"/>
              </a:ext>
            </a:extLst>
          </p:cNvPr>
          <p:cNvSpPr>
            <a:spLocks noGrp="1"/>
          </p:cNvSpPr>
          <p:nvPr>
            <p:ph type="body" idx="1"/>
          </p:nvPr>
        </p:nvSpPr>
        <p:spPr>
          <a:xfrm>
            <a:off x="457200" y="1681163"/>
            <a:ext cx="7800975" cy="823912"/>
          </a:xfrm>
        </p:spPr>
        <p:txBody>
          <a:bodyPr>
            <a:normAutofit/>
          </a:bodyPr>
          <a:lstStyle/>
          <a:p>
            <a:r>
              <a:rPr lang="nl-NL" sz="2800">
                <a:ea typeface="+mn-lt"/>
                <a:cs typeface="+mn-lt"/>
              </a:rPr>
              <a:t>Wat kan je doen om tocht en koude te verhelpen? </a:t>
            </a:r>
            <a:endParaRPr lang="nl-NL" sz="2800"/>
          </a:p>
        </p:txBody>
      </p:sp>
      <p:sp>
        <p:nvSpPr>
          <p:cNvPr id="3" name="Tijdelijke aanduiding voor inhoud 2">
            <a:extLst>
              <a:ext uri="{FF2B5EF4-FFF2-40B4-BE49-F238E27FC236}">
                <a16:creationId xmlns:a16="http://schemas.microsoft.com/office/drawing/2014/main" id="{41511E80-1840-4F43-8BB5-1839CACBD6E2}"/>
              </a:ext>
            </a:extLst>
          </p:cNvPr>
          <p:cNvSpPr>
            <a:spLocks noGrp="1"/>
          </p:cNvSpPr>
          <p:nvPr>
            <p:ph sz="half" idx="2"/>
          </p:nvPr>
        </p:nvSpPr>
        <p:spPr>
          <a:xfrm>
            <a:off x="457200" y="2860675"/>
            <a:ext cx="10963275" cy="3316288"/>
          </a:xfrm>
        </p:spPr>
        <p:txBody>
          <a:bodyPr vert="horz" lIns="91440" tIns="45720" rIns="91440" bIns="45720" rtlCol="0" anchor="t">
            <a:normAutofit/>
          </a:bodyPr>
          <a:lstStyle/>
          <a:p>
            <a:pPr>
              <a:lnSpc>
                <a:spcPct val="150000"/>
              </a:lnSpc>
              <a:buFont typeface="Arial"/>
              <a:buChar char="•"/>
            </a:pPr>
            <a:r>
              <a:rPr lang="nl-NL">
                <a:ea typeface="+mn-lt"/>
                <a:cs typeface="+mn-lt"/>
              </a:rPr>
              <a:t>Roosters of ramen, zoveel mogelijk (gedeeltelijk) openzetten.</a:t>
            </a:r>
            <a:endParaRPr lang="nl-NL">
              <a:cs typeface="Calibri" panose="020F0502020204030204"/>
            </a:endParaRPr>
          </a:p>
          <a:p>
            <a:pPr>
              <a:lnSpc>
                <a:spcPct val="150000"/>
              </a:lnSpc>
              <a:buFont typeface="Arial"/>
              <a:buChar char="•"/>
            </a:pPr>
            <a:r>
              <a:rPr lang="nl-NL">
                <a:ea typeface="+mn-lt"/>
                <a:cs typeface="+mn-lt"/>
              </a:rPr>
              <a:t>De verwarming continu op laten staan tijdens de openingsuren</a:t>
            </a:r>
          </a:p>
          <a:p>
            <a:pPr>
              <a:lnSpc>
                <a:spcPct val="150000"/>
              </a:lnSpc>
              <a:buFont typeface="Arial"/>
              <a:buChar char="•"/>
            </a:pPr>
            <a:r>
              <a:rPr lang="nl-NL">
                <a:ea typeface="+mn-lt"/>
                <a:cs typeface="+mn-lt"/>
              </a:rPr>
              <a:t>Eventueel de stooklijn van de ketel (laten) aanpassen</a:t>
            </a:r>
          </a:p>
          <a:p>
            <a:pPr>
              <a:lnSpc>
                <a:spcPct val="150000"/>
              </a:lnSpc>
              <a:buFont typeface="Arial"/>
              <a:buChar char="•"/>
            </a:pPr>
            <a:r>
              <a:rPr lang="nl-NL">
                <a:ea typeface="+mn-lt"/>
                <a:cs typeface="+mn-lt"/>
              </a:rPr>
              <a:t>Bij vrieskou de nachtverlaging bijstellen of eventueel uitschakelen</a:t>
            </a:r>
            <a:endParaRPr lang="nl-NL">
              <a:cs typeface="Calibri" panose="020F0502020204030204"/>
            </a:endParaRPr>
          </a:p>
        </p:txBody>
      </p:sp>
      <p:sp>
        <p:nvSpPr>
          <p:cNvPr id="4" name="Tijdelijke aanduiding voor dianummer 3" hidden="1">
            <a:extLst>
              <a:ext uri="{FF2B5EF4-FFF2-40B4-BE49-F238E27FC236}">
                <a16:creationId xmlns:a16="http://schemas.microsoft.com/office/drawing/2014/main" id="{659E8A78-8AFB-4ABA-92E2-49848AC9C77A}"/>
              </a:ext>
            </a:extLst>
          </p:cNvPr>
          <p:cNvSpPr>
            <a:spLocks noGrp="1"/>
          </p:cNvSpPr>
          <p:nvPr>
            <p:ph type="sldNum" sz="quarter" idx="4294967295"/>
          </p:nvPr>
        </p:nvSpPr>
        <p:spPr>
          <a:xfrm>
            <a:off x="8979408" y="6362836"/>
            <a:ext cx="2743200" cy="365125"/>
          </a:xfrm>
        </p:spPr>
        <p:txBody>
          <a:bodyPr/>
          <a:lstStyle/>
          <a:p>
            <a:pPr>
              <a:spcAft>
                <a:spcPts val="600"/>
              </a:spcAft>
            </a:pPr>
            <a:fld id="{2691482F-D63A-4DB3-831B-E5DF2FE757FB}" type="slidenum">
              <a:rPr lang="nl-BE" smtClean="0"/>
              <a:pPr>
                <a:spcAft>
                  <a:spcPts val="600"/>
                </a:spcAft>
              </a:pPr>
              <a:t>12</a:t>
            </a:fld>
            <a:endParaRPr lang="nl-BE"/>
          </a:p>
        </p:txBody>
      </p:sp>
    </p:spTree>
    <p:extLst>
      <p:ext uri="{BB962C8B-B14F-4D97-AF65-F5344CB8AC3E}">
        <p14:creationId xmlns:p14="http://schemas.microsoft.com/office/powerpoint/2010/main" val="401453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BCDCB-3533-4665-9C41-D60D9048C030}"/>
              </a:ext>
            </a:extLst>
          </p:cNvPr>
          <p:cNvSpPr>
            <a:spLocks noGrp="1"/>
          </p:cNvSpPr>
          <p:nvPr>
            <p:ph type="title"/>
          </p:nvPr>
        </p:nvSpPr>
        <p:spPr/>
        <p:txBody>
          <a:bodyPr/>
          <a:lstStyle/>
          <a:p>
            <a:br>
              <a:rPr lang="nl-BE"/>
            </a:br>
            <a:endParaRPr lang="nl-BE"/>
          </a:p>
        </p:txBody>
      </p:sp>
      <p:pic>
        <p:nvPicPr>
          <p:cNvPr id="4" name="Afbeelding 6">
            <a:extLst>
              <a:ext uri="{FF2B5EF4-FFF2-40B4-BE49-F238E27FC236}">
                <a16:creationId xmlns:a16="http://schemas.microsoft.com/office/drawing/2014/main" id="{D8C98546-B1C4-4D28-B4AE-8B41BE733F08}"/>
              </a:ext>
            </a:extLst>
          </p:cNvPr>
          <p:cNvPicPr>
            <a:picLocks noChangeAspect="1"/>
          </p:cNvPicPr>
          <p:nvPr/>
        </p:nvPicPr>
        <p:blipFill>
          <a:blip r:embed="rId2"/>
          <a:stretch>
            <a:fillRect/>
          </a:stretch>
        </p:blipFill>
        <p:spPr>
          <a:xfrm>
            <a:off x="4010880" y="1371356"/>
            <a:ext cx="4160471" cy="4107351"/>
          </a:xfrm>
          <a:prstGeom prst="rect">
            <a:avLst/>
          </a:prstGeom>
        </p:spPr>
      </p:pic>
    </p:spTree>
    <p:extLst>
      <p:ext uri="{BB962C8B-B14F-4D97-AF65-F5344CB8AC3E}">
        <p14:creationId xmlns:p14="http://schemas.microsoft.com/office/powerpoint/2010/main" val="308534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Afbeelding 105">
            <a:extLst>
              <a:ext uri="{FF2B5EF4-FFF2-40B4-BE49-F238E27FC236}">
                <a16:creationId xmlns:a16="http://schemas.microsoft.com/office/drawing/2014/main" id="{36B3778E-136B-40AD-B191-908C2F25D054}"/>
              </a:ext>
            </a:extLst>
          </p:cNvPr>
          <p:cNvPicPr>
            <a:picLocks noChangeAspect="1"/>
          </p:cNvPicPr>
          <p:nvPr/>
        </p:nvPicPr>
        <p:blipFill>
          <a:blip r:embed="rId2"/>
          <a:stretch>
            <a:fillRect/>
          </a:stretch>
        </p:blipFill>
        <p:spPr>
          <a:xfrm>
            <a:off x="682992" y="711595"/>
            <a:ext cx="10831512" cy="5090810"/>
          </a:xfrm>
          <a:prstGeom prst="rect">
            <a:avLst/>
          </a:prstGeom>
          <a:noFill/>
        </p:spPr>
      </p:pic>
    </p:spTree>
    <p:extLst>
      <p:ext uri="{BB962C8B-B14F-4D97-AF65-F5344CB8AC3E}">
        <p14:creationId xmlns:p14="http://schemas.microsoft.com/office/powerpoint/2010/main" val="206340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hidden="1">
            <a:extLst>
              <a:ext uri="{FF2B5EF4-FFF2-40B4-BE49-F238E27FC236}">
                <a16:creationId xmlns:a16="http://schemas.microsoft.com/office/drawing/2014/main" id="{E153E226-1508-4F00-B24E-F9AA526B7808}"/>
              </a:ext>
            </a:extLst>
          </p:cNvPr>
          <p:cNvSpPr>
            <a:spLocks noGrp="1"/>
          </p:cNvSpPr>
          <p:nvPr>
            <p:ph type="sldNum" sz="quarter" idx="10"/>
          </p:nvPr>
        </p:nvSpPr>
        <p:spPr>
          <a:xfrm>
            <a:off x="8979408" y="6362836"/>
            <a:ext cx="2743200" cy="365125"/>
          </a:xfrm>
        </p:spPr>
        <p:txBody>
          <a:bodyPr/>
          <a:lstStyle/>
          <a:p>
            <a:pPr>
              <a:spcAft>
                <a:spcPts val="600"/>
              </a:spcAft>
            </a:pPr>
            <a:fld id="{2691482F-D63A-4DB3-831B-E5DF2FE757FB}" type="slidenum">
              <a:rPr lang="nl-BE" smtClean="0"/>
              <a:pPr>
                <a:spcAft>
                  <a:spcPts val="600"/>
                </a:spcAft>
              </a:pPr>
              <a:t>15</a:t>
            </a:fld>
            <a:endParaRPr lang="nl-BE"/>
          </a:p>
        </p:txBody>
      </p:sp>
      <p:pic>
        <p:nvPicPr>
          <p:cNvPr id="3" name="Afbeelding 3">
            <a:extLst>
              <a:ext uri="{FF2B5EF4-FFF2-40B4-BE49-F238E27FC236}">
                <a16:creationId xmlns:a16="http://schemas.microsoft.com/office/drawing/2014/main" id="{F707439B-6FE5-4101-AD41-789B944D1268}"/>
              </a:ext>
            </a:extLst>
          </p:cNvPr>
          <p:cNvPicPr>
            <a:picLocks noChangeAspect="1"/>
          </p:cNvPicPr>
          <p:nvPr/>
        </p:nvPicPr>
        <p:blipFill>
          <a:blip r:embed="rId2"/>
          <a:stretch>
            <a:fillRect/>
          </a:stretch>
        </p:blipFill>
        <p:spPr>
          <a:xfrm>
            <a:off x="2290763" y="2224088"/>
            <a:ext cx="1419225" cy="1552575"/>
          </a:xfrm>
          <a:prstGeom prst="rect">
            <a:avLst/>
          </a:prstGeom>
        </p:spPr>
      </p:pic>
      <p:pic>
        <p:nvPicPr>
          <p:cNvPr id="4" name="Afbeelding 5" descr="Afbeelding met tekst&#10;&#10;Automatisch gegenereerde beschrijving">
            <a:extLst>
              <a:ext uri="{FF2B5EF4-FFF2-40B4-BE49-F238E27FC236}">
                <a16:creationId xmlns:a16="http://schemas.microsoft.com/office/drawing/2014/main" id="{302B950E-B063-4345-A871-88AC31FC9294}"/>
              </a:ext>
            </a:extLst>
          </p:cNvPr>
          <p:cNvPicPr>
            <a:picLocks noChangeAspect="1"/>
          </p:cNvPicPr>
          <p:nvPr/>
        </p:nvPicPr>
        <p:blipFill>
          <a:blip r:embed="rId3"/>
          <a:stretch>
            <a:fillRect/>
          </a:stretch>
        </p:blipFill>
        <p:spPr>
          <a:xfrm>
            <a:off x="4867275" y="2247900"/>
            <a:ext cx="1362075" cy="1743075"/>
          </a:xfrm>
          <a:prstGeom prst="rect">
            <a:avLst/>
          </a:prstGeom>
        </p:spPr>
      </p:pic>
      <p:pic>
        <p:nvPicPr>
          <p:cNvPr id="6" name="Afbeelding 6" descr="Afbeelding met tekst&#10;&#10;Automatisch gegenereerde beschrijving">
            <a:extLst>
              <a:ext uri="{FF2B5EF4-FFF2-40B4-BE49-F238E27FC236}">
                <a16:creationId xmlns:a16="http://schemas.microsoft.com/office/drawing/2014/main" id="{04CCB6AC-1E28-4B1B-92F9-9327027A724C}"/>
              </a:ext>
            </a:extLst>
          </p:cNvPr>
          <p:cNvPicPr>
            <a:picLocks noChangeAspect="1"/>
          </p:cNvPicPr>
          <p:nvPr/>
        </p:nvPicPr>
        <p:blipFill>
          <a:blip r:embed="rId4"/>
          <a:stretch>
            <a:fillRect/>
          </a:stretch>
        </p:blipFill>
        <p:spPr>
          <a:xfrm>
            <a:off x="7635875" y="2273300"/>
            <a:ext cx="1381125" cy="1581150"/>
          </a:xfrm>
          <a:prstGeom prst="rect">
            <a:avLst/>
          </a:prstGeom>
        </p:spPr>
      </p:pic>
      <p:sp>
        <p:nvSpPr>
          <p:cNvPr id="7" name="Tekstvak 6">
            <a:extLst>
              <a:ext uri="{FF2B5EF4-FFF2-40B4-BE49-F238E27FC236}">
                <a16:creationId xmlns:a16="http://schemas.microsoft.com/office/drawing/2014/main" id="{FDA50B07-301C-4B6C-892C-306503A4AED5}"/>
              </a:ext>
            </a:extLst>
          </p:cNvPr>
          <p:cNvSpPr txBox="1"/>
          <p:nvPr/>
        </p:nvSpPr>
        <p:spPr>
          <a:xfrm>
            <a:off x="3867150" y="922337"/>
            <a:ext cx="37671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4400"/>
              <a:t>Alarmniveau 4</a:t>
            </a:r>
            <a:endParaRPr lang="nl-NL" sz="4400">
              <a:cs typeface="Calibri"/>
            </a:endParaRPr>
          </a:p>
        </p:txBody>
      </p:sp>
    </p:spTree>
    <p:extLst>
      <p:ext uri="{BB962C8B-B14F-4D97-AF65-F5344CB8AC3E}">
        <p14:creationId xmlns:p14="http://schemas.microsoft.com/office/powerpoint/2010/main" val="260179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F06AD-39B8-4525-A0E0-6343167048CE}"/>
              </a:ext>
            </a:extLst>
          </p:cNvPr>
          <p:cNvSpPr>
            <a:spLocks noGrp="1"/>
          </p:cNvSpPr>
          <p:nvPr>
            <p:ph type="title"/>
          </p:nvPr>
        </p:nvSpPr>
        <p:spPr/>
        <p:txBody>
          <a:bodyPr/>
          <a:lstStyle/>
          <a:p>
            <a:r>
              <a:rPr lang="nl-BE"/>
              <a:t>Risico analyse</a:t>
            </a:r>
          </a:p>
        </p:txBody>
      </p:sp>
      <p:sp>
        <p:nvSpPr>
          <p:cNvPr id="3" name="Tijdelijke aanduiding voor inhoud 2">
            <a:extLst>
              <a:ext uri="{FF2B5EF4-FFF2-40B4-BE49-F238E27FC236}">
                <a16:creationId xmlns:a16="http://schemas.microsoft.com/office/drawing/2014/main" id="{B735DCF6-6D9D-4957-93B8-2C1FF847BA59}"/>
              </a:ext>
            </a:extLst>
          </p:cNvPr>
          <p:cNvSpPr>
            <a:spLocks noGrp="1"/>
          </p:cNvSpPr>
          <p:nvPr>
            <p:ph idx="1"/>
          </p:nvPr>
        </p:nvSpPr>
        <p:spPr>
          <a:xfrm>
            <a:off x="434340" y="2394036"/>
            <a:ext cx="11323320" cy="2944083"/>
          </a:xfrm>
        </p:spPr>
        <p:txBody>
          <a:bodyPr/>
          <a:lstStyle/>
          <a:p>
            <a:pPr marL="0" indent="0">
              <a:buNone/>
            </a:pPr>
            <a:r>
              <a:rPr lang="nl-NL">
                <a:solidFill>
                  <a:srgbClr val="FF0000"/>
                </a:solidFill>
              </a:rPr>
              <a:t>Opmerking</a:t>
            </a:r>
            <a:r>
              <a:rPr lang="nl-NL"/>
              <a:t>: </a:t>
            </a:r>
          </a:p>
          <a:p>
            <a:pPr marL="0" indent="0">
              <a:buNone/>
            </a:pPr>
            <a:r>
              <a:rPr lang="nl-NL"/>
              <a:t>indien de risicoanalyse bepaalde voorwaarden vooropstelt bij een hervatting van een opdracht (vb. een persoonlijk beschermingsmiddel) en het centrum kan niet voldoen aan deze voorwaarde (vb. omdat een bepaald beschermingsmiddel niet beschikbaar is), zal beslist moeten worden om de opdracht niet uit te voeren of op een alternatieve manier uit te voeren.</a:t>
            </a:r>
            <a:endParaRPr lang="nl-BE"/>
          </a:p>
        </p:txBody>
      </p:sp>
      <p:sp>
        <p:nvSpPr>
          <p:cNvPr id="4" name="Tijdelijke aanduiding voor dianummer 3">
            <a:extLst>
              <a:ext uri="{FF2B5EF4-FFF2-40B4-BE49-F238E27FC236}">
                <a16:creationId xmlns:a16="http://schemas.microsoft.com/office/drawing/2014/main" id="{EB0257B4-F210-4E50-9A44-6DE3BC739ED3}"/>
              </a:ext>
            </a:extLst>
          </p:cNvPr>
          <p:cNvSpPr>
            <a:spLocks noGrp="1"/>
          </p:cNvSpPr>
          <p:nvPr>
            <p:ph type="sldNum" sz="quarter" idx="10"/>
          </p:nvPr>
        </p:nvSpPr>
        <p:spPr/>
        <p:txBody>
          <a:bodyPr/>
          <a:lstStyle/>
          <a:p>
            <a:fld id="{2691482F-D63A-4DB3-831B-E5DF2FE757FB}" type="slidenum">
              <a:rPr lang="nl-BE" smtClean="0"/>
              <a:pPr/>
              <a:t>16</a:t>
            </a:fld>
            <a:endParaRPr lang="nl-BE"/>
          </a:p>
        </p:txBody>
      </p:sp>
    </p:spTree>
    <p:extLst>
      <p:ext uri="{BB962C8B-B14F-4D97-AF65-F5344CB8AC3E}">
        <p14:creationId xmlns:p14="http://schemas.microsoft.com/office/powerpoint/2010/main" val="232861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5EDBE-96D3-417C-AB37-44E0C9727EDC}"/>
              </a:ext>
            </a:extLst>
          </p:cNvPr>
          <p:cNvSpPr>
            <a:spLocks noGrp="1"/>
          </p:cNvSpPr>
          <p:nvPr>
            <p:ph type="title"/>
          </p:nvPr>
        </p:nvSpPr>
        <p:spPr/>
        <p:txBody>
          <a:bodyPr/>
          <a:lstStyle/>
          <a:p>
            <a:r>
              <a:rPr lang="nl-BE">
                <a:latin typeface="Calibri"/>
                <a:cs typeface="Calibri"/>
              </a:rPr>
              <a:t>Nieuw op onze Coronawebsite</a:t>
            </a:r>
            <a:endParaRPr lang="nl-BE"/>
          </a:p>
        </p:txBody>
      </p:sp>
    </p:spTree>
    <p:extLst>
      <p:ext uri="{BB962C8B-B14F-4D97-AF65-F5344CB8AC3E}">
        <p14:creationId xmlns:p14="http://schemas.microsoft.com/office/powerpoint/2010/main" val="130713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C054A-813E-4DD5-BB1B-9BBF5C88F6A7}"/>
              </a:ext>
            </a:extLst>
          </p:cNvPr>
          <p:cNvSpPr>
            <a:spLocks noGrp="1"/>
          </p:cNvSpPr>
          <p:nvPr>
            <p:ph type="title"/>
          </p:nvPr>
        </p:nvSpPr>
        <p:spPr/>
        <p:txBody>
          <a:bodyPr/>
          <a:lstStyle/>
          <a:p>
            <a:r>
              <a:rPr lang="nl-BE">
                <a:latin typeface="Calibri"/>
                <a:cs typeface="Calibri"/>
              </a:rPr>
              <a:t>Corona website</a:t>
            </a:r>
            <a:endParaRPr lang="nl-BE"/>
          </a:p>
        </p:txBody>
      </p:sp>
      <p:sp>
        <p:nvSpPr>
          <p:cNvPr id="3" name="Tijdelijke aanduiding voor inhoud 2">
            <a:extLst>
              <a:ext uri="{FF2B5EF4-FFF2-40B4-BE49-F238E27FC236}">
                <a16:creationId xmlns:a16="http://schemas.microsoft.com/office/drawing/2014/main" id="{23F94A65-04B0-4254-821D-FD9FA30A6618}"/>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nl-NL">
                <a:ea typeface="+mn-lt"/>
                <a:cs typeface="+mn-lt"/>
                <a:hlinkClick r:id="rId2">
                  <a:extLst>
                    <a:ext uri="{A12FA001-AC4F-418D-AE19-62706E023703}">
                      <ahyp:hlinkClr xmlns:ahyp="http://schemas.microsoft.com/office/drawing/2018/hyperlinkcolor" val="tx"/>
                    </a:ext>
                  </a:extLst>
                </a:hlinkClick>
              </a:rPr>
              <a:t>https://www.mijnvclb.be/corona/welzijn.php</a:t>
            </a:r>
            <a:endParaRPr lang="nl-NL">
              <a:ea typeface="+mn-lt"/>
              <a:cs typeface="+mn-lt"/>
            </a:endParaRPr>
          </a:p>
          <a:p>
            <a:endParaRPr lang="nl-NL">
              <a:cs typeface="Calibri"/>
            </a:endParaRPr>
          </a:p>
          <a:p>
            <a:pPr marL="0" indent="0">
              <a:lnSpc>
                <a:spcPct val="150000"/>
              </a:lnSpc>
              <a:buNone/>
            </a:pPr>
            <a:r>
              <a:rPr lang="nl-NL" u="sng">
                <a:cs typeface="Calibri"/>
              </a:rPr>
              <a:t>Werkdocumenten: </a:t>
            </a:r>
          </a:p>
          <a:p>
            <a:pPr>
              <a:lnSpc>
                <a:spcPct val="150000"/>
              </a:lnSpc>
              <a:buFont typeface="Arial" pitchFamily="2" charset="0"/>
              <a:buChar char="•"/>
            </a:pPr>
            <a:r>
              <a:rPr lang="nl-NL" err="1">
                <a:cs typeface="Calibri"/>
              </a:rPr>
              <a:t>Powerpoint</a:t>
            </a:r>
            <a:r>
              <a:rPr lang="nl-NL">
                <a:cs typeface="Calibri"/>
              </a:rPr>
              <a:t> presentatie gebruik van mondmaskers</a:t>
            </a:r>
          </a:p>
          <a:p>
            <a:pPr>
              <a:lnSpc>
                <a:spcPct val="150000"/>
              </a:lnSpc>
              <a:buFont typeface="Arial" pitchFamily="2" charset="0"/>
              <a:buChar char="•"/>
            </a:pPr>
            <a:r>
              <a:rPr lang="nl-NL">
                <a:cs typeface="Calibri"/>
              </a:rPr>
              <a:t>Leidraad bij aankoop mondmaskers</a:t>
            </a:r>
          </a:p>
          <a:p>
            <a:pPr>
              <a:lnSpc>
                <a:spcPct val="150000"/>
              </a:lnSpc>
              <a:buFont typeface="Arial" pitchFamily="2" charset="0"/>
              <a:buChar char="•"/>
            </a:pPr>
            <a:r>
              <a:rPr lang="nl-NL">
                <a:cs typeface="Calibri"/>
              </a:rPr>
              <a:t>Leidraad bij aankoop handalcohol</a:t>
            </a:r>
          </a:p>
          <a:p>
            <a:pPr marL="0" indent="0">
              <a:lnSpc>
                <a:spcPct val="150000"/>
              </a:lnSpc>
              <a:buNone/>
            </a:pPr>
            <a:r>
              <a:rPr lang="nl-NL">
                <a:cs typeface="Calibri"/>
              </a:rPr>
              <a:t>In samenwerking met Hans </a:t>
            </a:r>
            <a:r>
              <a:rPr lang="nl-NL" err="1">
                <a:cs typeface="Calibri"/>
              </a:rPr>
              <a:t>Bruyndonckx</a:t>
            </a:r>
            <a:r>
              <a:rPr lang="nl-NL">
                <a:cs typeface="Calibri"/>
              </a:rPr>
              <a:t> Vrij CLB Ami2</a:t>
            </a:r>
          </a:p>
        </p:txBody>
      </p:sp>
      <p:sp>
        <p:nvSpPr>
          <p:cNvPr id="4" name="Tijdelijke aanduiding voor dianummer 3">
            <a:extLst>
              <a:ext uri="{FF2B5EF4-FFF2-40B4-BE49-F238E27FC236}">
                <a16:creationId xmlns:a16="http://schemas.microsoft.com/office/drawing/2014/main" id="{3F6A2108-8534-4C4A-8C73-6EFDC8F790BA}"/>
              </a:ext>
            </a:extLst>
          </p:cNvPr>
          <p:cNvSpPr>
            <a:spLocks noGrp="1"/>
          </p:cNvSpPr>
          <p:nvPr>
            <p:ph type="sldNum" sz="quarter" idx="10"/>
          </p:nvPr>
        </p:nvSpPr>
        <p:spPr/>
        <p:txBody>
          <a:bodyPr/>
          <a:lstStyle/>
          <a:p>
            <a:fld id="{2691482F-D63A-4DB3-831B-E5DF2FE757FB}" type="slidenum">
              <a:rPr lang="nl-BE" smtClean="0"/>
              <a:pPr/>
              <a:t>18</a:t>
            </a:fld>
            <a:endParaRPr lang="nl-BE"/>
          </a:p>
        </p:txBody>
      </p:sp>
    </p:spTree>
    <p:extLst>
      <p:ext uri="{BB962C8B-B14F-4D97-AF65-F5344CB8AC3E}">
        <p14:creationId xmlns:p14="http://schemas.microsoft.com/office/powerpoint/2010/main" val="4120390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1E678-16EB-4C07-B652-BFD237AFED31}"/>
              </a:ext>
            </a:extLst>
          </p:cNvPr>
          <p:cNvSpPr>
            <a:spLocks noGrp="1"/>
          </p:cNvSpPr>
          <p:nvPr>
            <p:ph type="title"/>
          </p:nvPr>
        </p:nvSpPr>
        <p:spPr/>
        <p:txBody>
          <a:bodyPr/>
          <a:lstStyle/>
          <a:p>
            <a:r>
              <a:rPr lang="nl-BE"/>
              <a:t>Vragen uit het werkveld</a:t>
            </a:r>
          </a:p>
        </p:txBody>
      </p:sp>
    </p:spTree>
    <p:extLst>
      <p:ext uri="{BB962C8B-B14F-4D97-AF65-F5344CB8AC3E}">
        <p14:creationId xmlns:p14="http://schemas.microsoft.com/office/powerpoint/2010/main" val="3616473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3CCEA308-C3C8-490E-BA25-35A130599F5B}"/>
              </a:ext>
            </a:extLst>
          </p:cNvPr>
          <p:cNvPicPr>
            <a:picLocks noChangeAspect="1"/>
          </p:cNvPicPr>
          <p:nvPr/>
        </p:nvPicPr>
        <p:blipFill rotWithShape="1">
          <a:blip r:embed="rId2"/>
          <a:srcRect/>
          <a:stretch/>
        </p:blipFill>
        <p:spPr>
          <a:xfrm>
            <a:off x="20" y="10"/>
            <a:ext cx="12191980" cy="6857990"/>
          </a:xfrm>
          <a:prstGeom prst="rect">
            <a:avLst/>
          </a:prstGeom>
          <a:noFill/>
        </p:spPr>
      </p:pic>
    </p:spTree>
    <p:extLst>
      <p:ext uri="{BB962C8B-B14F-4D97-AF65-F5344CB8AC3E}">
        <p14:creationId xmlns:p14="http://schemas.microsoft.com/office/powerpoint/2010/main" val="221491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4CE51-F379-4107-BB68-A76D7015F1A2}"/>
              </a:ext>
            </a:extLst>
          </p:cNvPr>
          <p:cNvSpPr>
            <a:spLocks noGrp="1"/>
          </p:cNvSpPr>
          <p:nvPr>
            <p:ph type="title"/>
          </p:nvPr>
        </p:nvSpPr>
        <p:spPr/>
        <p:txBody>
          <a:bodyPr/>
          <a:lstStyle/>
          <a:p>
            <a:r>
              <a:rPr lang="nl-BE">
                <a:latin typeface="Calibri"/>
                <a:cs typeface="Calibri"/>
              </a:rPr>
              <a:t>Overlegmomenten </a:t>
            </a:r>
            <a:endParaRPr lang="nl-BE"/>
          </a:p>
        </p:txBody>
      </p:sp>
      <p:sp>
        <p:nvSpPr>
          <p:cNvPr id="3" name="Tijdelijke aanduiding voor inhoud 2">
            <a:extLst>
              <a:ext uri="{FF2B5EF4-FFF2-40B4-BE49-F238E27FC236}">
                <a16:creationId xmlns:a16="http://schemas.microsoft.com/office/drawing/2014/main" id="{5DC774F2-2BC9-4129-85EF-B1C5FA42E88C}"/>
              </a:ext>
            </a:extLst>
          </p:cNvPr>
          <p:cNvSpPr>
            <a:spLocks noGrp="1"/>
          </p:cNvSpPr>
          <p:nvPr>
            <p:ph idx="1"/>
          </p:nvPr>
        </p:nvSpPr>
        <p:spPr/>
        <p:txBody>
          <a:bodyPr vert="horz" lIns="91440" tIns="45720" rIns="91440" bIns="45720" rtlCol="0" anchor="t">
            <a:normAutofit/>
          </a:bodyPr>
          <a:lstStyle/>
          <a:p>
            <a:pPr marL="0" indent="0">
              <a:buNone/>
            </a:pPr>
            <a:r>
              <a:rPr lang="nl-BE">
                <a:ea typeface="+mn-lt"/>
                <a:cs typeface="+mn-lt"/>
              </a:rPr>
              <a:t>Kunnen we ouders in beperkte groepjes informeren in het kader van OLB?</a:t>
            </a:r>
            <a:endParaRPr lang="nl-NL">
              <a:ea typeface="+mn-lt"/>
              <a:cs typeface="+mn-lt"/>
            </a:endParaRPr>
          </a:p>
          <a:p>
            <a:pPr marL="0" indent="0">
              <a:buNone/>
            </a:pPr>
            <a:r>
              <a:rPr lang="nl-NL">
                <a:cs typeface="Calibri"/>
              </a:rPr>
              <a:t>Kunnen we nog ouders zien op de school?</a:t>
            </a:r>
          </a:p>
          <a:p>
            <a:pPr marL="0" indent="0">
              <a:buNone/>
            </a:pPr>
            <a:endParaRPr lang="nl-BE">
              <a:cs typeface="Calibri"/>
            </a:endParaRPr>
          </a:p>
          <a:p>
            <a:pPr marL="0" indent="0">
              <a:buNone/>
            </a:pPr>
            <a:r>
              <a:rPr lang="nl-BE" b="1">
                <a:solidFill>
                  <a:srgbClr val="008D36"/>
                </a:solidFill>
                <a:cs typeface="Calibri" panose="020F0502020204030204"/>
              </a:rPr>
              <a:t>Wat zegt het departement onderwijs?</a:t>
            </a:r>
          </a:p>
          <a:p>
            <a:pPr marL="0" indent="0">
              <a:buNone/>
            </a:pPr>
            <a:r>
              <a:rPr lang="nl-BE">
                <a:solidFill>
                  <a:srgbClr val="008D36"/>
                </a:solidFill>
                <a:ea typeface="+mn-lt"/>
                <a:cs typeface="+mn-lt"/>
              </a:rPr>
              <a:t>Oudercontacten, klassenraden en pedagogische studiedagen moeten hoe dan ook online plaatsvinden in fase oranje. </a:t>
            </a:r>
          </a:p>
          <a:p>
            <a:pPr marL="0" indent="0">
              <a:buNone/>
            </a:pPr>
            <a:r>
              <a:rPr lang="nl-BE" b="1">
                <a:solidFill>
                  <a:srgbClr val="008D36"/>
                </a:solidFill>
                <a:cs typeface="Calibri"/>
              </a:rPr>
              <a:t>Wat staat er in schooldirect?</a:t>
            </a:r>
          </a:p>
          <a:p>
            <a:pPr marL="0" indent="0">
              <a:buNone/>
            </a:pPr>
            <a:r>
              <a:rPr lang="nl-BE">
                <a:solidFill>
                  <a:srgbClr val="008D36"/>
                </a:solidFill>
                <a:ea typeface="+mn-lt"/>
                <a:cs typeface="+mn-lt"/>
              </a:rPr>
              <a:t>Ouders zijn momenteel niet toegelaten op school!</a:t>
            </a:r>
            <a:endParaRPr lang="nl-BE">
              <a:solidFill>
                <a:srgbClr val="008D36"/>
              </a:solidFill>
            </a:endParaRPr>
          </a:p>
        </p:txBody>
      </p:sp>
      <p:sp>
        <p:nvSpPr>
          <p:cNvPr id="4" name="Tijdelijke aanduiding voor dianummer 3">
            <a:extLst>
              <a:ext uri="{FF2B5EF4-FFF2-40B4-BE49-F238E27FC236}">
                <a16:creationId xmlns:a16="http://schemas.microsoft.com/office/drawing/2014/main" id="{BE322DC5-BAE0-4B84-9D1F-474C9B725B83}"/>
              </a:ext>
            </a:extLst>
          </p:cNvPr>
          <p:cNvSpPr>
            <a:spLocks noGrp="1"/>
          </p:cNvSpPr>
          <p:nvPr>
            <p:ph type="sldNum" sz="quarter" idx="10"/>
          </p:nvPr>
        </p:nvSpPr>
        <p:spPr/>
        <p:txBody>
          <a:bodyPr/>
          <a:lstStyle/>
          <a:p>
            <a:fld id="{2691482F-D63A-4DB3-831B-E5DF2FE757FB}" type="slidenum">
              <a:rPr lang="nl-BE" smtClean="0"/>
              <a:pPr/>
              <a:t>20</a:t>
            </a:fld>
            <a:endParaRPr lang="nl-BE"/>
          </a:p>
        </p:txBody>
      </p:sp>
    </p:spTree>
    <p:extLst>
      <p:ext uri="{BB962C8B-B14F-4D97-AF65-F5344CB8AC3E}">
        <p14:creationId xmlns:p14="http://schemas.microsoft.com/office/powerpoint/2010/main" val="344020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B22F4-DF2D-436D-8EE5-5250D50C587D}"/>
              </a:ext>
            </a:extLst>
          </p:cNvPr>
          <p:cNvSpPr>
            <a:spLocks noGrp="1"/>
          </p:cNvSpPr>
          <p:nvPr>
            <p:ph type="title"/>
          </p:nvPr>
        </p:nvSpPr>
        <p:spPr/>
        <p:txBody>
          <a:bodyPr/>
          <a:lstStyle/>
          <a:p>
            <a:r>
              <a:rPr lang="nl-NL"/>
              <a:t>Overlegmomenten </a:t>
            </a:r>
          </a:p>
        </p:txBody>
      </p:sp>
      <p:sp>
        <p:nvSpPr>
          <p:cNvPr id="3" name="Tijdelijke aanduiding voor inhoud 2">
            <a:extLst>
              <a:ext uri="{FF2B5EF4-FFF2-40B4-BE49-F238E27FC236}">
                <a16:creationId xmlns:a16="http://schemas.microsoft.com/office/drawing/2014/main" id="{C25741AB-1CB6-4E69-9E90-D0A787DB2238}"/>
              </a:ext>
            </a:extLst>
          </p:cNvPr>
          <p:cNvSpPr>
            <a:spLocks noGrp="1"/>
          </p:cNvSpPr>
          <p:nvPr>
            <p:ph idx="1"/>
          </p:nvPr>
        </p:nvSpPr>
        <p:spPr/>
        <p:txBody>
          <a:bodyPr vert="horz" lIns="91440" tIns="45720" rIns="91440" bIns="45720" rtlCol="0" anchor="t">
            <a:normAutofit/>
          </a:bodyPr>
          <a:lstStyle/>
          <a:p>
            <a:pPr marL="0" indent="0">
              <a:buNone/>
            </a:pPr>
            <a:r>
              <a:rPr lang="nl-NL">
                <a:solidFill>
                  <a:srgbClr val="008D36"/>
                </a:solidFill>
                <a:ea typeface="+mn-lt"/>
                <a:cs typeface="+mn-lt"/>
              </a:rPr>
              <a:t>In een aantal gevallen kunnen ouders </a:t>
            </a:r>
            <a:r>
              <a:rPr lang="nl-NL" b="1">
                <a:solidFill>
                  <a:srgbClr val="008D36"/>
                </a:solidFill>
                <a:ea typeface="+mn-lt"/>
                <a:cs typeface="+mn-lt"/>
              </a:rPr>
              <a:t>wel op school komen </a:t>
            </a:r>
            <a:r>
              <a:rPr lang="nl-NL">
                <a:solidFill>
                  <a:srgbClr val="008D36"/>
                </a:solidFill>
                <a:ea typeface="+mn-lt"/>
                <a:cs typeface="+mn-lt"/>
              </a:rPr>
              <a:t>(basis- en secundair onderwijs): </a:t>
            </a:r>
            <a:endParaRPr lang="nl-NL">
              <a:cs typeface="Calibri" panose="020F0502020204030204"/>
            </a:endParaRPr>
          </a:p>
          <a:p>
            <a:pPr>
              <a:buFont typeface="Arial" pitchFamily="2" charset="0"/>
              <a:buChar char="•"/>
            </a:pPr>
            <a:r>
              <a:rPr lang="nl-NL">
                <a:solidFill>
                  <a:srgbClr val="008D36"/>
                </a:solidFill>
                <a:ea typeface="+mn-lt"/>
                <a:cs typeface="+mn-lt"/>
              </a:rPr>
              <a:t>Wanneer je een vraag of probleem hebt, neem dan zeker contact op met de school. </a:t>
            </a:r>
          </a:p>
          <a:p>
            <a:pPr>
              <a:buFont typeface="Arial" pitchFamily="2" charset="0"/>
              <a:buChar char="•"/>
            </a:pPr>
            <a:r>
              <a:rPr lang="nl-NL">
                <a:solidFill>
                  <a:srgbClr val="008D36"/>
                </a:solidFill>
                <a:ea typeface="+mn-lt"/>
                <a:cs typeface="+mn-lt"/>
              </a:rPr>
              <a:t>De school bekijkt of het noodzakelijk is om een overleg te houden op school. </a:t>
            </a:r>
          </a:p>
          <a:p>
            <a:pPr>
              <a:buFont typeface="Arial" pitchFamily="2" charset="0"/>
              <a:buChar char="•"/>
            </a:pPr>
            <a:r>
              <a:rPr lang="nl-NL">
                <a:solidFill>
                  <a:srgbClr val="008D36"/>
                </a:solidFill>
                <a:ea typeface="+mn-lt"/>
                <a:cs typeface="+mn-lt"/>
              </a:rPr>
              <a:t>De school laat dan aan jou weten waar je verwacht wordt en welke veiligheidsmaatregelen je moet naleven.</a:t>
            </a:r>
            <a:endParaRPr lang="nl-NL">
              <a:solidFill>
                <a:srgbClr val="008D36"/>
              </a:solidFill>
              <a:cs typeface="Calibri"/>
            </a:endParaRPr>
          </a:p>
          <a:p>
            <a:endParaRPr lang="nl-NL">
              <a:cs typeface="Calibri"/>
            </a:endParaRPr>
          </a:p>
        </p:txBody>
      </p:sp>
      <p:sp>
        <p:nvSpPr>
          <p:cNvPr id="4" name="Tijdelijke aanduiding voor dianummer 3">
            <a:extLst>
              <a:ext uri="{FF2B5EF4-FFF2-40B4-BE49-F238E27FC236}">
                <a16:creationId xmlns:a16="http://schemas.microsoft.com/office/drawing/2014/main" id="{4F5146D5-3F2F-430D-8A62-ACE17402D826}"/>
              </a:ext>
            </a:extLst>
          </p:cNvPr>
          <p:cNvSpPr>
            <a:spLocks noGrp="1"/>
          </p:cNvSpPr>
          <p:nvPr>
            <p:ph type="sldNum" sz="quarter" idx="10"/>
          </p:nvPr>
        </p:nvSpPr>
        <p:spPr/>
        <p:txBody>
          <a:bodyPr/>
          <a:lstStyle/>
          <a:p>
            <a:fld id="{2691482F-D63A-4DB3-831B-E5DF2FE757FB}" type="slidenum">
              <a:rPr lang="nl-BE" smtClean="0"/>
              <a:pPr/>
              <a:t>21</a:t>
            </a:fld>
            <a:endParaRPr lang="nl-BE"/>
          </a:p>
        </p:txBody>
      </p:sp>
    </p:spTree>
    <p:extLst>
      <p:ext uri="{BB962C8B-B14F-4D97-AF65-F5344CB8AC3E}">
        <p14:creationId xmlns:p14="http://schemas.microsoft.com/office/powerpoint/2010/main" val="74709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4A52D-F99D-414F-8A38-741481664ABF}"/>
              </a:ext>
            </a:extLst>
          </p:cNvPr>
          <p:cNvSpPr>
            <a:spLocks noGrp="1"/>
          </p:cNvSpPr>
          <p:nvPr>
            <p:ph type="title"/>
          </p:nvPr>
        </p:nvSpPr>
        <p:spPr/>
        <p:txBody>
          <a:bodyPr/>
          <a:lstStyle/>
          <a:p>
            <a:r>
              <a:rPr lang="nl-NL">
                <a:latin typeface="Calibri"/>
                <a:cs typeface="Calibri"/>
              </a:rPr>
              <a:t>Overlegmomenten </a:t>
            </a:r>
            <a:endParaRPr lang="nl-NL"/>
          </a:p>
        </p:txBody>
      </p:sp>
      <p:sp>
        <p:nvSpPr>
          <p:cNvPr id="3" name="Tijdelijke aanduiding voor inhoud 2">
            <a:extLst>
              <a:ext uri="{FF2B5EF4-FFF2-40B4-BE49-F238E27FC236}">
                <a16:creationId xmlns:a16="http://schemas.microsoft.com/office/drawing/2014/main" id="{07E73FF5-08AE-43A4-A877-1CD3B15A947B}"/>
              </a:ext>
            </a:extLst>
          </p:cNvPr>
          <p:cNvSpPr>
            <a:spLocks noGrp="1"/>
          </p:cNvSpPr>
          <p:nvPr>
            <p:ph idx="1"/>
          </p:nvPr>
        </p:nvSpPr>
        <p:spPr/>
        <p:txBody>
          <a:bodyPr vert="horz" lIns="91440" tIns="45720" rIns="91440" bIns="45720" rtlCol="0" anchor="t">
            <a:normAutofit/>
          </a:bodyPr>
          <a:lstStyle/>
          <a:p>
            <a:pPr marL="0" indent="0">
              <a:buNone/>
            </a:pPr>
            <a:r>
              <a:rPr lang="nl-NL">
                <a:cs typeface="Calibri"/>
              </a:rPr>
              <a:t>Kunnen we nog participeren aan klassenraden, </a:t>
            </a:r>
            <a:r>
              <a:rPr lang="nl-NL" err="1">
                <a:cs typeface="Calibri"/>
              </a:rPr>
              <a:t>MDO's</a:t>
            </a:r>
            <a:r>
              <a:rPr lang="nl-NL">
                <a:cs typeface="Calibri"/>
              </a:rPr>
              <a:t>,… ?</a:t>
            </a:r>
          </a:p>
          <a:p>
            <a:pPr marL="0" indent="0">
              <a:buNone/>
            </a:pPr>
            <a:endParaRPr lang="nl-NL">
              <a:cs typeface="Calibri"/>
            </a:endParaRPr>
          </a:p>
          <a:p>
            <a:pPr>
              <a:buNone/>
            </a:pPr>
            <a:r>
              <a:rPr lang="nl-BE" b="1">
                <a:solidFill>
                  <a:srgbClr val="008D36"/>
                </a:solidFill>
                <a:ea typeface="+mn-lt"/>
                <a:cs typeface="+mn-lt"/>
              </a:rPr>
              <a:t>Wat zegt het departement onderwijs?</a:t>
            </a:r>
            <a:endParaRPr lang="nl-BE">
              <a:ea typeface="+mn-lt"/>
              <a:cs typeface="+mn-lt"/>
            </a:endParaRPr>
          </a:p>
          <a:p>
            <a:pPr marL="0" indent="0">
              <a:buNone/>
            </a:pPr>
            <a:r>
              <a:rPr lang="nl-BE">
                <a:solidFill>
                  <a:srgbClr val="008D36"/>
                </a:solidFill>
                <a:cs typeface="Calibri"/>
              </a:rPr>
              <a:t>Oudercontacten, klassenraden en pedagogische studiedagen moeten hoe dan ook online plaatsvinden in fase oranje. </a:t>
            </a:r>
            <a:endParaRPr lang="nl-NL">
              <a:cs typeface="Calibri"/>
            </a:endParaRPr>
          </a:p>
        </p:txBody>
      </p:sp>
      <p:sp>
        <p:nvSpPr>
          <p:cNvPr id="4" name="Tijdelijke aanduiding voor dianummer 3">
            <a:extLst>
              <a:ext uri="{FF2B5EF4-FFF2-40B4-BE49-F238E27FC236}">
                <a16:creationId xmlns:a16="http://schemas.microsoft.com/office/drawing/2014/main" id="{57AEB361-E53D-44D3-B0EC-FCDE2E55E40D}"/>
              </a:ext>
            </a:extLst>
          </p:cNvPr>
          <p:cNvSpPr>
            <a:spLocks noGrp="1"/>
          </p:cNvSpPr>
          <p:nvPr>
            <p:ph type="sldNum" sz="quarter" idx="10"/>
          </p:nvPr>
        </p:nvSpPr>
        <p:spPr/>
        <p:txBody>
          <a:bodyPr/>
          <a:lstStyle/>
          <a:p>
            <a:fld id="{2691482F-D63A-4DB3-831B-E5DF2FE757FB}" type="slidenum">
              <a:rPr lang="nl-BE" smtClean="0"/>
              <a:pPr/>
              <a:t>22</a:t>
            </a:fld>
            <a:endParaRPr lang="nl-BE"/>
          </a:p>
        </p:txBody>
      </p:sp>
    </p:spTree>
    <p:extLst>
      <p:ext uri="{BB962C8B-B14F-4D97-AF65-F5344CB8AC3E}">
        <p14:creationId xmlns:p14="http://schemas.microsoft.com/office/powerpoint/2010/main" val="188673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4C926-3096-4EBD-8C17-A51BB45F3BE8}"/>
              </a:ext>
            </a:extLst>
          </p:cNvPr>
          <p:cNvSpPr>
            <a:spLocks noGrp="1"/>
          </p:cNvSpPr>
          <p:nvPr>
            <p:ph type="title"/>
          </p:nvPr>
        </p:nvSpPr>
        <p:spPr/>
        <p:txBody>
          <a:bodyPr/>
          <a:lstStyle/>
          <a:p>
            <a:r>
              <a:rPr lang="nl-BE">
                <a:latin typeface="Calibri"/>
                <a:cs typeface="Calibri"/>
              </a:rPr>
              <a:t>Opendeurdagen</a:t>
            </a:r>
            <a:endParaRPr lang="nl-BE"/>
          </a:p>
        </p:txBody>
      </p:sp>
      <p:sp>
        <p:nvSpPr>
          <p:cNvPr id="3" name="Tijdelijke aanduiding voor inhoud 2">
            <a:extLst>
              <a:ext uri="{FF2B5EF4-FFF2-40B4-BE49-F238E27FC236}">
                <a16:creationId xmlns:a16="http://schemas.microsoft.com/office/drawing/2014/main" id="{98F382D3-D1A3-4640-BF67-D31603859E0E}"/>
              </a:ext>
            </a:extLst>
          </p:cNvPr>
          <p:cNvSpPr>
            <a:spLocks noGrp="1"/>
          </p:cNvSpPr>
          <p:nvPr>
            <p:ph idx="1"/>
          </p:nvPr>
        </p:nvSpPr>
        <p:spPr/>
        <p:txBody>
          <a:bodyPr vert="horz" lIns="91440" tIns="45720" rIns="91440" bIns="45720" rtlCol="0" anchor="t">
            <a:normAutofit/>
          </a:bodyPr>
          <a:lstStyle/>
          <a:p>
            <a:pPr marL="0" indent="0">
              <a:buNone/>
            </a:pPr>
            <a:r>
              <a:rPr lang="nl-BE">
                <a:solidFill>
                  <a:srgbClr val="000000"/>
                </a:solidFill>
                <a:cs typeface="Calibri"/>
              </a:rPr>
              <a:t>Hoe zit het met opendeurdagen op de scholen?</a:t>
            </a:r>
          </a:p>
          <a:p>
            <a:pPr marL="0" indent="0">
              <a:buNone/>
            </a:pPr>
            <a:endParaRPr lang="nl-BE" b="1">
              <a:solidFill>
                <a:srgbClr val="008D36"/>
              </a:solidFill>
              <a:cs typeface="Calibri"/>
            </a:endParaRPr>
          </a:p>
          <a:p>
            <a:pPr marL="0" indent="0">
              <a:buNone/>
            </a:pPr>
            <a:r>
              <a:rPr lang="nl-BE" b="1">
                <a:solidFill>
                  <a:srgbClr val="008D36"/>
                </a:solidFill>
                <a:cs typeface="Calibri"/>
              </a:rPr>
              <a:t>Wat staat er in Schooldirect</a:t>
            </a:r>
            <a:endParaRPr lang="nl-BE"/>
          </a:p>
          <a:p>
            <a:pPr marL="457200" indent="-457200">
              <a:buFont typeface="Arial" pitchFamily="2" charset="0"/>
              <a:buChar char="•"/>
            </a:pPr>
            <a:r>
              <a:rPr lang="nl-BE" b="1">
                <a:solidFill>
                  <a:srgbClr val="008D36"/>
                </a:solidFill>
                <a:ea typeface="+mn-lt"/>
                <a:cs typeface="+mn-lt"/>
              </a:rPr>
              <a:t>Opendeurdagen</a:t>
            </a:r>
            <a:r>
              <a:rPr lang="nl-BE">
                <a:solidFill>
                  <a:srgbClr val="008D36"/>
                </a:solidFill>
                <a:ea typeface="+mn-lt"/>
                <a:cs typeface="+mn-lt"/>
              </a:rPr>
              <a:t> kunnen niet fysiek plaatsvinden.</a:t>
            </a:r>
            <a:r>
              <a:rPr lang="nl-BE" b="1">
                <a:solidFill>
                  <a:srgbClr val="008D36"/>
                </a:solidFill>
                <a:ea typeface="+mn-lt"/>
                <a:cs typeface="+mn-lt"/>
              </a:rPr>
              <a:t> </a:t>
            </a:r>
          </a:p>
          <a:p>
            <a:pPr marL="457200" indent="-457200">
              <a:buFont typeface="Arial" pitchFamily="2" charset="0"/>
              <a:buChar char="•"/>
            </a:pPr>
            <a:r>
              <a:rPr lang="nl-BE" b="1">
                <a:solidFill>
                  <a:srgbClr val="008D36"/>
                </a:solidFill>
                <a:ea typeface="+mn-lt"/>
                <a:cs typeface="+mn-lt"/>
              </a:rPr>
              <a:t>Organiseer een digitaal alternatief.</a:t>
            </a:r>
            <a:r>
              <a:rPr lang="nl-BE">
                <a:solidFill>
                  <a:srgbClr val="008D36"/>
                </a:solidFill>
                <a:ea typeface="+mn-lt"/>
                <a:cs typeface="+mn-lt"/>
              </a:rPr>
              <a:t> </a:t>
            </a:r>
            <a:endParaRPr lang="nl-BE">
              <a:solidFill>
                <a:srgbClr val="000000"/>
              </a:solidFill>
              <a:ea typeface="+mn-lt"/>
              <a:cs typeface="+mn-lt"/>
            </a:endParaRPr>
          </a:p>
          <a:p>
            <a:pPr marL="457200" indent="-457200">
              <a:buFont typeface="Arial" pitchFamily="2" charset="0"/>
              <a:buChar char="•"/>
            </a:pPr>
            <a:r>
              <a:rPr lang="nl-BE">
                <a:solidFill>
                  <a:srgbClr val="008D36"/>
                </a:solidFill>
                <a:ea typeface="+mn-lt"/>
                <a:cs typeface="+mn-lt"/>
              </a:rPr>
              <a:t>Scholen kunnen </a:t>
            </a:r>
            <a:r>
              <a:rPr lang="nl-BE" b="1">
                <a:solidFill>
                  <a:srgbClr val="008D36"/>
                </a:solidFill>
                <a:ea typeface="+mn-lt"/>
                <a:cs typeface="+mn-lt"/>
              </a:rPr>
              <a:t>uitzonderlijk</a:t>
            </a:r>
            <a:r>
              <a:rPr lang="nl-BE">
                <a:solidFill>
                  <a:srgbClr val="008D36"/>
                </a:solidFill>
                <a:ea typeface="+mn-lt"/>
                <a:cs typeface="+mn-lt"/>
              </a:rPr>
              <a:t> ouders of kandidaat-leerlingen ontvangen voor bijvoorbeeld een rondleiding of om een inschrijving te formaliseren.</a:t>
            </a:r>
          </a:p>
        </p:txBody>
      </p:sp>
      <p:sp>
        <p:nvSpPr>
          <p:cNvPr id="4" name="Tijdelijke aanduiding voor dianummer 3">
            <a:extLst>
              <a:ext uri="{FF2B5EF4-FFF2-40B4-BE49-F238E27FC236}">
                <a16:creationId xmlns:a16="http://schemas.microsoft.com/office/drawing/2014/main" id="{E7FF5BB6-A38A-41EE-8360-F5511D6CF3C6}"/>
              </a:ext>
            </a:extLst>
          </p:cNvPr>
          <p:cNvSpPr>
            <a:spLocks noGrp="1"/>
          </p:cNvSpPr>
          <p:nvPr>
            <p:ph type="sldNum" sz="quarter" idx="10"/>
          </p:nvPr>
        </p:nvSpPr>
        <p:spPr/>
        <p:txBody>
          <a:bodyPr/>
          <a:lstStyle/>
          <a:p>
            <a:fld id="{2691482F-D63A-4DB3-831B-E5DF2FE757FB}" type="slidenum">
              <a:rPr lang="nl-BE" smtClean="0"/>
              <a:pPr/>
              <a:t>23</a:t>
            </a:fld>
            <a:endParaRPr lang="nl-BE"/>
          </a:p>
        </p:txBody>
      </p:sp>
    </p:spTree>
    <p:extLst>
      <p:ext uri="{BB962C8B-B14F-4D97-AF65-F5344CB8AC3E}">
        <p14:creationId xmlns:p14="http://schemas.microsoft.com/office/powerpoint/2010/main" val="1475589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C66E54-0587-4A20-B033-4D75960C42AD}"/>
              </a:ext>
            </a:extLst>
          </p:cNvPr>
          <p:cNvSpPr>
            <a:spLocks noGrp="1"/>
          </p:cNvSpPr>
          <p:nvPr>
            <p:ph idx="1"/>
          </p:nvPr>
        </p:nvSpPr>
        <p:spPr/>
        <p:txBody>
          <a:bodyPr vert="horz" lIns="91440" tIns="45720" rIns="91440" bIns="45720" rtlCol="0" anchor="t">
            <a:normAutofit/>
          </a:bodyPr>
          <a:lstStyle/>
          <a:p>
            <a:pPr marL="0" indent="0">
              <a:buNone/>
            </a:pPr>
            <a:r>
              <a:rPr lang="nl-BE" b="1">
                <a:solidFill>
                  <a:srgbClr val="008D36"/>
                </a:solidFill>
                <a:cs typeface="Calibri"/>
              </a:rPr>
              <a:t>Wat zijn hierbij dan de voorwaarden?</a:t>
            </a:r>
            <a:endParaRPr lang="en-US" b="1">
              <a:ea typeface="+mn-lt"/>
              <a:cs typeface="+mn-lt"/>
            </a:endParaRPr>
          </a:p>
          <a:p>
            <a:pPr>
              <a:buFont typeface="Arial" pitchFamily="2" charset="0"/>
              <a:buChar char="•"/>
            </a:pPr>
            <a:r>
              <a:rPr lang="nl-BE">
                <a:solidFill>
                  <a:srgbClr val="008D36"/>
                </a:solidFill>
                <a:cs typeface="Calibri"/>
              </a:rPr>
              <a:t>Deze contacten zijn uitzonderlijk</a:t>
            </a:r>
            <a:endParaRPr lang="en-US">
              <a:ea typeface="+mn-lt"/>
              <a:cs typeface="+mn-lt"/>
            </a:endParaRPr>
          </a:p>
          <a:p>
            <a:pPr>
              <a:buFont typeface="Arial" pitchFamily="2" charset="0"/>
              <a:buChar char="•"/>
            </a:pPr>
            <a:r>
              <a:rPr lang="nl-BE">
                <a:solidFill>
                  <a:srgbClr val="008D36"/>
                </a:solidFill>
                <a:cs typeface="Calibri"/>
              </a:rPr>
              <a:t>Er zijn geen leerlingen op de school</a:t>
            </a:r>
            <a:endParaRPr lang="en-US">
              <a:ea typeface="+mn-lt"/>
              <a:cs typeface="+mn-lt"/>
            </a:endParaRPr>
          </a:p>
          <a:p>
            <a:pPr>
              <a:buFont typeface="Arial" pitchFamily="2" charset="0"/>
              <a:buChar char="•"/>
            </a:pPr>
            <a:r>
              <a:rPr lang="nl-BE">
                <a:solidFill>
                  <a:srgbClr val="008D36"/>
                </a:solidFill>
                <a:cs typeface="Calibri"/>
              </a:rPr>
              <a:t>Maximaal 3 personen </a:t>
            </a:r>
            <a:endParaRPr lang="en-US">
              <a:ea typeface="+mn-lt"/>
              <a:cs typeface="+mn-lt"/>
            </a:endParaRPr>
          </a:p>
          <a:p>
            <a:pPr>
              <a:buFont typeface="Arial" pitchFamily="2" charset="0"/>
              <a:buChar char="•"/>
            </a:pPr>
            <a:r>
              <a:rPr lang="nl-BE">
                <a:solidFill>
                  <a:srgbClr val="008D36"/>
                </a:solidFill>
                <a:cs typeface="Calibri"/>
              </a:rPr>
              <a:t>Volg de veiligheidsmaatregelen </a:t>
            </a:r>
            <a:endParaRPr lang="en-US">
              <a:ea typeface="+mn-lt"/>
              <a:cs typeface="+mn-lt"/>
            </a:endParaRPr>
          </a:p>
          <a:p>
            <a:pPr>
              <a:buFont typeface="Arial" pitchFamily="2" charset="0"/>
              <a:buChar char="•"/>
            </a:pPr>
            <a:r>
              <a:rPr lang="nl-BE">
                <a:solidFill>
                  <a:srgbClr val="008D36"/>
                </a:solidFill>
                <a:cs typeface="Calibri"/>
              </a:rPr>
              <a:t>Verminderde toegang tot digitale alternatieven </a:t>
            </a:r>
            <a:endParaRPr lang="nl-BE">
              <a:ea typeface="+mn-lt"/>
              <a:cs typeface="+mn-lt"/>
            </a:endParaRPr>
          </a:p>
          <a:p>
            <a:endParaRPr lang="nl-NL">
              <a:cs typeface="Calibri"/>
            </a:endParaRPr>
          </a:p>
        </p:txBody>
      </p:sp>
      <p:sp>
        <p:nvSpPr>
          <p:cNvPr id="4" name="Tijdelijke aanduiding voor dianummer 3">
            <a:extLst>
              <a:ext uri="{FF2B5EF4-FFF2-40B4-BE49-F238E27FC236}">
                <a16:creationId xmlns:a16="http://schemas.microsoft.com/office/drawing/2014/main" id="{0D1985C5-CC51-4B2E-AA84-FCDE38ED87DC}"/>
              </a:ext>
            </a:extLst>
          </p:cNvPr>
          <p:cNvSpPr>
            <a:spLocks noGrp="1"/>
          </p:cNvSpPr>
          <p:nvPr>
            <p:ph type="sldNum" sz="quarter" idx="10"/>
          </p:nvPr>
        </p:nvSpPr>
        <p:spPr/>
        <p:txBody>
          <a:bodyPr/>
          <a:lstStyle/>
          <a:p>
            <a:fld id="{2691482F-D63A-4DB3-831B-E5DF2FE757FB}" type="slidenum">
              <a:rPr lang="nl-BE" smtClean="0"/>
              <a:pPr/>
              <a:t>24</a:t>
            </a:fld>
            <a:endParaRPr lang="nl-BE"/>
          </a:p>
        </p:txBody>
      </p:sp>
      <p:sp>
        <p:nvSpPr>
          <p:cNvPr id="6" name="Titel 1">
            <a:extLst>
              <a:ext uri="{FF2B5EF4-FFF2-40B4-BE49-F238E27FC236}">
                <a16:creationId xmlns:a16="http://schemas.microsoft.com/office/drawing/2014/main" id="{B9B7E28A-FAAB-4B03-BD17-C2113FA943D1}"/>
              </a:ext>
            </a:extLst>
          </p:cNvPr>
          <p:cNvSpPr>
            <a:spLocks noGrp="1"/>
          </p:cNvSpPr>
          <p:nvPr>
            <p:ph type="title"/>
          </p:nvPr>
        </p:nvSpPr>
        <p:spPr>
          <a:xfrm>
            <a:off x="399288" y="365125"/>
            <a:ext cx="11323320" cy="1325563"/>
          </a:xfrm>
        </p:spPr>
        <p:txBody>
          <a:bodyPr/>
          <a:lstStyle/>
          <a:p>
            <a:r>
              <a:rPr lang="nl-BE">
                <a:latin typeface="Calibri"/>
                <a:cs typeface="Calibri"/>
              </a:rPr>
              <a:t>Opendeurdagen</a:t>
            </a:r>
            <a:endParaRPr lang="nl-BE"/>
          </a:p>
        </p:txBody>
      </p:sp>
    </p:spTree>
    <p:extLst>
      <p:ext uri="{BB962C8B-B14F-4D97-AF65-F5344CB8AC3E}">
        <p14:creationId xmlns:p14="http://schemas.microsoft.com/office/powerpoint/2010/main" val="1312020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CFA7F-7E86-4BA7-BD17-BA38E964930B}"/>
              </a:ext>
            </a:extLst>
          </p:cNvPr>
          <p:cNvSpPr>
            <a:spLocks noGrp="1"/>
          </p:cNvSpPr>
          <p:nvPr>
            <p:ph type="title"/>
          </p:nvPr>
        </p:nvSpPr>
        <p:spPr/>
        <p:txBody>
          <a:bodyPr/>
          <a:lstStyle/>
          <a:p>
            <a:r>
              <a:rPr lang="nl-NL">
                <a:latin typeface="Calibri"/>
                <a:cs typeface="Calibri"/>
              </a:rPr>
              <a:t>Interne vergaderingen </a:t>
            </a:r>
            <a:endParaRPr lang="nl-NL"/>
          </a:p>
        </p:txBody>
      </p:sp>
      <p:sp>
        <p:nvSpPr>
          <p:cNvPr id="3" name="Tijdelijke aanduiding voor inhoud 2">
            <a:extLst>
              <a:ext uri="{FF2B5EF4-FFF2-40B4-BE49-F238E27FC236}">
                <a16:creationId xmlns:a16="http://schemas.microsoft.com/office/drawing/2014/main" id="{6930200F-8E99-49B6-B5BF-10E3F1E13B43}"/>
              </a:ext>
            </a:extLst>
          </p:cNvPr>
          <p:cNvSpPr>
            <a:spLocks noGrp="1"/>
          </p:cNvSpPr>
          <p:nvPr>
            <p:ph idx="1"/>
          </p:nvPr>
        </p:nvSpPr>
        <p:spPr/>
        <p:txBody>
          <a:bodyPr vert="horz" lIns="91440" tIns="45720" rIns="91440" bIns="45720" rtlCol="0" anchor="t">
            <a:normAutofit/>
          </a:bodyPr>
          <a:lstStyle/>
          <a:p>
            <a:pPr marL="0" indent="0">
              <a:buNone/>
            </a:pPr>
            <a:r>
              <a:rPr lang="nl-NL" b="1">
                <a:solidFill>
                  <a:srgbClr val="008D36"/>
                </a:solidFill>
                <a:cs typeface="Calibri" panose="020F0502020204030204"/>
              </a:rPr>
              <a:t>Wat zegt het draaiboek CPBW ?</a:t>
            </a:r>
          </a:p>
          <a:p>
            <a:pPr marL="0" indent="0">
              <a:buNone/>
            </a:pPr>
            <a:r>
              <a:rPr lang="nl-NL">
                <a:solidFill>
                  <a:srgbClr val="008D36"/>
                </a:solidFill>
                <a:ea typeface="+mn-lt"/>
                <a:cs typeface="+mn-lt"/>
              </a:rPr>
              <a:t>Binnen alarmniveau 4 is het aangewezen vergaderingen maximaal contactloos (digitaal) te organiseren.</a:t>
            </a:r>
          </a:p>
          <a:p>
            <a:pPr marL="0" indent="0">
              <a:buNone/>
            </a:pPr>
            <a:r>
              <a:rPr lang="nl-NL" b="1">
                <a:solidFill>
                  <a:srgbClr val="008D36"/>
                </a:solidFill>
                <a:cs typeface="Calibri" panose="020F0502020204030204"/>
              </a:rPr>
              <a:t>Wat zeggen de geldende maatregelen ? </a:t>
            </a:r>
          </a:p>
          <a:p>
            <a:pPr marL="0" indent="0">
              <a:buNone/>
            </a:pPr>
            <a:r>
              <a:rPr lang="nl-NL">
                <a:solidFill>
                  <a:srgbClr val="008D36"/>
                </a:solidFill>
                <a:cs typeface="Calibri" panose="020F0502020204030204"/>
              </a:rPr>
              <a:t>Telewerk is verplicht!</a:t>
            </a:r>
          </a:p>
          <a:p>
            <a:pPr marL="0" indent="0">
              <a:buNone/>
            </a:pPr>
            <a:endParaRPr lang="nl-NL">
              <a:solidFill>
                <a:srgbClr val="008D36"/>
              </a:solidFill>
              <a:cs typeface="Calibri" panose="020F0502020204030204"/>
            </a:endParaRPr>
          </a:p>
          <a:p>
            <a:pPr marL="0" indent="0">
              <a:buNone/>
            </a:pPr>
            <a:r>
              <a:rPr lang="nl-NL">
                <a:cs typeface="Calibri" panose="020F0502020204030204"/>
              </a:rPr>
              <a:t>Dus is het nu niet aan de orde teamoverleg of gelijk wel ander intern overleg fysiek te doen. </a:t>
            </a:r>
            <a:endParaRPr lang="nl-NL">
              <a:solidFill>
                <a:srgbClr val="008D36"/>
              </a:solidFill>
              <a:cs typeface="Calibri" panose="020F0502020204030204"/>
            </a:endParaRPr>
          </a:p>
        </p:txBody>
      </p:sp>
      <p:sp>
        <p:nvSpPr>
          <p:cNvPr id="4" name="Tijdelijke aanduiding voor dianummer 3">
            <a:extLst>
              <a:ext uri="{FF2B5EF4-FFF2-40B4-BE49-F238E27FC236}">
                <a16:creationId xmlns:a16="http://schemas.microsoft.com/office/drawing/2014/main" id="{6FD96800-BE85-4A57-8283-A41A48074C7C}"/>
              </a:ext>
            </a:extLst>
          </p:cNvPr>
          <p:cNvSpPr>
            <a:spLocks noGrp="1"/>
          </p:cNvSpPr>
          <p:nvPr>
            <p:ph type="sldNum" sz="quarter" idx="10"/>
          </p:nvPr>
        </p:nvSpPr>
        <p:spPr/>
        <p:txBody>
          <a:bodyPr/>
          <a:lstStyle/>
          <a:p>
            <a:fld id="{2691482F-D63A-4DB3-831B-E5DF2FE757FB}" type="slidenum">
              <a:rPr lang="nl-BE" smtClean="0"/>
              <a:pPr/>
              <a:t>25</a:t>
            </a:fld>
            <a:endParaRPr lang="nl-BE"/>
          </a:p>
        </p:txBody>
      </p:sp>
    </p:spTree>
    <p:extLst>
      <p:ext uri="{BB962C8B-B14F-4D97-AF65-F5344CB8AC3E}">
        <p14:creationId xmlns:p14="http://schemas.microsoft.com/office/powerpoint/2010/main" val="45437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6E7E0-332B-46EC-9D99-6FB9D219C33C}"/>
              </a:ext>
            </a:extLst>
          </p:cNvPr>
          <p:cNvSpPr>
            <a:spLocks noGrp="1"/>
          </p:cNvSpPr>
          <p:nvPr>
            <p:ph type="title"/>
          </p:nvPr>
        </p:nvSpPr>
        <p:spPr/>
        <p:txBody>
          <a:bodyPr/>
          <a:lstStyle/>
          <a:p>
            <a:r>
              <a:rPr lang="nl-NL">
                <a:latin typeface="Calibri"/>
                <a:cs typeface="Calibri"/>
              </a:rPr>
              <a:t>Individuele gesprekken </a:t>
            </a:r>
            <a:endParaRPr lang="nl-NL"/>
          </a:p>
        </p:txBody>
      </p:sp>
      <p:sp>
        <p:nvSpPr>
          <p:cNvPr id="3" name="Tijdelijke aanduiding voor inhoud 2">
            <a:extLst>
              <a:ext uri="{FF2B5EF4-FFF2-40B4-BE49-F238E27FC236}">
                <a16:creationId xmlns:a16="http://schemas.microsoft.com/office/drawing/2014/main" id="{253DAE6D-C839-4D35-A4C5-01A995F960FA}"/>
              </a:ext>
            </a:extLst>
          </p:cNvPr>
          <p:cNvSpPr>
            <a:spLocks noGrp="1"/>
          </p:cNvSpPr>
          <p:nvPr>
            <p:ph idx="1"/>
          </p:nvPr>
        </p:nvSpPr>
        <p:spPr/>
        <p:txBody>
          <a:bodyPr vert="horz" lIns="91440" tIns="45720" rIns="91440" bIns="45720" rtlCol="0" anchor="t">
            <a:normAutofit/>
          </a:bodyPr>
          <a:lstStyle/>
          <a:p>
            <a:pPr marL="0" indent="0">
              <a:buNone/>
            </a:pPr>
            <a:r>
              <a:rPr lang="nl-NL">
                <a:cs typeface="Calibri"/>
              </a:rPr>
              <a:t>Kunnen we nog gesprekken voeren met ouders? </a:t>
            </a:r>
          </a:p>
          <a:p>
            <a:pPr marL="0" indent="0">
              <a:buNone/>
            </a:pPr>
            <a:endParaRPr lang="nl-NL">
              <a:cs typeface="Calibri"/>
            </a:endParaRPr>
          </a:p>
          <a:p>
            <a:pPr marL="0" indent="0">
              <a:buNone/>
            </a:pPr>
            <a:r>
              <a:rPr lang="nl-NL" b="1">
                <a:solidFill>
                  <a:srgbClr val="008D36"/>
                </a:solidFill>
                <a:cs typeface="Calibri"/>
              </a:rPr>
              <a:t>Wat zegt ons draaiboek CPBW? Wat zegt de Risico analyse?</a:t>
            </a:r>
          </a:p>
          <a:p>
            <a:pPr>
              <a:buNone/>
            </a:pPr>
            <a:r>
              <a:rPr lang="nl-NL">
                <a:solidFill>
                  <a:srgbClr val="008D36"/>
                </a:solidFill>
                <a:ea typeface="+mn-lt"/>
                <a:cs typeface="+mn-lt"/>
              </a:rPr>
              <a:t>Indien de risicoanalyse bepaalde voorwaarden vooropstelt bij een hervatting van een opdracht (vb. een persoonlijk beschermingsmiddel) en het centrum kan niet voldoen aan deze voorwaarde (vb. omdat een bepaald beschermingsmiddel niet beschikbaar is), zal beslist moeten worden om de opdracht niet uit te voeren of op een alternatieve manier uit te voeren.</a:t>
            </a:r>
            <a:endParaRPr lang="nl-NL"/>
          </a:p>
          <a:p>
            <a:pPr marL="0" indent="0">
              <a:buNone/>
            </a:pPr>
            <a:endParaRPr lang="nl-NL">
              <a:solidFill>
                <a:srgbClr val="008D36"/>
              </a:solidFill>
              <a:ea typeface="+mn-lt"/>
              <a:cs typeface="+mn-lt"/>
            </a:endParaRPr>
          </a:p>
          <a:p>
            <a:pPr marL="457200" indent="-457200">
              <a:buFont typeface="Arial" pitchFamily="2" charset="0"/>
              <a:buChar char="•"/>
            </a:pPr>
            <a:endParaRPr lang="nl-NL">
              <a:solidFill>
                <a:srgbClr val="008D36"/>
              </a:solidFill>
              <a:cs typeface="Calibri" panose="020F0502020204030204"/>
            </a:endParaRPr>
          </a:p>
        </p:txBody>
      </p:sp>
      <p:sp>
        <p:nvSpPr>
          <p:cNvPr id="4" name="Tijdelijke aanduiding voor dianummer 3">
            <a:extLst>
              <a:ext uri="{FF2B5EF4-FFF2-40B4-BE49-F238E27FC236}">
                <a16:creationId xmlns:a16="http://schemas.microsoft.com/office/drawing/2014/main" id="{B71833C1-9040-4EA0-BD30-97D868C077FA}"/>
              </a:ext>
            </a:extLst>
          </p:cNvPr>
          <p:cNvSpPr>
            <a:spLocks noGrp="1"/>
          </p:cNvSpPr>
          <p:nvPr>
            <p:ph type="sldNum" sz="quarter" idx="10"/>
          </p:nvPr>
        </p:nvSpPr>
        <p:spPr/>
        <p:txBody>
          <a:bodyPr/>
          <a:lstStyle/>
          <a:p>
            <a:fld id="{2691482F-D63A-4DB3-831B-E5DF2FE757FB}" type="slidenum">
              <a:rPr lang="nl-BE" smtClean="0"/>
              <a:pPr/>
              <a:t>26</a:t>
            </a:fld>
            <a:endParaRPr lang="nl-BE"/>
          </a:p>
        </p:txBody>
      </p:sp>
    </p:spTree>
    <p:extLst>
      <p:ext uri="{BB962C8B-B14F-4D97-AF65-F5344CB8AC3E}">
        <p14:creationId xmlns:p14="http://schemas.microsoft.com/office/powerpoint/2010/main" val="85309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2CCC0-EFE5-4FC7-9D00-1153DE80BB69}"/>
              </a:ext>
            </a:extLst>
          </p:cNvPr>
          <p:cNvSpPr>
            <a:spLocks noGrp="1"/>
          </p:cNvSpPr>
          <p:nvPr>
            <p:ph type="title"/>
          </p:nvPr>
        </p:nvSpPr>
        <p:spPr/>
        <p:txBody>
          <a:bodyPr/>
          <a:lstStyle/>
          <a:p>
            <a:r>
              <a:rPr lang="nl-NL" err="1">
                <a:latin typeface="Calibri"/>
                <a:cs typeface="Calibri"/>
              </a:rPr>
              <a:t>Quanrantaine</a:t>
            </a:r>
            <a:r>
              <a:rPr lang="nl-NL">
                <a:latin typeface="Calibri"/>
                <a:cs typeface="Calibri"/>
              </a:rPr>
              <a:t> attesten voor ouders</a:t>
            </a:r>
            <a:endParaRPr lang="nl-NL"/>
          </a:p>
        </p:txBody>
      </p:sp>
      <p:sp>
        <p:nvSpPr>
          <p:cNvPr id="3" name="Tijdelijke aanduiding voor inhoud 2">
            <a:extLst>
              <a:ext uri="{FF2B5EF4-FFF2-40B4-BE49-F238E27FC236}">
                <a16:creationId xmlns:a16="http://schemas.microsoft.com/office/drawing/2014/main" id="{31CDC122-F00F-4EC8-9404-0694BBF93B0D}"/>
              </a:ext>
            </a:extLst>
          </p:cNvPr>
          <p:cNvSpPr>
            <a:spLocks noGrp="1"/>
          </p:cNvSpPr>
          <p:nvPr>
            <p:ph idx="1"/>
          </p:nvPr>
        </p:nvSpPr>
        <p:spPr>
          <a:xfrm>
            <a:off x="399288" y="1825625"/>
            <a:ext cx="11323320" cy="3644901"/>
          </a:xfrm>
        </p:spPr>
        <p:txBody>
          <a:bodyPr vert="horz" lIns="91440" tIns="45720" rIns="91440" bIns="45720" rtlCol="0" anchor="t">
            <a:normAutofit lnSpcReduction="10000"/>
          </a:bodyPr>
          <a:lstStyle/>
          <a:p>
            <a:pPr>
              <a:buFont typeface="Arial" pitchFamily="2" charset="0"/>
              <a:buChar char="•"/>
            </a:pPr>
            <a:r>
              <a:rPr lang="nl-NL">
                <a:ea typeface="+mn-lt"/>
                <a:cs typeface="+mn-lt"/>
              </a:rPr>
              <a:t>Tijdelijke werkloosheid wegens overmacht werd verlengd tot 31/03</a:t>
            </a:r>
            <a:endParaRPr lang="nl-NL"/>
          </a:p>
          <a:p>
            <a:pPr>
              <a:buFont typeface="Arial" pitchFamily="2" charset="0"/>
              <a:buChar char="•"/>
            </a:pPr>
            <a:r>
              <a:rPr lang="nl-NL">
                <a:ea typeface="+mn-lt"/>
                <a:cs typeface="+mn-lt"/>
              </a:rPr>
              <a:t>Ouders kunnen er beroep op doen indien hun kind in quarantaine moet. </a:t>
            </a:r>
            <a:endParaRPr lang="nl-NL">
              <a:cs typeface="Calibri" panose="020F0502020204030204"/>
            </a:endParaRPr>
          </a:p>
          <a:p>
            <a:pPr>
              <a:buFont typeface="Arial" pitchFamily="2" charset="0"/>
              <a:buChar char="•"/>
            </a:pPr>
            <a:r>
              <a:rPr lang="nl-NL">
                <a:solidFill>
                  <a:srgbClr val="FF0000"/>
                </a:solidFill>
                <a:ea typeface="+mn-lt"/>
                <a:cs typeface="+mn-lt"/>
              </a:rPr>
              <a:t>Opgelet</a:t>
            </a:r>
            <a:r>
              <a:rPr lang="nl-NL">
                <a:ea typeface="+mn-lt"/>
                <a:cs typeface="+mn-lt"/>
              </a:rPr>
              <a:t>: binnen onze sector enkel voor de contractuelen (privé-contracten). </a:t>
            </a:r>
            <a:endParaRPr lang="nl-NL">
              <a:cs typeface="Calibri" panose="020F0502020204030204"/>
            </a:endParaRPr>
          </a:p>
          <a:p>
            <a:pPr>
              <a:buFont typeface="Arial" pitchFamily="2" charset="0"/>
              <a:buChar char="•"/>
            </a:pPr>
            <a:r>
              <a:rPr lang="nl-NL">
                <a:ea typeface="+mn-lt"/>
                <a:cs typeface="+mn-lt"/>
              </a:rPr>
              <a:t>Over een verlenging van de uitbreiding van het verlof wegens overmacht (voor personeelsleden onder het DRP-statuut) is vandaag nog geen beslissing genomen. </a:t>
            </a:r>
          </a:p>
          <a:p>
            <a:pPr>
              <a:buFont typeface="Arial" pitchFamily="2" charset="0"/>
              <a:buChar char="•"/>
            </a:pPr>
            <a:r>
              <a:rPr lang="nl-NL">
                <a:ea typeface="+mn-lt"/>
                <a:cs typeface="+mn-lt"/>
              </a:rPr>
              <a:t>We volgen dit alvast verder op. </a:t>
            </a:r>
            <a:endParaRPr lang="nl-NL">
              <a:cs typeface="Calibri" panose="020F0502020204030204"/>
            </a:endParaRPr>
          </a:p>
        </p:txBody>
      </p:sp>
      <p:sp>
        <p:nvSpPr>
          <p:cNvPr id="4" name="Tijdelijke aanduiding voor dianummer 3">
            <a:extLst>
              <a:ext uri="{FF2B5EF4-FFF2-40B4-BE49-F238E27FC236}">
                <a16:creationId xmlns:a16="http://schemas.microsoft.com/office/drawing/2014/main" id="{543719D1-9B54-4C05-99AD-F12266C9FE1D}"/>
              </a:ext>
            </a:extLst>
          </p:cNvPr>
          <p:cNvSpPr>
            <a:spLocks noGrp="1"/>
          </p:cNvSpPr>
          <p:nvPr>
            <p:ph type="sldNum" sz="quarter" idx="10"/>
          </p:nvPr>
        </p:nvSpPr>
        <p:spPr/>
        <p:txBody>
          <a:bodyPr/>
          <a:lstStyle/>
          <a:p>
            <a:fld id="{2691482F-D63A-4DB3-831B-E5DF2FE757FB}" type="slidenum">
              <a:rPr lang="nl-BE" smtClean="0"/>
              <a:pPr/>
              <a:t>27</a:t>
            </a:fld>
            <a:endParaRPr lang="nl-BE"/>
          </a:p>
        </p:txBody>
      </p:sp>
      <p:sp>
        <p:nvSpPr>
          <p:cNvPr id="5" name="Tekstvak 4">
            <a:extLst>
              <a:ext uri="{FF2B5EF4-FFF2-40B4-BE49-F238E27FC236}">
                <a16:creationId xmlns:a16="http://schemas.microsoft.com/office/drawing/2014/main" id="{4D2FA3D3-E337-4AD0-8D4C-AC6DBA46CDF6}"/>
              </a:ext>
            </a:extLst>
          </p:cNvPr>
          <p:cNvSpPr txBox="1"/>
          <p:nvPr/>
        </p:nvSpPr>
        <p:spPr>
          <a:xfrm>
            <a:off x="477838" y="5573713"/>
            <a:ext cx="114109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hlinkClick r:id="rId2"/>
              </a:rPr>
              <a:t>https://www.rva.be/nl/nieuws/tijdelijke-werkloosheid-door-de-coronacrisis-covid-19-terugkeer-naar-de-vereenvoudigde-procedure-vanaf-01102020</a:t>
            </a:r>
            <a:r>
              <a:rPr lang="nl-NL"/>
              <a:t> </a:t>
            </a:r>
            <a:endParaRPr lang="nl-NL">
              <a:ea typeface="+mn-lt"/>
              <a:cs typeface="+mn-lt"/>
            </a:endParaRPr>
          </a:p>
        </p:txBody>
      </p:sp>
    </p:spTree>
    <p:extLst>
      <p:ext uri="{BB962C8B-B14F-4D97-AF65-F5344CB8AC3E}">
        <p14:creationId xmlns:p14="http://schemas.microsoft.com/office/powerpoint/2010/main" val="98995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98941-0FD3-4C0E-A813-14223819722B}"/>
              </a:ext>
            </a:extLst>
          </p:cNvPr>
          <p:cNvSpPr>
            <a:spLocks noGrp="1"/>
          </p:cNvSpPr>
          <p:nvPr>
            <p:ph type="title"/>
          </p:nvPr>
        </p:nvSpPr>
        <p:spPr/>
        <p:txBody>
          <a:bodyPr/>
          <a:lstStyle/>
          <a:p>
            <a:r>
              <a:rPr lang="nl-NL"/>
              <a:t>Mondmaskers</a:t>
            </a:r>
          </a:p>
        </p:txBody>
      </p:sp>
      <p:sp>
        <p:nvSpPr>
          <p:cNvPr id="3" name="Tijdelijke aanduiding voor inhoud 2">
            <a:extLst>
              <a:ext uri="{FF2B5EF4-FFF2-40B4-BE49-F238E27FC236}">
                <a16:creationId xmlns:a16="http://schemas.microsoft.com/office/drawing/2014/main" id="{AA622FD7-793B-47D4-91C2-7C0A2BC3B808}"/>
              </a:ext>
            </a:extLst>
          </p:cNvPr>
          <p:cNvSpPr>
            <a:spLocks noGrp="1"/>
          </p:cNvSpPr>
          <p:nvPr>
            <p:ph idx="1"/>
          </p:nvPr>
        </p:nvSpPr>
        <p:spPr/>
        <p:txBody>
          <a:bodyPr vert="horz" lIns="91440" tIns="45720" rIns="91440" bIns="45720" rtlCol="0" anchor="t">
            <a:normAutofit/>
          </a:bodyPr>
          <a:lstStyle/>
          <a:p>
            <a:pPr>
              <a:buNone/>
            </a:pPr>
            <a:r>
              <a:rPr lang="nl-NL" b="1">
                <a:solidFill>
                  <a:srgbClr val="008D36"/>
                </a:solidFill>
                <a:ea typeface="+mn-lt"/>
                <a:cs typeface="+mn-lt"/>
              </a:rPr>
              <a:t>Antwoord Dr. Kempeneers</a:t>
            </a:r>
            <a:endParaRPr lang="nl-NL">
              <a:solidFill>
                <a:srgbClr val="008D36"/>
              </a:solidFill>
            </a:endParaRPr>
          </a:p>
          <a:p>
            <a:pPr>
              <a:buNone/>
            </a:pPr>
            <a:r>
              <a:rPr lang="nl-NL">
                <a:solidFill>
                  <a:srgbClr val="008D36"/>
                </a:solidFill>
                <a:ea typeface="+mn-lt"/>
                <a:cs typeface="+mn-lt"/>
              </a:rPr>
              <a:t>De chirurgische volstaan inderdaad. Het is nog iets anders bij nauw contact met ernstig zieke, hoestende patiënten. Maar inderdaad het risico is nooit nul, temeer omdat kinderen vaak asymptomatisch zijn maar toch besmettelijk zouden kunnen zijn. Het is hier ook een afweging tussen bescherming aan de ene kant, en comfort aan de andere kant – ganse dagen werken met een FFP2 masker is ook een stuk minder aangenaam door de hogere ademweerstand.</a:t>
            </a:r>
            <a:endParaRPr lang="nl-NL">
              <a:solidFill>
                <a:srgbClr val="008D36"/>
              </a:solidFill>
              <a:cs typeface="Calibri"/>
            </a:endParaRPr>
          </a:p>
          <a:p>
            <a:pPr>
              <a:buNone/>
            </a:pPr>
            <a:r>
              <a:rPr lang="nl-NL">
                <a:solidFill>
                  <a:srgbClr val="008D36"/>
                </a:solidFill>
                <a:ea typeface="+mn-lt"/>
                <a:cs typeface="+mn-lt"/>
              </a:rPr>
              <a:t>Maar overstappen naar IIR kan wel een goed compromis zijn.</a:t>
            </a:r>
            <a:endParaRPr lang="nl-NL">
              <a:solidFill>
                <a:srgbClr val="008D36"/>
              </a:solidFill>
            </a:endParaRPr>
          </a:p>
          <a:p>
            <a:pPr marL="0" indent="0">
              <a:buNone/>
            </a:pPr>
            <a:endParaRPr lang="nl-NL">
              <a:cs typeface="Calibri" panose="020F0502020204030204"/>
            </a:endParaRPr>
          </a:p>
        </p:txBody>
      </p:sp>
      <p:sp>
        <p:nvSpPr>
          <p:cNvPr id="4" name="Tijdelijke aanduiding voor dianummer 3">
            <a:extLst>
              <a:ext uri="{FF2B5EF4-FFF2-40B4-BE49-F238E27FC236}">
                <a16:creationId xmlns:a16="http://schemas.microsoft.com/office/drawing/2014/main" id="{D56C5F81-BF48-4E05-9561-8441605D2FAD}"/>
              </a:ext>
            </a:extLst>
          </p:cNvPr>
          <p:cNvSpPr>
            <a:spLocks noGrp="1"/>
          </p:cNvSpPr>
          <p:nvPr>
            <p:ph type="sldNum" sz="quarter" idx="10"/>
          </p:nvPr>
        </p:nvSpPr>
        <p:spPr/>
        <p:txBody>
          <a:bodyPr/>
          <a:lstStyle/>
          <a:p>
            <a:fld id="{2691482F-D63A-4DB3-831B-E5DF2FE757FB}" type="slidenum">
              <a:rPr lang="nl-BE" smtClean="0"/>
              <a:pPr/>
              <a:t>28</a:t>
            </a:fld>
            <a:endParaRPr lang="nl-BE"/>
          </a:p>
        </p:txBody>
      </p:sp>
    </p:spTree>
    <p:extLst>
      <p:ext uri="{BB962C8B-B14F-4D97-AF65-F5344CB8AC3E}">
        <p14:creationId xmlns:p14="http://schemas.microsoft.com/office/powerpoint/2010/main" val="2289192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410C83-FC65-444F-9F9D-4345B92D6B1B}"/>
              </a:ext>
            </a:extLst>
          </p:cNvPr>
          <p:cNvSpPr>
            <a:spLocks noGrp="1"/>
          </p:cNvSpPr>
          <p:nvPr>
            <p:ph type="title"/>
          </p:nvPr>
        </p:nvSpPr>
        <p:spPr/>
        <p:txBody>
          <a:bodyPr/>
          <a:lstStyle/>
          <a:p>
            <a:r>
              <a:rPr lang="nl-NL">
                <a:latin typeface="Calibri"/>
                <a:cs typeface="Calibri"/>
              </a:rPr>
              <a:t>Kernopdrachten </a:t>
            </a:r>
            <a:endParaRPr lang="nl-NL"/>
          </a:p>
        </p:txBody>
      </p:sp>
      <p:sp>
        <p:nvSpPr>
          <p:cNvPr id="3" name="Tijdelijke aanduiding voor inhoud 2">
            <a:extLst>
              <a:ext uri="{FF2B5EF4-FFF2-40B4-BE49-F238E27FC236}">
                <a16:creationId xmlns:a16="http://schemas.microsoft.com/office/drawing/2014/main" id="{4CA1125B-A924-489B-BA36-6B884010F560}"/>
              </a:ext>
            </a:extLst>
          </p:cNvPr>
          <p:cNvSpPr>
            <a:spLocks noGrp="1"/>
          </p:cNvSpPr>
          <p:nvPr>
            <p:ph idx="1"/>
          </p:nvPr>
        </p:nvSpPr>
        <p:spPr/>
        <p:txBody>
          <a:bodyPr vert="horz" lIns="91440" tIns="45720" rIns="91440" bIns="45720" rtlCol="0" anchor="t">
            <a:normAutofit/>
          </a:bodyPr>
          <a:lstStyle/>
          <a:p>
            <a:pPr marL="0" indent="0">
              <a:buNone/>
            </a:pPr>
            <a:r>
              <a:rPr lang="nl-NL">
                <a:cs typeface="Calibri" panose="020F0502020204030204"/>
              </a:rPr>
              <a:t>Kunnen we nog opdrachten uitvoeren in scholen waar cluster uitbraken zijn?</a:t>
            </a:r>
          </a:p>
          <a:p>
            <a:pPr marL="0" indent="0">
              <a:buNone/>
            </a:pPr>
            <a:endParaRPr lang="nl-NL">
              <a:cs typeface="Calibri" panose="020F0502020204030204"/>
            </a:endParaRPr>
          </a:p>
          <a:p>
            <a:pPr>
              <a:buFont typeface="Arial" pitchFamily="2" charset="0"/>
              <a:buChar char="•"/>
            </a:pPr>
            <a:r>
              <a:rPr lang="nl-NL">
                <a:solidFill>
                  <a:srgbClr val="008D36"/>
                </a:solidFill>
                <a:cs typeface="Calibri" panose="020F0502020204030204"/>
              </a:rPr>
              <a:t>Wat zegt de risicoanalyse ?</a:t>
            </a:r>
          </a:p>
          <a:p>
            <a:pPr>
              <a:buFont typeface="Arial" pitchFamily="2" charset="0"/>
              <a:buChar char="•"/>
            </a:pPr>
            <a:r>
              <a:rPr lang="nl-NL">
                <a:solidFill>
                  <a:srgbClr val="008D36"/>
                </a:solidFill>
                <a:cs typeface="Calibri" panose="020F0502020204030204"/>
              </a:rPr>
              <a:t>Moeten deze opdrachten nu gebeuren?</a:t>
            </a:r>
          </a:p>
          <a:p>
            <a:pPr>
              <a:buFont typeface="Arial" pitchFamily="2" charset="0"/>
              <a:buChar char="•"/>
            </a:pPr>
            <a:r>
              <a:rPr lang="nl-NL">
                <a:solidFill>
                  <a:srgbClr val="008D36"/>
                </a:solidFill>
                <a:cs typeface="Calibri" panose="020F0502020204030204"/>
              </a:rPr>
              <a:t>Kan het op een andere alternatieve manier? </a:t>
            </a:r>
          </a:p>
          <a:p>
            <a:pPr>
              <a:buFont typeface="Wingdings" pitchFamily="2" charset="0"/>
              <a:buChar char="Ø"/>
            </a:pPr>
            <a:r>
              <a:rPr lang="nl-NL" sz="2800">
                <a:solidFill>
                  <a:srgbClr val="008D36"/>
                </a:solidFill>
                <a:cs typeface="Calibri" panose="020F0502020204030204"/>
              </a:rPr>
              <a:t>Ga in overleg met de </a:t>
            </a:r>
            <a:r>
              <a:rPr lang="nl-NL">
                <a:solidFill>
                  <a:srgbClr val="008D36"/>
                </a:solidFill>
                <a:cs typeface="Calibri" panose="020F0502020204030204"/>
              </a:rPr>
              <a:t>collega's</a:t>
            </a:r>
            <a:endParaRPr lang="nl-NL">
              <a:solidFill>
                <a:srgbClr val="000000"/>
              </a:solidFill>
              <a:cs typeface="Calibri" panose="020F0502020204030204"/>
            </a:endParaRPr>
          </a:p>
          <a:p>
            <a:pPr>
              <a:buFont typeface="Wingdings" pitchFamily="2" charset="0"/>
              <a:buChar char="Ø"/>
            </a:pPr>
            <a:r>
              <a:rPr lang="nl-NL">
                <a:solidFill>
                  <a:srgbClr val="008D36"/>
                </a:solidFill>
                <a:cs typeface="Calibri" panose="020F0502020204030204"/>
              </a:rPr>
              <a:t>Ga</a:t>
            </a:r>
            <a:r>
              <a:rPr lang="nl-NL" sz="2800">
                <a:solidFill>
                  <a:srgbClr val="008D36"/>
                </a:solidFill>
                <a:cs typeface="Calibri" panose="020F0502020204030204"/>
              </a:rPr>
              <a:t> in overleg met de scholen </a:t>
            </a:r>
            <a:endParaRPr lang="nl-NL" sz="2800">
              <a:solidFill>
                <a:srgbClr val="000000"/>
              </a:solidFill>
              <a:cs typeface="Calibri" panose="020F0502020204030204"/>
            </a:endParaRPr>
          </a:p>
          <a:p>
            <a:pPr>
              <a:buFont typeface="Wingdings" pitchFamily="2" charset="0"/>
              <a:buChar char="Ø"/>
            </a:pPr>
            <a:r>
              <a:rPr lang="nl-NL" sz="2800">
                <a:solidFill>
                  <a:srgbClr val="008D36"/>
                </a:solidFill>
                <a:cs typeface="Calibri" panose="020F0502020204030204"/>
              </a:rPr>
              <a:t>Indien van toepassing ga in overleg met de ouders/leerlingen.</a:t>
            </a:r>
            <a:endParaRPr lang="nl-NL" sz="2800">
              <a:solidFill>
                <a:srgbClr val="000000"/>
              </a:solidFill>
              <a:cs typeface="Calibri" panose="020F0502020204030204"/>
            </a:endParaRPr>
          </a:p>
        </p:txBody>
      </p:sp>
      <p:sp>
        <p:nvSpPr>
          <p:cNvPr id="4" name="Tijdelijke aanduiding voor dianummer 3">
            <a:extLst>
              <a:ext uri="{FF2B5EF4-FFF2-40B4-BE49-F238E27FC236}">
                <a16:creationId xmlns:a16="http://schemas.microsoft.com/office/drawing/2014/main" id="{C10E0C65-C176-4961-94DD-E1C60D34809B}"/>
              </a:ext>
            </a:extLst>
          </p:cNvPr>
          <p:cNvSpPr>
            <a:spLocks noGrp="1"/>
          </p:cNvSpPr>
          <p:nvPr>
            <p:ph type="sldNum" sz="quarter" idx="10"/>
          </p:nvPr>
        </p:nvSpPr>
        <p:spPr/>
        <p:txBody>
          <a:bodyPr/>
          <a:lstStyle/>
          <a:p>
            <a:fld id="{2691482F-D63A-4DB3-831B-E5DF2FE757FB}" type="slidenum">
              <a:rPr lang="nl-BE" smtClean="0"/>
              <a:pPr/>
              <a:t>29</a:t>
            </a:fld>
            <a:endParaRPr lang="nl-BE"/>
          </a:p>
        </p:txBody>
      </p:sp>
    </p:spTree>
    <p:extLst>
      <p:ext uri="{BB962C8B-B14F-4D97-AF65-F5344CB8AC3E}">
        <p14:creationId xmlns:p14="http://schemas.microsoft.com/office/powerpoint/2010/main" val="26810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6" descr="Afbeelding met bruin, zitten, binnen, groot&#10;&#10;Automatisch gegenereerde beschrijving">
            <a:extLst>
              <a:ext uri="{FF2B5EF4-FFF2-40B4-BE49-F238E27FC236}">
                <a16:creationId xmlns:a16="http://schemas.microsoft.com/office/drawing/2014/main" id="{96D390B9-68E9-4FFB-A90E-1CB5AFD7DE7A}"/>
              </a:ext>
            </a:extLst>
          </p:cNvPr>
          <p:cNvPicPr>
            <a:picLocks noChangeAspect="1"/>
          </p:cNvPicPr>
          <p:nvPr/>
        </p:nvPicPr>
        <p:blipFill>
          <a:blip r:embed="rId2"/>
          <a:stretch>
            <a:fillRect/>
          </a:stretch>
        </p:blipFill>
        <p:spPr>
          <a:xfrm>
            <a:off x="240323" y="320058"/>
            <a:ext cx="11711353" cy="6110422"/>
          </a:xfrm>
          <a:prstGeom prst="rect">
            <a:avLst/>
          </a:prstGeom>
        </p:spPr>
      </p:pic>
      <p:pic>
        <p:nvPicPr>
          <p:cNvPr id="5" name="Afbeelding 5" descr="Afbeelding met tafel&#10;&#10;Automatisch gegenereerde beschrijving">
            <a:extLst>
              <a:ext uri="{FF2B5EF4-FFF2-40B4-BE49-F238E27FC236}">
                <a16:creationId xmlns:a16="http://schemas.microsoft.com/office/drawing/2014/main" id="{B5C85297-6C6E-4AE1-B0E8-756CC786DD79}"/>
              </a:ext>
            </a:extLst>
          </p:cNvPr>
          <p:cNvPicPr>
            <a:picLocks noGrp="1" noChangeAspect="1"/>
          </p:cNvPicPr>
          <p:nvPr>
            <p:ph sz="half" idx="1"/>
          </p:nvPr>
        </p:nvPicPr>
        <p:blipFill>
          <a:blip r:embed="rId3"/>
          <a:stretch>
            <a:fillRect/>
          </a:stretch>
        </p:blipFill>
        <p:spPr>
          <a:xfrm>
            <a:off x="8225600" y="75009"/>
            <a:ext cx="3772516" cy="6705722"/>
          </a:xfrm>
        </p:spPr>
      </p:pic>
    </p:spTree>
    <p:extLst>
      <p:ext uri="{BB962C8B-B14F-4D97-AF65-F5344CB8AC3E}">
        <p14:creationId xmlns:p14="http://schemas.microsoft.com/office/powerpoint/2010/main" val="2796849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6BE7E-F2F1-4A3D-8A6E-A433B7935333}"/>
              </a:ext>
            </a:extLst>
          </p:cNvPr>
          <p:cNvSpPr>
            <a:spLocks noGrp="1"/>
          </p:cNvSpPr>
          <p:nvPr>
            <p:ph type="title"/>
          </p:nvPr>
        </p:nvSpPr>
        <p:spPr/>
        <p:txBody>
          <a:bodyPr/>
          <a:lstStyle/>
          <a:p>
            <a:r>
              <a:rPr lang="nl-NL">
                <a:latin typeface="Calibri"/>
                <a:cs typeface="Calibri"/>
              </a:rPr>
              <a:t>Brand </a:t>
            </a:r>
            <a:endParaRPr lang="nl-NL"/>
          </a:p>
        </p:txBody>
      </p:sp>
      <p:sp>
        <p:nvSpPr>
          <p:cNvPr id="3" name="Tijdelijke aanduiding voor inhoud 2">
            <a:extLst>
              <a:ext uri="{FF2B5EF4-FFF2-40B4-BE49-F238E27FC236}">
                <a16:creationId xmlns:a16="http://schemas.microsoft.com/office/drawing/2014/main" id="{BEC2FCDE-F623-460D-863C-75BF192689A0}"/>
              </a:ext>
            </a:extLst>
          </p:cNvPr>
          <p:cNvSpPr>
            <a:spLocks noGrp="1"/>
          </p:cNvSpPr>
          <p:nvPr>
            <p:ph idx="1"/>
          </p:nvPr>
        </p:nvSpPr>
        <p:spPr>
          <a:xfrm>
            <a:off x="399288" y="1428750"/>
            <a:ext cx="11323320" cy="4748213"/>
          </a:xfrm>
        </p:spPr>
        <p:txBody>
          <a:bodyPr vert="horz" lIns="91440" tIns="45720" rIns="91440" bIns="45720" rtlCol="0" anchor="t">
            <a:normAutofit/>
          </a:bodyPr>
          <a:lstStyle/>
          <a:p>
            <a:pPr marL="0" indent="0">
              <a:buNone/>
            </a:pPr>
            <a:r>
              <a:rPr lang="nl-NL">
                <a:cs typeface="Calibri"/>
              </a:rPr>
              <a:t>Moeten we brandvertragende gordijnen voorzien in onze lokalen? </a:t>
            </a:r>
            <a:endParaRPr lang="nl-NL"/>
          </a:p>
          <a:p>
            <a:pPr marL="0" indent="0">
              <a:buNone/>
            </a:pPr>
            <a:endParaRPr lang="nl-NL">
              <a:solidFill>
                <a:srgbClr val="000000"/>
              </a:solidFill>
              <a:ea typeface="+mn-lt"/>
              <a:cs typeface="+mn-lt"/>
            </a:endParaRPr>
          </a:p>
          <a:p>
            <a:pPr marL="0" indent="0">
              <a:buNone/>
            </a:pPr>
            <a:r>
              <a:rPr lang="nl" b="1">
                <a:solidFill>
                  <a:srgbClr val="008D36"/>
                </a:solidFill>
                <a:ea typeface="+mn-lt"/>
                <a:cs typeface="+mn-lt"/>
              </a:rPr>
              <a:t>Wat staat in het KB brandpreventie </a:t>
            </a:r>
          </a:p>
          <a:p>
            <a:pPr marL="0" indent="0">
              <a:buNone/>
            </a:pPr>
            <a:endParaRPr lang="nl" b="1">
              <a:solidFill>
                <a:srgbClr val="008D36"/>
              </a:solidFill>
              <a:ea typeface="+mn-lt"/>
              <a:cs typeface="+mn-lt"/>
            </a:endParaRPr>
          </a:p>
          <a:p>
            <a:pPr marL="0" indent="0">
              <a:lnSpc>
                <a:spcPct val="150000"/>
              </a:lnSpc>
              <a:buNone/>
            </a:pPr>
            <a:r>
              <a:rPr lang="nl">
                <a:solidFill>
                  <a:srgbClr val="008D36"/>
                </a:solidFill>
                <a:ea typeface="+mn-lt"/>
                <a:cs typeface="+mn-lt"/>
              </a:rPr>
              <a:t>De nodige maatregelen dienen genomen te worden om </a:t>
            </a:r>
            <a:endParaRPr lang="nl-NL">
              <a:solidFill>
                <a:srgbClr val="008D36"/>
              </a:solidFill>
              <a:ea typeface="+mn-lt"/>
              <a:cs typeface="+mn-lt"/>
            </a:endParaRPr>
          </a:p>
          <a:p>
            <a:pPr lvl="1">
              <a:lnSpc>
                <a:spcPct val="150000"/>
              </a:lnSpc>
              <a:buFont typeface="Wingdings" pitchFamily="2" charset="0"/>
              <a:buChar char="Ø"/>
            </a:pPr>
            <a:r>
              <a:rPr lang="nl" sz="2800">
                <a:solidFill>
                  <a:srgbClr val="008D36"/>
                </a:solidFill>
                <a:ea typeface="+mn-lt"/>
                <a:cs typeface="+mn-lt"/>
              </a:rPr>
              <a:t>brand te voorkomen </a:t>
            </a:r>
            <a:endParaRPr lang="nl-NL" sz="2800">
              <a:solidFill>
                <a:srgbClr val="008D36"/>
              </a:solidFill>
              <a:ea typeface="+mn-lt"/>
              <a:cs typeface="+mn-lt"/>
            </a:endParaRPr>
          </a:p>
          <a:p>
            <a:pPr lvl="1">
              <a:lnSpc>
                <a:spcPct val="150000"/>
              </a:lnSpc>
              <a:buFont typeface="Wingdings" pitchFamily="2" charset="0"/>
              <a:buChar char="Ø"/>
            </a:pPr>
            <a:r>
              <a:rPr lang="nl" sz="2800">
                <a:solidFill>
                  <a:srgbClr val="008D36"/>
                </a:solidFill>
                <a:ea typeface="+mn-lt"/>
                <a:cs typeface="+mn-lt"/>
              </a:rPr>
              <a:t>uitbreiding ervan te beperken.</a:t>
            </a:r>
            <a:r>
              <a:rPr lang="nl-NL" sz="2800">
                <a:solidFill>
                  <a:srgbClr val="008D36"/>
                </a:solidFill>
                <a:ea typeface="+mn-lt"/>
                <a:cs typeface="+mn-lt"/>
              </a:rPr>
              <a:t> </a:t>
            </a:r>
            <a:endParaRPr lang="nl-NL" sz="2800">
              <a:solidFill>
                <a:srgbClr val="008D36"/>
              </a:solidFill>
              <a:cs typeface="Calibri" panose="020F0502020204030204"/>
            </a:endParaRPr>
          </a:p>
        </p:txBody>
      </p:sp>
      <p:sp>
        <p:nvSpPr>
          <p:cNvPr id="4" name="Tijdelijke aanduiding voor dianummer 3">
            <a:extLst>
              <a:ext uri="{FF2B5EF4-FFF2-40B4-BE49-F238E27FC236}">
                <a16:creationId xmlns:a16="http://schemas.microsoft.com/office/drawing/2014/main" id="{0CF888F3-8A44-4665-AA08-2EBB808A3CE2}"/>
              </a:ext>
            </a:extLst>
          </p:cNvPr>
          <p:cNvSpPr>
            <a:spLocks noGrp="1"/>
          </p:cNvSpPr>
          <p:nvPr>
            <p:ph type="sldNum" sz="quarter" idx="10"/>
          </p:nvPr>
        </p:nvSpPr>
        <p:spPr/>
        <p:txBody>
          <a:bodyPr/>
          <a:lstStyle/>
          <a:p>
            <a:fld id="{2691482F-D63A-4DB3-831B-E5DF2FE757FB}" type="slidenum">
              <a:rPr lang="nl-BE" smtClean="0"/>
              <a:pPr/>
              <a:t>30</a:t>
            </a:fld>
            <a:endParaRPr lang="nl-BE"/>
          </a:p>
        </p:txBody>
      </p:sp>
    </p:spTree>
    <p:extLst>
      <p:ext uri="{BB962C8B-B14F-4D97-AF65-F5344CB8AC3E}">
        <p14:creationId xmlns:p14="http://schemas.microsoft.com/office/powerpoint/2010/main" val="79838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B25E0-DBBB-4D29-85C8-D13961AC938D}"/>
              </a:ext>
            </a:extLst>
          </p:cNvPr>
          <p:cNvSpPr>
            <a:spLocks noGrp="1"/>
          </p:cNvSpPr>
          <p:nvPr>
            <p:ph type="title"/>
          </p:nvPr>
        </p:nvSpPr>
        <p:spPr/>
        <p:txBody>
          <a:bodyPr/>
          <a:lstStyle/>
          <a:p>
            <a:r>
              <a:rPr lang="nl-NL">
                <a:latin typeface="Calibri"/>
                <a:cs typeface="Calibri"/>
              </a:rPr>
              <a:t>Brand</a:t>
            </a:r>
          </a:p>
        </p:txBody>
      </p:sp>
      <p:sp>
        <p:nvSpPr>
          <p:cNvPr id="3" name="Tijdelijke aanduiding voor inhoud 2">
            <a:extLst>
              <a:ext uri="{FF2B5EF4-FFF2-40B4-BE49-F238E27FC236}">
                <a16:creationId xmlns:a16="http://schemas.microsoft.com/office/drawing/2014/main" id="{68BB539E-8A6A-467A-B9A5-C4CC041E3F13}"/>
              </a:ext>
            </a:extLst>
          </p:cNvPr>
          <p:cNvSpPr>
            <a:spLocks noGrp="1"/>
          </p:cNvSpPr>
          <p:nvPr>
            <p:ph idx="1"/>
          </p:nvPr>
        </p:nvSpPr>
        <p:spPr/>
        <p:txBody>
          <a:bodyPr vert="horz" lIns="91440" tIns="45720" rIns="91440" bIns="45720" rtlCol="0" anchor="t">
            <a:normAutofit/>
          </a:bodyPr>
          <a:lstStyle/>
          <a:p>
            <a:pPr marL="0" indent="0">
              <a:buNone/>
            </a:pPr>
            <a:r>
              <a:rPr lang="nl" b="1">
                <a:solidFill>
                  <a:srgbClr val="008D36"/>
                </a:solidFill>
                <a:ea typeface="+mn-lt"/>
                <a:cs typeface="+mn-lt"/>
              </a:rPr>
              <a:t>Vanuit goede praktijk adviseren we brandvertragende gordijnen als: </a:t>
            </a:r>
            <a:endParaRPr lang="nl">
              <a:solidFill>
                <a:srgbClr val="008D36"/>
              </a:solidFill>
              <a:cs typeface="Calibri"/>
            </a:endParaRPr>
          </a:p>
          <a:p>
            <a:pPr>
              <a:lnSpc>
                <a:spcPct val="150000"/>
              </a:lnSpc>
              <a:buFont typeface="Arial" pitchFamily="2" charset="0"/>
              <a:buChar char="•"/>
            </a:pPr>
            <a:r>
              <a:rPr lang="nl">
                <a:solidFill>
                  <a:srgbClr val="008D36"/>
                </a:solidFill>
                <a:cs typeface="Calibri"/>
              </a:rPr>
              <a:t>die over een grote lengte spannen</a:t>
            </a:r>
            <a:endParaRPr lang="en-US">
              <a:solidFill>
                <a:srgbClr val="008D36"/>
              </a:solidFill>
              <a:cs typeface="Calibri"/>
            </a:endParaRPr>
          </a:p>
          <a:p>
            <a:pPr>
              <a:lnSpc>
                <a:spcPct val="150000"/>
              </a:lnSpc>
              <a:buFont typeface="Arial" pitchFamily="2" charset="0"/>
              <a:buChar char="•"/>
            </a:pPr>
            <a:r>
              <a:rPr lang="nl">
                <a:solidFill>
                  <a:srgbClr val="008D36"/>
                </a:solidFill>
                <a:cs typeface="Calibri"/>
              </a:rPr>
              <a:t>de gordijnen  zich dichtbij een ontstekings- of warmtebron bevinden (vb. verwarmingselementen, verlichting (die heet wordt), enz.) </a:t>
            </a:r>
            <a:endParaRPr lang="en-US">
              <a:solidFill>
                <a:srgbClr val="008D36"/>
              </a:solidFill>
              <a:ea typeface="+mn-lt"/>
              <a:cs typeface="+mn-lt"/>
            </a:endParaRPr>
          </a:p>
          <a:p>
            <a:pPr>
              <a:lnSpc>
                <a:spcPct val="150000"/>
              </a:lnSpc>
              <a:buFont typeface="Arial" pitchFamily="2" charset="0"/>
              <a:buChar char="•"/>
            </a:pPr>
            <a:r>
              <a:rPr lang="nl">
                <a:solidFill>
                  <a:srgbClr val="008D36"/>
                </a:solidFill>
                <a:cs typeface="Calibri"/>
              </a:rPr>
              <a:t>de gordijnen liggen op de evacuatieweg (men dient op korte afstand van de gordijnen te passeren om zich veilig naar buiten te begeven) </a:t>
            </a:r>
            <a:endParaRPr lang="nl">
              <a:solidFill>
                <a:srgbClr val="008D36"/>
              </a:solidFill>
              <a:ea typeface="+mn-lt"/>
              <a:cs typeface="+mn-lt"/>
            </a:endParaRPr>
          </a:p>
        </p:txBody>
      </p:sp>
      <p:sp>
        <p:nvSpPr>
          <p:cNvPr id="4" name="Tijdelijke aanduiding voor dianummer 3">
            <a:extLst>
              <a:ext uri="{FF2B5EF4-FFF2-40B4-BE49-F238E27FC236}">
                <a16:creationId xmlns:a16="http://schemas.microsoft.com/office/drawing/2014/main" id="{95689546-D1DA-4068-A585-AF4C9949380D}"/>
              </a:ext>
            </a:extLst>
          </p:cNvPr>
          <p:cNvSpPr>
            <a:spLocks noGrp="1"/>
          </p:cNvSpPr>
          <p:nvPr>
            <p:ph type="sldNum" sz="quarter" idx="10"/>
          </p:nvPr>
        </p:nvSpPr>
        <p:spPr/>
        <p:txBody>
          <a:bodyPr/>
          <a:lstStyle/>
          <a:p>
            <a:fld id="{2691482F-D63A-4DB3-831B-E5DF2FE757FB}" type="slidenum">
              <a:rPr lang="nl-BE" smtClean="0"/>
              <a:pPr/>
              <a:t>31</a:t>
            </a:fld>
            <a:endParaRPr lang="nl-BE"/>
          </a:p>
        </p:txBody>
      </p:sp>
    </p:spTree>
    <p:extLst>
      <p:ext uri="{BB962C8B-B14F-4D97-AF65-F5344CB8AC3E}">
        <p14:creationId xmlns:p14="http://schemas.microsoft.com/office/powerpoint/2010/main" val="12190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40565-F39E-48FE-B12F-B27328F654A9}"/>
              </a:ext>
            </a:extLst>
          </p:cNvPr>
          <p:cNvSpPr>
            <a:spLocks noGrp="1"/>
          </p:cNvSpPr>
          <p:nvPr>
            <p:ph type="title"/>
          </p:nvPr>
        </p:nvSpPr>
        <p:spPr/>
        <p:txBody>
          <a:bodyPr/>
          <a:lstStyle/>
          <a:p>
            <a:r>
              <a:rPr lang="nl-NL">
                <a:latin typeface="Calibri"/>
                <a:cs typeface="Calibri"/>
              </a:rPr>
              <a:t>Brand </a:t>
            </a:r>
            <a:endParaRPr lang="nl-NL"/>
          </a:p>
        </p:txBody>
      </p:sp>
      <p:sp>
        <p:nvSpPr>
          <p:cNvPr id="3" name="Tijdelijke aanduiding voor inhoud 2">
            <a:extLst>
              <a:ext uri="{FF2B5EF4-FFF2-40B4-BE49-F238E27FC236}">
                <a16:creationId xmlns:a16="http://schemas.microsoft.com/office/drawing/2014/main" id="{79D26500-6A5D-4914-8E5B-0E87682A355C}"/>
              </a:ext>
            </a:extLst>
          </p:cNvPr>
          <p:cNvSpPr>
            <a:spLocks noGrp="1"/>
          </p:cNvSpPr>
          <p:nvPr>
            <p:ph idx="1"/>
          </p:nvPr>
        </p:nvSpPr>
        <p:spPr>
          <a:xfrm>
            <a:off x="399288" y="1380149"/>
            <a:ext cx="11323320" cy="5347798"/>
          </a:xfrm>
        </p:spPr>
        <p:txBody>
          <a:bodyPr vert="horz" lIns="91440" tIns="45720" rIns="91440" bIns="45720" rtlCol="0" anchor="t">
            <a:normAutofit/>
          </a:bodyPr>
          <a:lstStyle/>
          <a:p>
            <a:pPr marL="0" indent="0">
              <a:buNone/>
            </a:pPr>
            <a:r>
              <a:rPr lang="nl-NL">
                <a:cs typeface="Calibri" panose="020F0502020204030204"/>
              </a:rPr>
              <a:t>Hoe kunnen we nu onze brandevacuatie organiseren?</a:t>
            </a:r>
            <a:br>
              <a:rPr lang="nl-NL">
                <a:cs typeface="Calibri" panose="020F0502020204030204"/>
              </a:rPr>
            </a:br>
            <a:endParaRPr lang="nl-NL">
              <a:cs typeface="Calibri" panose="020F0502020204030204"/>
            </a:endParaRPr>
          </a:p>
          <a:p>
            <a:pPr>
              <a:buNone/>
            </a:pPr>
            <a:r>
              <a:rPr lang="nl-NL" b="1">
                <a:solidFill>
                  <a:srgbClr val="008D36"/>
                </a:solidFill>
                <a:ea typeface="+mn-lt"/>
                <a:cs typeface="+mn-lt"/>
              </a:rPr>
              <a:t>Wetgeving</a:t>
            </a:r>
          </a:p>
          <a:p>
            <a:pPr>
              <a:buFont typeface="Arial" pitchFamily="2" charset="0"/>
              <a:buChar char="•"/>
            </a:pPr>
            <a:r>
              <a:rPr lang="nl-NL">
                <a:solidFill>
                  <a:srgbClr val="008D36"/>
                </a:solidFill>
                <a:ea typeface="+mn-lt"/>
                <a:cs typeface="+mn-lt"/>
              </a:rPr>
              <a:t>verplicht jaarlijks een evacuatie te organiseren. </a:t>
            </a:r>
            <a:endParaRPr lang="nl-NL">
              <a:solidFill>
                <a:srgbClr val="008D36"/>
              </a:solidFill>
              <a:cs typeface="Calibri"/>
            </a:endParaRPr>
          </a:p>
          <a:p>
            <a:pPr>
              <a:buNone/>
            </a:pPr>
            <a:r>
              <a:rPr lang="nl-NL" b="1">
                <a:solidFill>
                  <a:srgbClr val="008D36"/>
                </a:solidFill>
                <a:ea typeface="+mn-lt"/>
                <a:cs typeface="+mn-lt"/>
              </a:rPr>
              <a:t>Tijdens corona:</a:t>
            </a:r>
          </a:p>
          <a:p>
            <a:pPr>
              <a:buFont typeface="Arial" pitchFamily="2" charset="0"/>
              <a:buChar char="•"/>
            </a:pPr>
            <a:r>
              <a:rPr lang="nl-NL">
                <a:solidFill>
                  <a:srgbClr val="008D36"/>
                </a:solidFill>
                <a:ea typeface="+mn-lt"/>
                <a:cs typeface="+mn-lt"/>
              </a:rPr>
              <a:t>Het herhalen van de geldende procedures via mail of bv een quiz in mekaar steken over de procedure is zeker een goede praktijk. </a:t>
            </a:r>
          </a:p>
          <a:p>
            <a:pPr>
              <a:buFont typeface="Arial" pitchFamily="2" charset="0"/>
              <a:buChar char="•"/>
            </a:pPr>
            <a:r>
              <a:rPr lang="nl-NL">
                <a:solidFill>
                  <a:srgbClr val="008D36"/>
                </a:solidFill>
                <a:ea typeface="+mn-lt"/>
                <a:cs typeface="+mn-lt"/>
              </a:rPr>
              <a:t>Tafeloefening = crisissituatie wordt nagespeeld op papier</a:t>
            </a:r>
          </a:p>
          <a:p>
            <a:pPr>
              <a:buFont typeface="Arial" pitchFamily="2" charset="0"/>
              <a:buChar char="•"/>
            </a:pPr>
            <a:r>
              <a:rPr lang="nl-NL">
                <a:solidFill>
                  <a:srgbClr val="008D36"/>
                </a:solidFill>
                <a:ea typeface="+mn-lt"/>
                <a:cs typeface="+mn-lt"/>
              </a:rPr>
              <a:t>Je kan ook informatie verstrekken over brandgevaar thuis gezien het veelvuldig thuiswerk. </a:t>
            </a:r>
            <a:endParaRPr lang="nl-NL">
              <a:solidFill>
                <a:srgbClr val="008D36"/>
              </a:solidFill>
              <a:cs typeface="Calibri" panose="020F0502020204030204"/>
            </a:endParaRPr>
          </a:p>
        </p:txBody>
      </p:sp>
      <p:sp>
        <p:nvSpPr>
          <p:cNvPr id="4" name="Tijdelijke aanduiding voor dianummer 3">
            <a:extLst>
              <a:ext uri="{FF2B5EF4-FFF2-40B4-BE49-F238E27FC236}">
                <a16:creationId xmlns:a16="http://schemas.microsoft.com/office/drawing/2014/main" id="{1C00D817-EE53-4126-B26A-263A3756A8E8}"/>
              </a:ext>
            </a:extLst>
          </p:cNvPr>
          <p:cNvSpPr>
            <a:spLocks noGrp="1"/>
          </p:cNvSpPr>
          <p:nvPr>
            <p:ph type="sldNum" sz="quarter" idx="10"/>
          </p:nvPr>
        </p:nvSpPr>
        <p:spPr/>
        <p:txBody>
          <a:bodyPr/>
          <a:lstStyle/>
          <a:p>
            <a:fld id="{2691482F-D63A-4DB3-831B-E5DF2FE757FB}" type="slidenum">
              <a:rPr lang="nl-BE" smtClean="0"/>
              <a:pPr/>
              <a:t>32</a:t>
            </a:fld>
            <a:endParaRPr lang="nl-BE"/>
          </a:p>
        </p:txBody>
      </p:sp>
    </p:spTree>
    <p:extLst>
      <p:ext uri="{BB962C8B-B14F-4D97-AF65-F5344CB8AC3E}">
        <p14:creationId xmlns:p14="http://schemas.microsoft.com/office/powerpoint/2010/main" val="3065674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B5A59-D1CB-4117-98F8-274E4C66602C}"/>
              </a:ext>
            </a:extLst>
          </p:cNvPr>
          <p:cNvSpPr>
            <a:spLocks noGrp="1"/>
          </p:cNvSpPr>
          <p:nvPr>
            <p:ph type="title"/>
          </p:nvPr>
        </p:nvSpPr>
        <p:spPr/>
        <p:txBody>
          <a:bodyPr/>
          <a:lstStyle/>
          <a:p>
            <a:r>
              <a:rPr lang="nl-NL">
                <a:latin typeface="Calibri"/>
                <a:cs typeface="Calibri"/>
              </a:rPr>
              <a:t>Vertrouwenspersoon </a:t>
            </a:r>
            <a:endParaRPr lang="nl-NL"/>
          </a:p>
        </p:txBody>
      </p:sp>
      <p:sp>
        <p:nvSpPr>
          <p:cNvPr id="3" name="Tijdelijke aanduiding voor inhoud 2">
            <a:extLst>
              <a:ext uri="{FF2B5EF4-FFF2-40B4-BE49-F238E27FC236}">
                <a16:creationId xmlns:a16="http://schemas.microsoft.com/office/drawing/2014/main" id="{F2E00F87-198A-4B94-B582-8AD0CA508BAC}"/>
              </a:ext>
            </a:extLst>
          </p:cNvPr>
          <p:cNvSpPr>
            <a:spLocks noGrp="1"/>
          </p:cNvSpPr>
          <p:nvPr>
            <p:ph idx="1"/>
          </p:nvPr>
        </p:nvSpPr>
        <p:spPr/>
        <p:txBody>
          <a:bodyPr vert="horz" lIns="91440" tIns="45720" rIns="91440" bIns="45720" rtlCol="0" anchor="t">
            <a:normAutofit/>
          </a:bodyPr>
          <a:lstStyle/>
          <a:p>
            <a:pPr marL="0" indent="0">
              <a:buNone/>
            </a:pPr>
            <a:r>
              <a:rPr lang="nl-NL">
                <a:cs typeface="Calibri" panose="020F0502020204030204"/>
              </a:rPr>
              <a:t>Wat zijn de vereisten om deze functie op te nemen?</a:t>
            </a:r>
            <a:endParaRPr lang="nl-NL"/>
          </a:p>
          <a:p>
            <a:pPr marL="0" indent="0">
              <a:buNone/>
            </a:pPr>
            <a:endParaRPr lang="nl-NL">
              <a:cs typeface="Calibri" panose="020F0502020204030204"/>
            </a:endParaRPr>
          </a:p>
          <a:p>
            <a:pPr marL="0" indent="0">
              <a:buNone/>
            </a:pPr>
            <a:r>
              <a:rPr lang="nl-NL" b="1">
                <a:solidFill>
                  <a:srgbClr val="008D36"/>
                </a:solidFill>
                <a:cs typeface="Calibri" panose="020F0502020204030204"/>
              </a:rPr>
              <a:t>Info vertrouwenspersonen </a:t>
            </a:r>
            <a:r>
              <a:rPr lang="nl-NL">
                <a:solidFill>
                  <a:srgbClr val="008D36"/>
                </a:solidFill>
                <a:cs typeface="Calibri" panose="020F0502020204030204"/>
              </a:rPr>
              <a:t>op het intranet van Vrij CLB Netwerk &gt; Beleid en strategie&gt; CPBW &gt; AZ woordenlijst &gt;Vertrouwenspersonen </a:t>
            </a:r>
          </a:p>
          <a:p>
            <a:pPr marL="0" indent="0">
              <a:buNone/>
            </a:pPr>
            <a:r>
              <a:rPr lang="nl-NL">
                <a:solidFill>
                  <a:srgbClr val="008D36"/>
                </a:solidFill>
                <a:cs typeface="Calibri" panose="020F0502020204030204"/>
              </a:rPr>
              <a:t>Indien aangesteld voor 2014 jaarlijkse supervisie</a:t>
            </a:r>
          </a:p>
          <a:p>
            <a:pPr marL="0" indent="0">
              <a:buNone/>
            </a:pPr>
            <a:r>
              <a:rPr lang="nl-NL">
                <a:solidFill>
                  <a:srgbClr val="008D36"/>
                </a:solidFill>
                <a:cs typeface="Calibri" panose="020F0502020204030204"/>
              </a:rPr>
              <a:t>Indien aangesteld na 2014 verplicht opleiding van 5 dagen daarna de jaarlijkse supervisie. </a:t>
            </a:r>
          </a:p>
        </p:txBody>
      </p:sp>
      <p:sp>
        <p:nvSpPr>
          <p:cNvPr id="4" name="Tijdelijke aanduiding voor dianummer 3">
            <a:extLst>
              <a:ext uri="{FF2B5EF4-FFF2-40B4-BE49-F238E27FC236}">
                <a16:creationId xmlns:a16="http://schemas.microsoft.com/office/drawing/2014/main" id="{428BA7BB-68DA-46B4-BD6F-E5C70E78D675}"/>
              </a:ext>
            </a:extLst>
          </p:cNvPr>
          <p:cNvSpPr>
            <a:spLocks noGrp="1"/>
          </p:cNvSpPr>
          <p:nvPr>
            <p:ph type="sldNum" sz="quarter" idx="10"/>
          </p:nvPr>
        </p:nvSpPr>
        <p:spPr/>
        <p:txBody>
          <a:bodyPr/>
          <a:lstStyle/>
          <a:p>
            <a:fld id="{2691482F-D63A-4DB3-831B-E5DF2FE757FB}" type="slidenum">
              <a:rPr lang="nl-BE" smtClean="0"/>
              <a:pPr/>
              <a:t>33</a:t>
            </a:fld>
            <a:endParaRPr lang="nl-BE"/>
          </a:p>
        </p:txBody>
      </p:sp>
    </p:spTree>
    <p:extLst>
      <p:ext uri="{BB962C8B-B14F-4D97-AF65-F5344CB8AC3E}">
        <p14:creationId xmlns:p14="http://schemas.microsoft.com/office/powerpoint/2010/main" val="2441068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tafel, kleurrijk, zitten, versierd&#10;&#10;Automatisch gegenereerde beschrijving">
            <a:extLst>
              <a:ext uri="{FF2B5EF4-FFF2-40B4-BE49-F238E27FC236}">
                <a16:creationId xmlns:a16="http://schemas.microsoft.com/office/drawing/2014/main" id="{3013228D-346A-44B8-8347-08093369E563}"/>
              </a:ext>
            </a:extLst>
          </p:cNvPr>
          <p:cNvPicPr>
            <a:picLocks noChangeAspect="1"/>
          </p:cNvPicPr>
          <p:nvPr/>
        </p:nvPicPr>
        <p:blipFill rotWithShape="1">
          <a:blip r:embed="rId2"/>
          <a:srcRect l="4444" r="1" b="1"/>
          <a:stretch/>
        </p:blipFill>
        <p:spPr>
          <a:xfrm>
            <a:off x="20" y="10"/>
            <a:ext cx="12191980" cy="6857990"/>
          </a:xfrm>
          <a:prstGeom prst="rect">
            <a:avLst/>
          </a:prstGeom>
          <a:noFill/>
        </p:spPr>
      </p:pic>
    </p:spTree>
    <p:extLst>
      <p:ext uri="{BB962C8B-B14F-4D97-AF65-F5344CB8AC3E}">
        <p14:creationId xmlns:p14="http://schemas.microsoft.com/office/powerpoint/2010/main" val="1265666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descr="Afbeelding met persoon, hand, vasthouden, klein&#10;&#10;Automatisch gegenereerde beschrijving">
            <a:extLst>
              <a:ext uri="{FF2B5EF4-FFF2-40B4-BE49-F238E27FC236}">
                <a16:creationId xmlns:a16="http://schemas.microsoft.com/office/drawing/2014/main" id="{A8AA3DEA-E287-44A6-8404-E887BC6595D6}"/>
              </a:ext>
            </a:extLst>
          </p:cNvPr>
          <p:cNvPicPr>
            <a:picLocks noChangeAspect="1"/>
          </p:cNvPicPr>
          <p:nvPr/>
        </p:nvPicPr>
        <p:blipFill rotWithShape="1">
          <a:blip r:embed="rId2"/>
          <a:srcRect/>
          <a:stretch/>
        </p:blipFill>
        <p:spPr>
          <a:xfrm>
            <a:off x="20" y="10"/>
            <a:ext cx="12191980" cy="6857990"/>
          </a:xfrm>
          <a:prstGeom prst="rect">
            <a:avLst/>
          </a:prstGeom>
          <a:noFill/>
        </p:spPr>
      </p:pic>
      <p:sp>
        <p:nvSpPr>
          <p:cNvPr id="4" name="Tijdelijke aanduiding voor dianummer 3" hidden="1">
            <a:extLst>
              <a:ext uri="{FF2B5EF4-FFF2-40B4-BE49-F238E27FC236}">
                <a16:creationId xmlns:a16="http://schemas.microsoft.com/office/drawing/2014/main" id="{435590D9-C90A-4926-819C-0847C672BB76}"/>
              </a:ext>
            </a:extLst>
          </p:cNvPr>
          <p:cNvSpPr>
            <a:spLocks noGrp="1"/>
          </p:cNvSpPr>
          <p:nvPr>
            <p:ph type="sldNum" sz="quarter" idx="10"/>
          </p:nvPr>
        </p:nvSpPr>
        <p:spPr/>
        <p:txBody>
          <a:bodyPr/>
          <a:lstStyle/>
          <a:p>
            <a:pPr>
              <a:spcAft>
                <a:spcPts val="600"/>
              </a:spcAft>
            </a:pPr>
            <a:fld id="{2691482F-D63A-4DB3-831B-E5DF2FE757FB}" type="slidenum">
              <a:rPr lang="nl-BE" smtClean="0"/>
              <a:pPr>
                <a:spcAft>
                  <a:spcPts val="600"/>
                </a:spcAft>
              </a:pPr>
              <a:t>35</a:t>
            </a:fld>
            <a:endParaRPr lang="nl-BE"/>
          </a:p>
        </p:txBody>
      </p:sp>
      <p:sp>
        <p:nvSpPr>
          <p:cNvPr id="6" name="Tekstvak 5">
            <a:extLst>
              <a:ext uri="{FF2B5EF4-FFF2-40B4-BE49-F238E27FC236}">
                <a16:creationId xmlns:a16="http://schemas.microsoft.com/office/drawing/2014/main" id="{1736088A-BCAC-4FF6-A19D-624DC8E68A44}"/>
              </a:ext>
            </a:extLst>
          </p:cNvPr>
          <p:cNvSpPr txBox="1"/>
          <p:nvPr/>
        </p:nvSpPr>
        <p:spPr>
          <a:xfrm>
            <a:off x="2497017" y="171939"/>
            <a:ext cx="83409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a:solidFill>
                  <a:schemeClr val="bg1"/>
                </a:solidFill>
                <a:cs typeface="Calibri"/>
              </a:rPr>
              <a:t>ALLEEN ge je sneller, SAMEN kom je verder</a:t>
            </a:r>
          </a:p>
        </p:txBody>
      </p:sp>
      <p:sp>
        <p:nvSpPr>
          <p:cNvPr id="7" name="Tekstvak 6">
            <a:extLst>
              <a:ext uri="{FF2B5EF4-FFF2-40B4-BE49-F238E27FC236}">
                <a16:creationId xmlns:a16="http://schemas.microsoft.com/office/drawing/2014/main" id="{149FD321-0187-4AAB-B3CF-9B50AAC2110D}"/>
              </a:ext>
            </a:extLst>
          </p:cNvPr>
          <p:cNvSpPr txBox="1"/>
          <p:nvPr/>
        </p:nvSpPr>
        <p:spPr>
          <a:xfrm>
            <a:off x="8784736" y="5609736"/>
            <a:ext cx="32316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a:t>Dank je wel voor de aandacht</a:t>
            </a:r>
            <a:endParaRPr lang="nl-NL" sz="3200">
              <a:cs typeface="Calibri"/>
            </a:endParaRPr>
          </a:p>
        </p:txBody>
      </p:sp>
    </p:spTree>
    <p:extLst>
      <p:ext uri="{BB962C8B-B14F-4D97-AF65-F5344CB8AC3E}">
        <p14:creationId xmlns:p14="http://schemas.microsoft.com/office/powerpoint/2010/main" val="392428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Wat komt aan bod?</a:t>
            </a:r>
          </a:p>
        </p:txBody>
      </p:sp>
      <p:sp>
        <p:nvSpPr>
          <p:cNvPr id="3" name="Tijdelijke aanduiding voor inhoud 2"/>
          <p:cNvSpPr>
            <a:spLocks noGrp="1"/>
          </p:cNvSpPr>
          <p:nvPr>
            <p:ph idx="1"/>
          </p:nvPr>
        </p:nvSpPr>
        <p:spPr>
          <a:xfrm>
            <a:off x="581850" y="1962583"/>
            <a:ext cx="6223934" cy="3366358"/>
          </a:xfrm>
        </p:spPr>
        <p:txBody>
          <a:bodyPr vert="horz" lIns="91440" tIns="45720" rIns="91440" bIns="45720" rtlCol="0" anchor="t">
            <a:normAutofit lnSpcReduction="10000"/>
          </a:bodyPr>
          <a:lstStyle/>
          <a:p>
            <a:pPr>
              <a:buFont typeface="Arial" pitchFamily="2" charset="0"/>
              <a:buChar char="•"/>
            </a:pPr>
            <a:r>
              <a:rPr lang="nl-BE">
                <a:cs typeface="Calibri"/>
              </a:rPr>
              <a:t>Wist je datjes</a:t>
            </a:r>
          </a:p>
          <a:p>
            <a:pPr>
              <a:buFont typeface="Arial" pitchFamily="2" charset="0"/>
              <a:buChar char="•"/>
            </a:pPr>
            <a:endParaRPr lang="nl-BE">
              <a:cs typeface="Calibri"/>
            </a:endParaRPr>
          </a:p>
          <a:p>
            <a:pPr>
              <a:buFont typeface="Arial" pitchFamily="2" charset="0"/>
              <a:buChar char="•"/>
            </a:pPr>
            <a:r>
              <a:rPr lang="nl-BE"/>
              <a:t>Herhaling </a:t>
            </a:r>
            <a:endParaRPr lang="nl-BE">
              <a:cs typeface="Calibri"/>
            </a:endParaRPr>
          </a:p>
          <a:p>
            <a:pPr>
              <a:buFont typeface="Arial" pitchFamily="2" charset="0"/>
              <a:buChar char="•"/>
            </a:pPr>
            <a:endParaRPr lang="nl-BE">
              <a:cs typeface="Calibri"/>
            </a:endParaRPr>
          </a:p>
          <a:p>
            <a:pPr>
              <a:buFont typeface="Arial" pitchFamily="2" charset="0"/>
              <a:buChar char="•"/>
            </a:pPr>
            <a:r>
              <a:rPr lang="nl-BE"/>
              <a:t>Nieuw op onze Coronawebsite</a:t>
            </a:r>
            <a:endParaRPr lang="nl-BE">
              <a:cs typeface="Calibri"/>
            </a:endParaRPr>
          </a:p>
          <a:p>
            <a:pPr>
              <a:buFont typeface="Arial" pitchFamily="2" charset="0"/>
              <a:buChar char="•"/>
            </a:pPr>
            <a:endParaRPr lang="nl-BE">
              <a:cs typeface="Calibri"/>
            </a:endParaRPr>
          </a:p>
          <a:p>
            <a:pPr>
              <a:buFont typeface="Arial" pitchFamily="2" charset="0"/>
              <a:buChar char="•"/>
            </a:pPr>
            <a:r>
              <a:rPr lang="nl-BE"/>
              <a:t>Vragen uit het werkveld</a:t>
            </a:r>
            <a:endParaRPr lang="nl-BE">
              <a:cs typeface="Calibri"/>
            </a:endParaRPr>
          </a:p>
        </p:txBody>
      </p:sp>
      <p:sp>
        <p:nvSpPr>
          <p:cNvPr id="4" name="Tijdelijke aanduiding voor dianummer 3"/>
          <p:cNvSpPr>
            <a:spLocks noGrp="1"/>
          </p:cNvSpPr>
          <p:nvPr>
            <p:ph type="sldNum" sz="quarter" idx="10"/>
          </p:nvPr>
        </p:nvSpPr>
        <p:spPr/>
        <p:txBody>
          <a:bodyPr/>
          <a:lstStyle/>
          <a:p>
            <a:fld id="{2691482F-D63A-4DB3-831B-E5DF2FE757FB}" type="slidenum">
              <a:rPr lang="nl-BE" smtClean="0"/>
              <a:pPr/>
              <a:t>4</a:t>
            </a:fld>
            <a:endParaRPr lang="nl-BE"/>
          </a:p>
        </p:txBody>
      </p:sp>
      <p:pic>
        <p:nvPicPr>
          <p:cNvPr id="6" name="Afbeelding 6">
            <a:extLst>
              <a:ext uri="{FF2B5EF4-FFF2-40B4-BE49-F238E27FC236}">
                <a16:creationId xmlns:a16="http://schemas.microsoft.com/office/drawing/2014/main" id="{A17433DA-C93E-4268-ABD9-B033EC5B72D0}"/>
              </a:ext>
            </a:extLst>
          </p:cNvPr>
          <p:cNvPicPr>
            <a:picLocks noChangeAspect="1"/>
          </p:cNvPicPr>
          <p:nvPr/>
        </p:nvPicPr>
        <p:blipFill>
          <a:blip r:embed="rId2"/>
          <a:stretch>
            <a:fillRect/>
          </a:stretch>
        </p:blipFill>
        <p:spPr>
          <a:xfrm>
            <a:off x="2516188" y="2524125"/>
            <a:ext cx="1063625" cy="1039813"/>
          </a:xfrm>
          <a:prstGeom prst="rect">
            <a:avLst/>
          </a:prstGeom>
        </p:spPr>
      </p:pic>
    </p:spTree>
    <p:extLst>
      <p:ext uri="{BB962C8B-B14F-4D97-AF65-F5344CB8AC3E}">
        <p14:creationId xmlns:p14="http://schemas.microsoft.com/office/powerpoint/2010/main" val="266376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DF7BF-2562-4158-BF63-3F64269514B1}"/>
              </a:ext>
            </a:extLst>
          </p:cNvPr>
          <p:cNvSpPr>
            <a:spLocks noGrp="1"/>
          </p:cNvSpPr>
          <p:nvPr>
            <p:ph type="title"/>
          </p:nvPr>
        </p:nvSpPr>
        <p:spPr/>
        <p:txBody>
          <a:bodyPr/>
          <a:lstStyle/>
          <a:p>
            <a:r>
              <a:rPr lang="nl-NL">
                <a:latin typeface="Calibri"/>
                <a:cs typeface="Calibri"/>
              </a:rPr>
              <a:t>Wist je datjes</a:t>
            </a:r>
            <a:endParaRPr lang="nl-NL"/>
          </a:p>
        </p:txBody>
      </p:sp>
    </p:spTree>
    <p:extLst>
      <p:ext uri="{BB962C8B-B14F-4D97-AF65-F5344CB8AC3E}">
        <p14:creationId xmlns:p14="http://schemas.microsoft.com/office/powerpoint/2010/main" val="234626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4FFD3-96DD-42B3-BA0E-6F3B831ABC96}"/>
              </a:ext>
            </a:extLst>
          </p:cNvPr>
          <p:cNvSpPr>
            <a:spLocks noGrp="1"/>
          </p:cNvSpPr>
          <p:nvPr>
            <p:ph type="title"/>
          </p:nvPr>
        </p:nvSpPr>
        <p:spPr/>
        <p:txBody>
          <a:bodyPr/>
          <a:lstStyle/>
          <a:p>
            <a:r>
              <a:rPr lang="nl-NL">
                <a:latin typeface="Calibri"/>
                <a:cs typeface="Calibri"/>
              </a:rPr>
              <a:t>Nieuwe CPBW samenstelling sinds december 2020</a:t>
            </a:r>
            <a:endParaRPr lang="nl-NL"/>
          </a:p>
        </p:txBody>
      </p:sp>
      <p:sp>
        <p:nvSpPr>
          <p:cNvPr id="3" name="Tijdelijke aanduiding voor inhoud 2">
            <a:extLst>
              <a:ext uri="{FF2B5EF4-FFF2-40B4-BE49-F238E27FC236}">
                <a16:creationId xmlns:a16="http://schemas.microsoft.com/office/drawing/2014/main" id="{536EA95D-8128-4E6A-B54D-16907DA1A3A9}"/>
              </a:ext>
            </a:extLst>
          </p:cNvPr>
          <p:cNvSpPr>
            <a:spLocks noGrp="1"/>
          </p:cNvSpPr>
          <p:nvPr>
            <p:ph idx="1"/>
          </p:nvPr>
        </p:nvSpPr>
        <p:spPr>
          <a:xfrm>
            <a:off x="399288" y="1825625"/>
            <a:ext cx="5391444" cy="4351338"/>
          </a:xfrm>
        </p:spPr>
        <p:txBody>
          <a:bodyPr vert="horz" lIns="91440" tIns="45720" rIns="91440" bIns="45720" rtlCol="0" anchor="t">
            <a:normAutofit fontScale="92500" lnSpcReduction="20000"/>
          </a:bodyPr>
          <a:lstStyle/>
          <a:p>
            <a:pPr marL="0" indent="0">
              <a:buNone/>
            </a:pPr>
            <a:r>
              <a:rPr lang="nl-NL" b="1">
                <a:solidFill>
                  <a:srgbClr val="008D36"/>
                </a:solidFill>
                <a:cs typeface="Calibri" panose="020F0502020204030204"/>
              </a:rPr>
              <a:t>Leden werkgevers delegatie</a:t>
            </a:r>
          </a:p>
          <a:p>
            <a:pPr>
              <a:lnSpc>
                <a:spcPct val="150000"/>
              </a:lnSpc>
              <a:buNone/>
            </a:pPr>
            <a:r>
              <a:rPr lang="nl-NL">
                <a:ea typeface="+mn-lt"/>
                <a:cs typeface="+mn-lt"/>
              </a:rPr>
              <a:t>Stefan </a:t>
            </a:r>
            <a:r>
              <a:rPr lang="nl-NL" err="1">
                <a:ea typeface="+mn-lt"/>
                <a:cs typeface="+mn-lt"/>
              </a:rPr>
              <a:t>Grielens</a:t>
            </a:r>
            <a:r>
              <a:rPr lang="nl-NL">
                <a:ea typeface="+mn-lt"/>
                <a:cs typeface="+mn-lt"/>
              </a:rPr>
              <a:t>  Voorzitter</a:t>
            </a:r>
            <a:endParaRPr lang="nl-NL">
              <a:cs typeface="Calibri" panose="020F0502020204030204"/>
            </a:endParaRPr>
          </a:p>
          <a:p>
            <a:pPr>
              <a:lnSpc>
                <a:spcPct val="150000"/>
              </a:lnSpc>
              <a:buNone/>
            </a:pPr>
            <a:r>
              <a:rPr lang="nl-NL">
                <a:ea typeface="+mn-lt"/>
                <a:cs typeface="+mn-lt"/>
              </a:rPr>
              <a:t>Jo Van </a:t>
            </a:r>
            <a:r>
              <a:rPr lang="nl-NL" err="1">
                <a:ea typeface="+mn-lt"/>
                <a:cs typeface="+mn-lt"/>
              </a:rPr>
              <a:t>Boxstael</a:t>
            </a:r>
            <a:r>
              <a:rPr lang="nl-NL">
                <a:ea typeface="+mn-lt"/>
                <a:cs typeface="+mn-lt"/>
              </a:rPr>
              <a:t> </a:t>
            </a:r>
            <a:endParaRPr lang="nl-NL">
              <a:cs typeface="Calibri" panose="020F0502020204030204"/>
            </a:endParaRPr>
          </a:p>
          <a:p>
            <a:pPr>
              <a:lnSpc>
                <a:spcPct val="150000"/>
              </a:lnSpc>
              <a:buNone/>
            </a:pPr>
            <a:r>
              <a:rPr lang="nl-NL" err="1">
                <a:ea typeface="+mn-lt"/>
                <a:cs typeface="+mn-lt"/>
              </a:rPr>
              <a:t>Elisabet</a:t>
            </a:r>
            <a:r>
              <a:rPr lang="nl-NL">
                <a:ea typeface="+mn-lt"/>
                <a:cs typeface="+mn-lt"/>
              </a:rPr>
              <a:t> </a:t>
            </a:r>
            <a:r>
              <a:rPr lang="nl-NL" err="1">
                <a:ea typeface="+mn-lt"/>
                <a:cs typeface="+mn-lt"/>
              </a:rPr>
              <a:t>Campforts</a:t>
            </a:r>
            <a:r>
              <a:rPr lang="nl-NL">
                <a:ea typeface="+mn-lt"/>
                <a:cs typeface="+mn-lt"/>
              </a:rPr>
              <a:t> </a:t>
            </a:r>
            <a:endParaRPr lang="nl-NL">
              <a:cs typeface="Calibri" panose="020F0502020204030204"/>
            </a:endParaRPr>
          </a:p>
          <a:p>
            <a:pPr>
              <a:lnSpc>
                <a:spcPct val="150000"/>
              </a:lnSpc>
              <a:buNone/>
            </a:pPr>
            <a:r>
              <a:rPr lang="nl-NL">
                <a:ea typeface="+mn-lt"/>
                <a:cs typeface="+mn-lt"/>
              </a:rPr>
              <a:t>Cathérine </a:t>
            </a:r>
            <a:r>
              <a:rPr lang="nl-NL" err="1">
                <a:ea typeface="+mn-lt"/>
                <a:cs typeface="+mn-lt"/>
              </a:rPr>
              <a:t>Ryckeboer</a:t>
            </a:r>
            <a:r>
              <a:rPr lang="nl-NL">
                <a:ea typeface="+mn-lt"/>
                <a:cs typeface="+mn-lt"/>
              </a:rPr>
              <a:t> </a:t>
            </a:r>
            <a:endParaRPr lang="nl-NL">
              <a:cs typeface="Calibri" panose="020F0502020204030204"/>
            </a:endParaRPr>
          </a:p>
          <a:p>
            <a:pPr>
              <a:lnSpc>
                <a:spcPct val="150000"/>
              </a:lnSpc>
              <a:buNone/>
            </a:pPr>
            <a:r>
              <a:rPr lang="nl-NL">
                <a:ea typeface="+mn-lt"/>
                <a:cs typeface="+mn-lt"/>
              </a:rPr>
              <a:t>Gino Willems </a:t>
            </a:r>
            <a:endParaRPr lang="nl-NL">
              <a:cs typeface="Calibri" panose="020F0502020204030204"/>
            </a:endParaRPr>
          </a:p>
          <a:p>
            <a:pPr marL="0" indent="0">
              <a:lnSpc>
                <a:spcPct val="150000"/>
              </a:lnSpc>
              <a:buNone/>
            </a:pPr>
            <a:r>
              <a:rPr lang="nl-NL" err="1">
                <a:ea typeface="+mn-lt"/>
                <a:cs typeface="+mn-lt"/>
              </a:rPr>
              <a:t>Goele</a:t>
            </a:r>
            <a:r>
              <a:rPr lang="nl-NL">
                <a:ea typeface="+mn-lt"/>
                <a:cs typeface="+mn-lt"/>
              </a:rPr>
              <a:t> </a:t>
            </a:r>
            <a:r>
              <a:rPr lang="nl-NL" err="1">
                <a:ea typeface="+mn-lt"/>
                <a:cs typeface="+mn-lt"/>
              </a:rPr>
              <a:t>Haesendonck</a:t>
            </a:r>
            <a:r>
              <a:rPr lang="nl-NL">
                <a:ea typeface="+mn-lt"/>
                <a:cs typeface="+mn-lt"/>
              </a:rPr>
              <a:t> </a:t>
            </a:r>
            <a:endParaRPr lang="nl-NL">
              <a:cs typeface="Calibri" panose="020F0502020204030204"/>
            </a:endParaRPr>
          </a:p>
        </p:txBody>
      </p:sp>
      <p:sp>
        <p:nvSpPr>
          <p:cNvPr id="4" name="Tijdelijke aanduiding voor dianummer 3">
            <a:extLst>
              <a:ext uri="{FF2B5EF4-FFF2-40B4-BE49-F238E27FC236}">
                <a16:creationId xmlns:a16="http://schemas.microsoft.com/office/drawing/2014/main" id="{596E097A-8D15-44DA-9F1B-20F66820E00C}"/>
              </a:ext>
            </a:extLst>
          </p:cNvPr>
          <p:cNvSpPr>
            <a:spLocks noGrp="1"/>
          </p:cNvSpPr>
          <p:nvPr>
            <p:ph type="sldNum" sz="quarter" idx="10"/>
          </p:nvPr>
        </p:nvSpPr>
        <p:spPr/>
        <p:txBody>
          <a:bodyPr/>
          <a:lstStyle/>
          <a:p>
            <a:fld id="{2691482F-D63A-4DB3-831B-E5DF2FE757FB}" type="slidenum">
              <a:rPr lang="nl-BE" smtClean="0"/>
              <a:pPr/>
              <a:t>6</a:t>
            </a:fld>
            <a:endParaRPr lang="nl-BE"/>
          </a:p>
        </p:txBody>
      </p:sp>
      <p:sp>
        <p:nvSpPr>
          <p:cNvPr id="5" name="Tekstvak 4">
            <a:extLst>
              <a:ext uri="{FF2B5EF4-FFF2-40B4-BE49-F238E27FC236}">
                <a16:creationId xmlns:a16="http://schemas.microsoft.com/office/drawing/2014/main" id="{8AE5AC6B-929B-434C-9584-382B23A0BDA6}"/>
              </a:ext>
            </a:extLst>
          </p:cNvPr>
          <p:cNvSpPr txBox="1"/>
          <p:nvPr/>
        </p:nvSpPr>
        <p:spPr>
          <a:xfrm>
            <a:off x="6096000" y="1688123"/>
            <a:ext cx="4888523" cy="43343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solidFill>
                  <a:srgbClr val="008D36"/>
                </a:solidFill>
                <a:cs typeface="Calibri"/>
              </a:rPr>
              <a:t>Leden werknemers delegatie</a:t>
            </a:r>
          </a:p>
          <a:p>
            <a:pPr>
              <a:lnSpc>
                <a:spcPct val="150000"/>
              </a:lnSpc>
            </a:pPr>
            <a:r>
              <a:rPr lang="nl-NL" sz="2800" err="1">
                <a:ea typeface="+mn-lt"/>
                <a:cs typeface="+mn-lt"/>
              </a:rPr>
              <a:t>Coussens</a:t>
            </a:r>
            <a:r>
              <a:rPr lang="nl-NL" sz="2800">
                <a:ea typeface="+mn-lt"/>
                <a:cs typeface="+mn-lt"/>
              </a:rPr>
              <a:t> Ria </a:t>
            </a:r>
          </a:p>
          <a:p>
            <a:pPr>
              <a:lnSpc>
                <a:spcPct val="150000"/>
              </a:lnSpc>
            </a:pPr>
            <a:r>
              <a:rPr lang="nl-NL" sz="2800">
                <a:ea typeface="+mn-lt"/>
                <a:cs typeface="+mn-lt"/>
              </a:rPr>
              <a:t>Vanderlinden Myriam </a:t>
            </a:r>
            <a:endParaRPr lang="nl-NL" sz="2800">
              <a:cs typeface="Calibri"/>
            </a:endParaRPr>
          </a:p>
          <a:p>
            <a:pPr>
              <a:lnSpc>
                <a:spcPct val="150000"/>
              </a:lnSpc>
            </a:pPr>
            <a:r>
              <a:rPr lang="nl-NL" sz="2800">
                <a:ea typeface="+mn-lt"/>
                <a:cs typeface="+mn-lt"/>
              </a:rPr>
              <a:t>Smeets Aline </a:t>
            </a:r>
            <a:endParaRPr lang="nl-NL" sz="2800">
              <a:cs typeface="Calibri"/>
            </a:endParaRPr>
          </a:p>
          <a:p>
            <a:pPr>
              <a:lnSpc>
                <a:spcPct val="150000"/>
              </a:lnSpc>
            </a:pPr>
            <a:r>
              <a:rPr lang="nl-NL" sz="2800">
                <a:ea typeface="+mn-lt"/>
                <a:cs typeface="+mn-lt"/>
              </a:rPr>
              <a:t>Servaas Benjamin </a:t>
            </a:r>
            <a:endParaRPr lang="nl-NL" sz="2800">
              <a:cs typeface="Calibri"/>
            </a:endParaRPr>
          </a:p>
          <a:p>
            <a:pPr>
              <a:lnSpc>
                <a:spcPct val="150000"/>
              </a:lnSpc>
            </a:pPr>
            <a:r>
              <a:rPr lang="nl-NL" sz="2800">
                <a:ea typeface="+mn-lt"/>
                <a:cs typeface="+mn-lt"/>
              </a:rPr>
              <a:t>Van den Berge Hilde </a:t>
            </a:r>
            <a:endParaRPr lang="nl-NL" sz="2800">
              <a:cs typeface="Calibri"/>
            </a:endParaRPr>
          </a:p>
          <a:p>
            <a:pPr>
              <a:lnSpc>
                <a:spcPct val="150000"/>
              </a:lnSpc>
            </a:pPr>
            <a:r>
              <a:rPr lang="nl-NL" sz="2800">
                <a:ea typeface="+mn-lt"/>
                <a:cs typeface="+mn-lt"/>
              </a:rPr>
              <a:t>Van </a:t>
            </a:r>
            <a:r>
              <a:rPr lang="nl-NL" sz="2800" err="1">
                <a:ea typeface="+mn-lt"/>
                <a:cs typeface="+mn-lt"/>
              </a:rPr>
              <a:t>Ruyskensvelde</a:t>
            </a:r>
            <a:r>
              <a:rPr lang="nl-NL" sz="2800">
                <a:ea typeface="+mn-lt"/>
                <a:cs typeface="+mn-lt"/>
              </a:rPr>
              <a:t> Carine </a:t>
            </a:r>
            <a:endParaRPr lang="nl-NL">
              <a:cs typeface="Calibri" panose="020F0502020204030204"/>
            </a:endParaRPr>
          </a:p>
        </p:txBody>
      </p:sp>
    </p:spTree>
    <p:extLst>
      <p:ext uri="{BB962C8B-B14F-4D97-AF65-F5344CB8AC3E}">
        <p14:creationId xmlns:p14="http://schemas.microsoft.com/office/powerpoint/2010/main" val="72218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CD145-412E-4E34-BC61-AF9C0148D34C}"/>
              </a:ext>
            </a:extLst>
          </p:cNvPr>
          <p:cNvSpPr>
            <a:spLocks noGrp="1"/>
          </p:cNvSpPr>
          <p:nvPr>
            <p:ph type="title"/>
          </p:nvPr>
        </p:nvSpPr>
        <p:spPr/>
        <p:txBody>
          <a:bodyPr/>
          <a:lstStyle/>
          <a:p>
            <a:r>
              <a:rPr lang="nl-NL">
                <a:latin typeface="Calibri"/>
                <a:cs typeface="Calibri"/>
              </a:rPr>
              <a:t>Wist je datjes</a:t>
            </a:r>
            <a:endParaRPr lang="nl-NL"/>
          </a:p>
        </p:txBody>
      </p:sp>
      <p:sp>
        <p:nvSpPr>
          <p:cNvPr id="3" name="Tijdelijke aanduiding voor inhoud 2">
            <a:extLst>
              <a:ext uri="{FF2B5EF4-FFF2-40B4-BE49-F238E27FC236}">
                <a16:creationId xmlns:a16="http://schemas.microsoft.com/office/drawing/2014/main" id="{E4BB909D-75F0-4242-AC7F-09C36B0F7D33}"/>
              </a:ext>
            </a:extLst>
          </p:cNvPr>
          <p:cNvSpPr>
            <a:spLocks noGrp="1"/>
          </p:cNvSpPr>
          <p:nvPr>
            <p:ph idx="1"/>
          </p:nvPr>
        </p:nvSpPr>
        <p:spPr/>
        <p:txBody>
          <a:bodyPr vert="horz" lIns="91440" tIns="45720" rIns="91440" bIns="45720" rtlCol="0" anchor="t">
            <a:normAutofit/>
          </a:bodyPr>
          <a:lstStyle/>
          <a:p>
            <a:pPr>
              <a:lnSpc>
                <a:spcPct val="150000"/>
              </a:lnSpc>
              <a:buFont typeface="Arial" pitchFamily="2" charset="0"/>
              <a:buChar char="•"/>
            </a:pPr>
            <a:r>
              <a:rPr lang="nl-NL">
                <a:cs typeface="Calibri"/>
              </a:rPr>
              <a:t>Opvragen gegevens voor het jaarverslag van de interne dienst </a:t>
            </a:r>
            <a:endParaRPr lang="nl-NL">
              <a:ea typeface="+mn-lt"/>
              <a:cs typeface="+mn-lt"/>
            </a:endParaRPr>
          </a:p>
          <a:p>
            <a:pPr>
              <a:lnSpc>
                <a:spcPct val="150000"/>
              </a:lnSpc>
              <a:buFont typeface="Arial" pitchFamily="2" charset="0"/>
              <a:buChar char="•"/>
            </a:pPr>
            <a:r>
              <a:rPr lang="nl-NL">
                <a:ea typeface="+mn-lt"/>
                <a:cs typeface="+mn-lt"/>
              </a:rPr>
              <a:t>Gegevens moeten binnen zijn 1 februari</a:t>
            </a:r>
            <a:endParaRPr lang="nl-NL">
              <a:cs typeface="Calibri"/>
            </a:endParaRPr>
          </a:p>
          <a:p>
            <a:pPr>
              <a:lnSpc>
                <a:spcPct val="150000"/>
              </a:lnSpc>
              <a:buFont typeface="Arial" pitchFamily="2" charset="0"/>
              <a:buChar char="•"/>
            </a:pPr>
            <a:r>
              <a:rPr lang="nl-NL">
                <a:cs typeface="Calibri"/>
              </a:rPr>
              <a:t>Vertrouwenspersonen en preventiemedewerkers</a:t>
            </a:r>
          </a:p>
          <a:p>
            <a:pPr>
              <a:lnSpc>
                <a:spcPct val="150000"/>
              </a:lnSpc>
              <a:buFont typeface="Arial" pitchFamily="2" charset="0"/>
              <a:buChar char="•"/>
            </a:pPr>
            <a:r>
              <a:rPr lang="nl-NL">
                <a:cs typeface="Calibri"/>
              </a:rPr>
              <a:t>Mail met </a:t>
            </a:r>
            <a:r>
              <a:rPr lang="nl-NL" err="1">
                <a:cs typeface="Calibri"/>
              </a:rPr>
              <a:t>forms</a:t>
            </a:r>
            <a:r>
              <a:rPr lang="nl-NL">
                <a:cs typeface="Calibri"/>
              </a:rPr>
              <a:t> volgende week maandag </a:t>
            </a:r>
          </a:p>
          <a:p>
            <a:pPr lvl="1">
              <a:buFont typeface="Courier New" pitchFamily="2" charset="0"/>
              <a:buChar char="o"/>
            </a:pPr>
            <a:endParaRPr lang="nl-NL">
              <a:cs typeface="Calibri"/>
            </a:endParaRPr>
          </a:p>
          <a:p>
            <a:pPr marL="457200" lvl="1" indent="0">
              <a:buNone/>
            </a:pPr>
            <a:endParaRPr lang="nl-NL">
              <a:cs typeface="Calibri"/>
            </a:endParaRPr>
          </a:p>
          <a:p>
            <a:pPr lvl="1">
              <a:buFont typeface="Courier New" pitchFamily="2" charset="0"/>
              <a:buChar char="o"/>
            </a:pPr>
            <a:endParaRPr lang="nl-NL">
              <a:cs typeface="Calibri"/>
            </a:endParaRPr>
          </a:p>
        </p:txBody>
      </p:sp>
      <p:sp>
        <p:nvSpPr>
          <p:cNvPr id="4" name="Tijdelijke aanduiding voor dianummer 3">
            <a:extLst>
              <a:ext uri="{FF2B5EF4-FFF2-40B4-BE49-F238E27FC236}">
                <a16:creationId xmlns:a16="http://schemas.microsoft.com/office/drawing/2014/main" id="{E6972C38-093B-40DA-A1EC-D9CF30404941}"/>
              </a:ext>
            </a:extLst>
          </p:cNvPr>
          <p:cNvSpPr>
            <a:spLocks noGrp="1"/>
          </p:cNvSpPr>
          <p:nvPr>
            <p:ph type="sldNum" sz="quarter" idx="10"/>
          </p:nvPr>
        </p:nvSpPr>
        <p:spPr/>
        <p:txBody>
          <a:bodyPr/>
          <a:lstStyle/>
          <a:p>
            <a:fld id="{2691482F-D63A-4DB3-831B-E5DF2FE757FB}" type="slidenum">
              <a:rPr lang="nl-BE" smtClean="0"/>
              <a:pPr/>
              <a:t>7</a:t>
            </a:fld>
            <a:endParaRPr lang="nl-BE"/>
          </a:p>
        </p:txBody>
      </p:sp>
    </p:spTree>
    <p:extLst>
      <p:ext uri="{BB962C8B-B14F-4D97-AF65-F5344CB8AC3E}">
        <p14:creationId xmlns:p14="http://schemas.microsoft.com/office/powerpoint/2010/main" val="59080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5AAC5-D681-40CB-963D-E28754F7761F}"/>
              </a:ext>
            </a:extLst>
          </p:cNvPr>
          <p:cNvSpPr>
            <a:spLocks noGrp="1"/>
          </p:cNvSpPr>
          <p:nvPr>
            <p:ph type="title"/>
          </p:nvPr>
        </p:nvSpPr>
        <p:spPr/>
        <p:txBody>
          <a:bodyPr/>
          <a:lstStyle/>
          <a:p>
            <a:r>
              <a:rPr lang="nl-NL">
                <a:latin typeface="Calibri"/>
                <a:cs typeface="Calibri"/>
              </a:rPr>
              <a:t>Nationale flitscontroles januari 2021</a:t>
            </a:r>
            <a:endParaRPr lang="nl-NL" b="0"/>
          </a:p>
        </p:txBody>
      </p:sp>
      <p:sp>
        <p:nvSpPr>
          <p:cNvPr id="3" name="Tijdelijke aanduiding voor inhoud 2">
            <a:extLst>
              <a:ext uri="{FF2B5EF4-FFF2-40B4-BE49-F238E27FC236}">
                <a16:creationId xmlns:a16="http://schemas.microsoft.com/office/drawing/2014/main" id="{49A39AD3-1E5D-44B1-959B-B07F9A7B34B6}"/>
              </a:ext>
            </a:extLst>
          </p:cNvPr>
          <p:cNvSpPr>
            <a:spLocks noGrp="1"/>
          </p:cNvSpPr>
          <p:nvPr>
            <p:ph idx="1"/>
          </p:nvPr>
        </p:nvSpPr>
        <p:spPr>
          <a:xfrm>
            <a:off x="399288" y="1825625"/>
            <a:ext cx="11539220" cy="4351338"/>
          </a:xfrm>
        </p:spPr>
        <p:txBody>
          <a:bodyPr vert="horz" lIns="91440" tIns="45720" rIns="91440" bIns="45720" rtlCol="0" anchor="t">
            <a:normAutofit/>
          </a:bodyPr>
          <a:lstStyle/>
          <a:p>
            <a:pPr>
              <a:lnSpc>
                <a:spcPct val="150000"/>
              </a:lnSpc>
              <a:buFont typeface="Arial" pitchFamily="2" charset="0"/>
              <a:buChar char="•"/>
            </a:pPr>
            <a:r>
              <a:rPr lang="nl-NL">
                <a:ea typeface="+mn-lt"/>
                <a:cs typeface="+mn-lt"/>
              </a:rPr>
              <a:t>Controle op verplicht </a:t>
            </a:r>
            <a:r>
              <a:rPr lang="nl-NL" b="1">
                <a:ea typeface="+mn-lt"/>
                <a:cs typeface="+mn-lt"/>
              </a:rPr>
              <a:t>Telewerk</a:t>
            </a:r>
            <a:r>
              <a:rPr lang="nl-NL">
                <a:ea typeface="+mn-lt"/>
                <a:cs typeface="+mn-lt"/>
              </a:rPr>
              <a:t> </a:t>
            </a:r>
            <a:endParaRPr lang="nl-NL">
              <a:cs typeface="Calibri" panose="020F0502020204030204"/>
            </a:endParaRPr>
          </a:p>
          <a:p>
            <a:pPr>
              <a:lnSpc>
                <a:spcPct val="150000"/>
              </a:lnSpc>
              <a:buFont typeface="Arial" pitchFamily="2" charset="0"/>
              <a:buChar char="•"/>
            </a:pPr>
            <a:r>
              <a:rPr lang="nl-NL" b="1">
                <a:ea typeface="+mn-lt"/>
                <a:cs typeface="+mn-lt"/>
              </a:rPr>
              <a:t>Doel:</a:t>
            </a:r>
            <a:r>
              <a:rPr lang="nl-NL">
                <a:ea typeface="+mn-lt"/>
                <a:cs typeface="+mn-lt"/>
              </a:rPr>
              <a:t> ontradend effect</a:t>
            </a:r>
          </a:p>
          <a:p>
            <a:pPr>
              <a:lnSpc>
                <a:spcPct val="150000"/>
              </a:lnSpc>
              <a:buFont typeface="Arial" pitchFamily="2" charset="0"/>
              <a:buChar char="•"/>
            </a:pPr>
            <a:r>
              <a:rPr lang="nl-NL" b="1">
                <a:ea typeface="+mn-lt"/>
                <a:cs typeface="+mn-lt"/>
              </a:rPr>
              <a:t>Gevolgen</a:t>
            </a:r>
            <a:r>
              <a:rPr lang="nl-NL">
                <a:ea typeface="+mn-lt"/>
                <a:cs typeface="+mn-lt"/>
              </a:rPr>
              <a:t>: </a:t>
            </a:r>
            <a:endParaRPr lang="nl-NL"/>
          </a:p>
          <a:p>
            <a:pPr lvl="1">
              <a:lnSpc>
                <a:spcPct val="150000"/>
              </a:lnSpc>
              <a:buFont typeface="Arial" pitchFamily="2" charset="0"/>
              <a:buChar char="•"/>
            </a:pPr>
            <a:r>
              <a:rPr lang="nl-NL" sz="2800">
                <a:ea typeface="+mn-lt"/>
                <a:cs typeface="+mn-lt"/>
              </a:rPr>
              <a:t>informatieve en preventieve karakter  </a:t>
            </a:r>
          </a:p>
          <a:p>
            <a:pPr lvl="1">
              <a:lnSpc>
                <a:spcPct val="150000"/>
              </a:lnSpc>
              <a:buFont typeface="Arial" pitchFamily="2" charset="0"/>
              <a:buChar char="•"/>
            </a:pPr>
            <a:r>
              <a:rPr lang="nl-NL" sz="2800">
                <a:ea typeface="+mn-lt"/>
                <a:cs typeface="+mn-lt"/>
              </a:rPr>
              <a:t>sancties op te leggen wanneer er ernstige inbreuken worden vastgesteld.</a:t>
            </a:r>
            <a:endParaRPr lang="nl-NL" sz="2800">
              <a:cs typeface="Calibri"/>
            </a:endParaRPr>
          </a:p>
          <a:p>
            <a:endParaRPr lang="nl-NL">
              <a:cs typeface="Calibri"/>
            </a:endParaRPr>
          </a:p>
          <a:p>
            <a:endParaRPr lang="nl-NL">
              <a:ea typeface="+mn-lt"/>
              <a:cs typeface="+mn-lt"/>
            </a:endParaRPr>
          </a:p>
        </p:txBody>
      </p:sp>
      <p:sp>
        <p:nvSpPr>
          <p:cNvPr id="4" name="Tijdelijke aanduiding voor dianummer 3">
            <a:extLst>
              <a:ext uri="{FF2B5EF4-FFF2-40B4-BE49-F238E27FC236}">
                <a16:creationId xmlns:a16="http://schemas.microsoft.com/office/drawing/2014/main" id="{6A6EF773-947E-420A-B863-FBEDCB536BBC}"/>
              </a:ext>
            </a:extLst>
          </p:cNvPr>
          <p:cNvSpPr>
            <a:spLocks noGrp="1"/>
          </p:cNvSpPr>
          <p:nvPr>
            <p:ph type="sldNum" sz="quarter" idx="10"/>
          </p:nvPr>
        </p:nvSpPr>
        <p:spPr/>
        <p:txBody>
          <a:bodyPr/>
          <a:lstStyle/>
          <a:p>
            <a:fld id="{2691482F-D63A-4DB3-831B-E5DF2FE757FB}" type="slidenum">
              <a:rPr lang="nl-BE" smtClean="0"/>
              <a:pPr/>
              <a:t>8</a:t>
            </a:fld>
            <a:endParaRPr lang="nl-BE"/>
          </a:p>
        </p:txBody>
      </p:sp>
      <p:pic>
        <p:nvPicPr>
          <p:cNvPr id="5" name="Afbeelding 5">
            <a:extLst>
              <a:ext uri="{FF2B5EF4-FFF2-40B4-BE49-F238E27FC236}">
                <a16:creationId xmlns:a16="http://schemas.microsoft.com/office/drawing/2014/main" id="{63455726-7DC0-47EB-81FE-AF32BE0C23C2}"/>
              </a:ext>
            </a:extLst>
          </p:cNvPr>
          <p:cNvPicPr>
            <a:picLocks noChangeAspect="1"/>
          </p:cNvPicPr>
          <p:nvPr/>
        </p:nvPicPr>
        <p:blipFill>
          <a:blip r:embed="rId3"/>
          <a:stretch>
            <a:fillRect/>
          </a:stretch>
        </p:blipFill>
        <p:spPr>
          <a:xfrm>
            <a:off x="9867900" y="361493"/>
            <a:ext cx="2070100" cy="1639214"/>
          </a:xfrm>
          <a:prstGeom prst="rect">
            <a:avLst/>
          </a:prstGeom>
        </p:spPr>
      </p:pic>
    </p:spTree>
    <p:extLst>
      <p:ext uri="{BB962C8B-B14F-4D97-AF65-F5344CB8AC3E}">
        <p14:creationId xmlns:p14="http://schemas.microsoft.com/office/powerpoint/2010/main" val="213338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F79CD5-2554-4ACE-B5EB-B2F2E8A57263}"/>
              </a:ext>
            </a:extLst>
          </p:cNvPr>
          <p:cNvSpPr>
            <a:spLocks noGrp="1"/>
          </p:cNvSpPr>
          <p:nvPr>
            <p:ph type="title"/>
          </p:nvPr>
        </p:nvSpPr>
        <p:spPr/>
        <p:txBody>
          <a:bodyPr/>
          <a:lstStyle/>
          <a:p>
            <a:r>
              <a:rPr lang="nl-NL"/>
              <a:t>Nationale flitscontroles januari 2021</a:t>
            </a:r>
          </a:p>
        </p:txBody>
      </p:sp>
      <p:sp>
        <p:nvSpPr>
          <p:cNvPr id="3" name="Tijdelijke aanduiding voor inhoud 2">
            <a:extLst>
              <a:ext uri="{FF2B5EF4-FFF2-40B4-BE49-F238E27FC236}">
                <a16:creationId xmlns:a16="http://schemas.microsoft.com/office/drawing/2014/main" id="{0A3913E6-508F-423E-BDA7-BAE40D66F8FE}"/>
              </a:ext>
            </a:extLst>
          </p:cNvPr>
          <p:cNvSpPr>
            <a:spLocks noGrp="1"/>
          </p:cNvSpPr>
          <p:nvPr>
            <p:ph idx="1"/>
          </p:nvPr>
        </p:nvSpPr>
        <p:spPr>
          <a:xfrm>
            <a:off x="399288" y="2714625"/>
            <a:ext cx="11323320" cy="2979738"/>
          </a:xfrm>
        </p:spPr>
        <p:txBody>
          <a:bodyPr vert="horz" lIns="91440" tIns="45720" rIns="91440" bIns="45720" rtlCol="0" anchor="t">
            <a:normAutofit/>
          </a:bodyPr>
          <a:lstStyle/>
          <a:p>
            <a:pPr>
              <a:buFont typeface="Arial" pitchFamily="2" charset="0"/>
              <a:buChar char="•"/>
            </a:pPr>
            <a:r>
              <a:rPr lang="nl-NL">
                <a:ea typeface="+mn-lt"/>
                <a:cs typeface="+mn-lt"/>
              </a:rPr>
              <a:t>Checklist: </a:t>
            </a:r>
            <a:r>
              <a:rPr lang="nl-NL">
                <a:cs typeface="Calibri"/>
                <a:hlinkClick r:id="rId2"/>
              </a:rPr>
              <a:t>https://www.siod.belgie.be/sites/default/files/content/download/files/20201210_siod_f_controlelijst_covid19.pdf</a:t>
            </a:r>
            <a:endParaRPr lang="nl-NL">
              <a:ea typeface="+mn-lt"/>
              <a:cs typeface="+mn-lt"/>
            </a:endParaRPr>
          </a:p>
          <a:p>
            <a:pPr>
              <a:buFont typeface="Arial" pitchFamily="2" charset="0"/>
              <a:buChar char="•"/>
            </a:pPr>
            <a:endParaRPr lang="nl-NL">
              <a:ea typeface="+mn-lt"/>
              <a:cs typeface="+mn-lt"/>
            </a:endParaRPr>
          </a:p>
          <a:p>
            <a:pPr>
              <a:buFont typeface="Arial" pitchFamily="2" charset="0"/>
              <a:buChar char="•"/>
            </a:pPr>
            <a:r>
              <a:rPr lang="nl-NL">
                <a:ea typeface="+mn-lt"/>
                <a:cs typeface="+mn-lt"/>
              </a:rPr>
              <a:t>Info : </a:t>
            </a:r>
            <a:r>
              <a:rPr lang="nl-NL">
                <a:cs typeface="Calibri"/>
                <a:hlinkClick r:id="rId3"/>
              </a:rPr>
              <a:t>https://werk.belgie.be/nl/nieuws/update-coronavirus-preventiemaatregelen-en-arbeidsrechtelijke-gevolgen</a:t>
            </a:r>
            <a:endParaRPr lang="nl-NL">
              <a:ea typeface="+mn-lt"/>
              <a:cs typeface="+mn-lt"/>
            </a:endParaRPr>
          </a:p>
          <a:p>
            <a:endParaRPr lang="nl-NL">
              <a:ea typeface="+mn-lt"/>
              <a:cs typeface="+mn-lt"/>
            </a:endParaRPr>
          </a:p>
          <a:p>
            <a:endParaRPr lang="nl-NL">
              <a:cs typeface="Calibri"/>
            </a:endParaRPr>
          </a:p>
        </p:txBody>
      </p:sp>
      <p:sp>
        <p:nvSpPr>
          <p:cNvPr id="4" name="Tijdelijke aanduiding voor dianummer 3">
            <a:extLst>
              <a:ext uri="{FF2B5EF4-FFF2-40B4-BE49-F238E27FC236}">
                <a16:creationId xmlns:a16="http://schemas.microsoft.com/office/drawing/2014/main" id="{25F65037-CDA6-4919-9C17-B885E1B5506D}"/>
              </a:ext>
            </a:extLst>
          </p:cNvPr>
          <p:cNvSpPr>
            <a:spLocks noGrp="1"/>
          </p:cNvSpPr>
          <p:nvPr>
            <p:ph type="sldNum" sz="quarter" idx="10"/>
          </p:nvPr>
        </p:nvSpPr>
        <p:spPr/>
        <p:txBody>
          <a:bodyPr/>
          <a:lstStyle/>
          <a:p>
            <a:fld id="{2691482F-D63A-4DB3-831B-E5DF2FE757FB}" type="slidenum">
              <a:rPr lang="nl-BE" smtClean="0"/>
              <a:pPr/>
              <a:t>9</a:t>
            </a:fld>
            <a:endParaRPr lang="nl-BE"/>
          </a:p>
        </p:txBody>
      </p:sp>
      <p:pic>
        <p:nvPicPr>
          <p:cNvPr id="6" name="Afbeelding 6">
            <a:extLst>
              <a:ext uri="{FF2B5EF4-FFF2-40B4-BE49-F238E27FC236}">
                <a16:creationId xmlns:a16="http://schemas.microsoft.com/office/drawing/2014/main" id="{AEEE9E7A-FD1E-44ED-A61A-C91DE0557E9D}"/>
              </a:ext>
            </a:extLst>
          </p:cNvPr>
          <p:cNvPicPr>
            <a:picLocks noChangeAspect="1"/>
          </p:cNvPicPr>
          <p:nvPr/>
        </p:nvPicPr>
        <p:blipFill>
          <a:blip r:embed="rId4"/>
          <a:stretch>
            <a:fillRect/>
          </a:stretch>
        </p:blipFill>
        <p:spPr>
          <a:xfrm>
            <a:off x="9804400" y="170993"/>
            <a:ext cx="2108200" cy="1664614"/>
          </a:xfrm>
          <a:prstGeom prst="rect">
            <a:avLst/>
          </a:prstGeom>
        </p:spPr>
      </p:pic>
    </p:spTree>
    <p:extLst>
      <p:ext uri="{BB962C8B-B14F-4D97-AF65-F5344CB8AC3E}">
        <p14:creationId xmlns:p14="http://schemas.microsoft.com/office/powerpoint/2010/main" val="391463899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rijCLB-paginanr" id="{ED4A723E-86C4-45FD-A2AB-EC9C67B67B01}" vid="{C7A7387B-957B-4E79-A770-BEBC34D4719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AFC37F460E064FA04371517F0F0CE8" ma:contentTypeVersion="2" ma:contentTypeDescription="Een nieuw document maken." ma:contentTypeScope="" ma:versionID="61a3802e875aac0fd4df653879d6eaf3">
  <xsd:schema xmlns:xsd="http://www.w3.org/2001/XMLSchema" xmlns:xs="http://www.w3.org/2001/XMLSchema" xmlns:p="http://schemas.microsoft.com/office/2006/metadata/properties" xmlns:ns2="0f3b305a-527e-40cc-86dd-5de02dc1c063" targetNamespace="http://schemas.microsoft.com/office/2006/metadata/properties" ma:root="true" ma:fieldsID="1326151659baa641fb14390c3310e49f" ns2:_="">
    <xsd:import namespace="0f3b305a-527e-40cc-86dd-5de02dc1c06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b305a-527e-40cc-86dd-5de02dc1c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917052-585F-497F-A905-A622D057087E}">
  <ds:schemaRefs>
    <ds:schemaRef ds:uri="http://schemas.microsoft.com/sharepoint/v3/contenttype/forms"/>
  </ds:schemaRefs>
</ds:datastoreItem>
</file>

<file path=customXml/itemProps2.xml><?xml version="1.0" encoding="utf-8"?>
<ds:datastoreItem xmlns:ds="http://schemas.openxmlformats.org/officeDocument/2006/customXml" ds:itemID="{AB3EC74E-4D12-4A94-83CC-05DAD3AC52AE}">
  <ds:schemaRefs>
    <ds:schemaRef ds:uri="0f3b305a-527e-40cc-86dd-5de02dc1c0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862E2D-358E-4918-ACEA-584CF3E737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Sjabloon_Presentatie_VrijCLB-paginanr</Template>
  <Application>Microsoft Office PowerPoint</Application>
  <PresentationFormat>Widescreen</PresentationFormat>
  <Slides>35</Slides>
  <Notes>5</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Kantoorthema</vt:lpstr>
      <vt:lpstr>Vragen uurtje CPBW </vt:lpstr>
      <vt:lpstr>PowerPoint Presentation</vt:lpstr>
      <vt:lpstr>PowerPoint Presentation</vt:lpstr>
      <vt:lpstr>Wat komt aan bod?</vt:lpstr>
      <vt:lpstr>Wist je datjes</vt:lpstr>
      <vt:lpstr>Nieuwe CPBW samenstelling sinds december 2020</vt:lpstr>
      <vt:lpstr>Wist je datjes</vt:lpstr>
      <vt:lpstr>Nationale flitscontroles januari 2021</vt:lpstr>
      <vt:lpstr>Nationale flitscontroles januari 2021</vt:lpstr>
      <vt:lpstr>Ventileren in de winter</vt:lpstr>
      <vt:lpstr>Specifieke richtlijnen ventileren tijdens de koude wintermaanden</vt:lpstr>
      <vt:lpstr>Specifieke richtlijnen ventileren tijdens de koude wintermaanden</vt:lpstr>
      <vt:lpstr> </vt:lpstr>
      <vt:lpstr>PowerPoint Presentation</vt:lpstr>
      <vt:lpstr>PowerPoint Presentation</vt:lpstr>
      <vt:lpstr>Risico analyse</vt:lpstr>
      <vt:lpstr>Nieuw op onze Coronawebsite</vt:lpstr>
      <vt:lpstr>Corona website</vt:lpstr>
      <vt:lpstr>Vragen uit het werkveld</vt:lpstr>
      <vt:lpstr>Overlegmomenten </vt:lpstr>
      <vt:lpstr>Overlegmomenten </vt:lpstr>
      <vt:lpstr>Overlegmomenten </vt:lpstr>
      <vt:lpstr>Opendeurdagen</vt:lpstr>
      <vt:lpstr>Opendeurdagen</vt:lpstr>
      <vt:lpstr>Interne vergaderingen </vt:lpstr>
      <vt:lpstr>Individuele gesprekken </vt:lpstr>
      <vt:lpstr>Quanrantaine attesten voor ouders</vt:lpstr>
      <vt:lpstr>Mondmaskers</vt:lpstr>
      <vt:lpstr>Kernopdrachten </vt:lpstr>
      <vt:lpstr>Brand </vt:lpstr>
      <vt:lpstr>Brand</vt:lpstr>
      <vt:lpstr>Brand </vt:lpstr>
      <vt:lpstr>Vertrouwenspersoon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Christa Vercruysse</dc:creator>
  <cp:revision>1</cp:revision>
  <cp:lastPrinted>2018-04-24T13:37:37Z</cp:lastPrinted>
  <dcterms:created xsi:type="dcterms:W3CDTF">2020-10-28T17:07:45Z</dcterms:created>
  <dcterms:modified xsi:type="dcterms:W3CDTF">2021-01-21T12:13:40Z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0x0101007EAFC37F460E064FA04371517F0F0CE8</vt:lpwstr>
  </property>
</Properties>
</file>