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xml" ContentType="application/vnd.openxmlformats-officedocument.presentationml.tags+xml"/>
  <Override PartName="/ppt/notesSlides/notesSlide19.xml" ContentType="application/vnd.openxmlformats-officedocument.presentationml.notesSlide+xml"/>
  <Override PartName="/ppt/tags/tag2.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6"/>
  </p:notesMasterIdLst>
  <p:sldIdLst>
    <p:sldId id="256" r:id="rId5"/>
    <p:sldId id="340" r:id="rId6"/>
    <p:sldId id="259" r:id="rId7"/>
    <p:sldId id="341" r:id="rId8"/>
    <p:sldId id="365" r:id="rId9"/>
    <p:sldId id="263" r:id="rId10"/>
    <p:sldId id="265" r:id="rId11"/>
    <p:sldId id="364" r:id="rId12"/>
    <p:sldId id="266" r:id="rId13"/>
    <p:sldId id="380" r:id="rId14"/>
    <p:sldId id="379" r:id="rId15"/>
    <p:sldId id="366" r:id="rId16"/>
    <p:sldId id="280" r:id="rId17"/>
    <p:sldId id="281" r:id="rId18"/>
    <p:sldId id="368" r:id="rId19"/>
    <p:sldId id="367" r:id="rId20"/>
    <p:sldId id="369" r:id="rId21"/>
    <p:sldId id="370" r:id="rId22"/>
    <p:sldId id="371" r:id="rId23"/>
    <p:sldId id="372" r:id="rId24"/>
    <p:sldId id="376" r:id="rId25"/>
    <p:sldId id="374" r:id="rId26"/>
    <p:sldId id="375" r:id="rId27"/>
    <p:sldId id="377" r:id="rId28"/>
    <p:sldId id="382" r:id="rId29"/>
    <p:sldId id="282" r:id="rId30"/>
    <p:sldId id="342" r:id="rId31"/>
    <p:sldId id="381" r:id="rId32"/>
    <p:sldId id="383" r:id="rId33"/>
    <p:sldId id="361" r:id="rId34"/>
    <p:sldId id="362" r:id="rId35"/>
  </p:sldIdLst>
  <p:sldSz cx="12192000" cy="6858000"/>
  <p:notesSz cx="6792913" cy="992505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a Vercruysse" initials="CV" lastIdx="1" clrIdx="0">
    <p:extLst>
      <p:ext uri="{19B8F6BF-5375-455C-9EA6-DF929625EA0E}">
        <p15:presenceInfo xmlns:p15="http://schemas.microsoft.com/office/powerpoint/2012/main" userId="S::christa.vercruysse@vrijclbnetwerk.be::4200ecb0-f1ab-4090-bbe4-209ba0ca2e7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D36"/>
    <a:srgbClr val="1D71B8"/>
    <a:srgbClr val="2086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228BCD-2FC1-42EC-8FFD-B2E93890F1FF}" v="8" dt="2021-02-24T17:01:24.913"/>
    <p1510:client id="{21E5A832-6C42-4F54-A4EE-720EFFBCEFCD}" v="1607" dt="2021-02-25T07:41:09.198"/>
    <p1510:client id="{E465AE9F-502B-2000-B5EE-FA34360DCBB5}" v="17" dt="2021-02-24T13:21:01.1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374" autoAdjust="0"/>
  </p:normalViewPr>
  <p:slideViewPr>
    <p:cSldViewPr snapToGrid="0">
      <p:cViewPr varScale="1">
        <p:scale>
          <a:sx n="94" d="100"/>
          <a:sy n="94" d="100"/>
        </p:scale>
        <p:origin x="31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a Vercruysse" userId="S::christa.vercruysse@vrijclbnetwerk.be::4200ecb0-f1ab-4090-bbe4-209ba0ca2e7f" providerId="AD" clId="Web-{E465AE9F-502B-2000-B5EE-FA34360DCBB5}"/>
    <pc:docChg chg="modSld">
      <pc:chgData name="Christa Vercruysse" userId="S::christa.vercruysse@vrijclbnetwerk.be::4200ecb0-f1ab-4090-bbe4-209ba0ca2e7f" providerId="AD" clId="Web-{E465AE9F-502B-2000-B5EE-FA34360DCBB5}" dt="2021-02-24T13:21:01.197" v="13"/>
      <pc:docMkLst>
        <pc:docMk/>
      </pc:docMkLst>
      <pc:sldChg chg="addSp delSp modSp">
        <pc:chgData name="Christa Vercruysse" userId="S::christa.vercruysse@vrijclbnetwerk.be::4200ecb0-f1ab-4090-bbe4-209ba0ca2e7f" providerId="AD" clId="Web-{E465AE9F-502B-2000-B5EE-FA34360DCBB5}" dt="2021-02-24T13:21:01.197" v="13"/>
        <pc:sldMkLst>
          <pc:docMk/>
          <pc:sldMk cId="2282140421" sldId="373"/>
        </pc:sldMkLst>
        <pc:spChg chg="add del mod">
          <ac:chgData name="Christa Vercruysse" userId="S::christa.vercruysse@vrijclbnetwerk.be::4200ecb0-f1ab-4090-bbe4-209ba0ca2e7f" providerId="AD" clId="Web-{E465AE9F-502B-2000-B5EE-FA34360DCBB5}" dt="2021-02-24T13:20:46.228" v="11"/>
          <ac:spMkLst>
            <pc:docMk/>
            <pc:sldMk cId="2282140421" sldId="373"/>
            <ac:spMk id="3" creationId="{E7897A07-4A48-4256-B93A-647718D090C9}"/>
          </ac:spMkLst>
        </pc:spChg>
        <pc:graphicFrameChg chg="del mod">
          <ac:chgData name="Christa Vercruysse" userId="S::christa.vercruysse@vrijclbnetwerk.be::4200ecb0-f1ab-4090-bbe4-209ba0ca2e7f" providerId="AD" clId="Web-{E465AE9F-502B-2000-B5EE-FA34360DCBB5}" dt="2021-02-24T13:21:01.197" v="13"/>
          <ac:graphicFrameMkLst>
            <pc:docMk/>
            <pc:sldMk cId="2282140421" sldId="373"/>
            <ac:graphicFrameMk id="2" creationId="{8A8C028E-BC08-4715-98E1-F840C0B631B1}"/>
          </ac:graphicFrameMkLst>
        </pc:graphicFrameChg>
      </pc:sldChg>
    </pc:docChg>
  </pc:docChgLst>
  <pc:docChgLst>
    <pc:chgData name="Christa Vercruysse" userId="S::christa.vercruysse@vrijclbnetwerk.be::4200ecb0-f1ab-4090-bbe4-209ba0ca2e7f" providerId="AD" clId="Web-{405DEC25-F0AE-4F28-98CC-5BFB249D3279}"/>
    <pc:docChg chg="delSld modSld">
      <pc:chgData name="Christa Vercruysse" userId="S::christa.vercruysse@vrijclbnetwerk.be::4200ecb0-f1ab-4090-bbe4-209ba0ca2e7f" providerId="AD" clId="Web-{405DEC25-F0AE-4F28-98CC-5BFB249D3279}" dt="2021-01-18T17:43:17.809" v="63"/>
      <pc:docMkLst>
        <pc:docMk/>
      </pc:docMkLst>
      <pc:sldChg chg="modSp">
        <pc:chgData name="Christa Vercruysse" userId="S::christa.vercruysse@vrijclbnetwerk.be::4200ecb0-f1ab-4090-bbe4-209ba0ca2e7f" providerId="AD" clId="Web-{405DEC25-F0AE-4F28-98CC-5BFB249D3279}" dt="2021-01-18T17:05:55.664" v="2" actId="20577"/>
        <pc:sldMkLst>
          <pc:docMk/>
          <pc:sldMk cId="1397154088" sldId="256"/>
        </pc:sldMkLst>
        <pc:spChg chg="mod">
          <ac:chgData name="Christa Vercruysse" userId="S::christa.vercruysse@vrijclbnetwerk.be::4200ecb0-f1ab-4090-bbe4-209ba0ca2e7f" providerId="AD" clId="Web-{405DEC25-F0AE-4F28-98CC-5BFB249D3279}" dt="2021-01-18T17:05:55.664" v="2" actId="20577"/>
          <ac:spMkLst>
            <pc:docMk/>
            <pc:sldMk cId="1397154088" sldId="256"/>
            <ac:spMk id="3" creationId="{953C8DBC-9C8A-DC46-8AF4-C0ABD107320C}"/>
          </ac:spMkLst>
        </pc:spChg>
      </pc:sldChg>
      <pc:sldChg chg="modSp">
        <pc:chgData name="Christa Vercruysse" userId="S::christa.vercruysse@vrijclbnetwerk.be::4200ecb0-f1ab-4090-bbe4-209ba0ca2e7f" providerId="AD" clId="Web-{405DEC25-F0AE-4F28-98CC-5BFB249D3279}" dt="2021-01-18T17:12:46.423" v="31" actId="20577"/>
        <pc:sldMkLst>
          <pc:docMk/>
          <pc:sldMk cId="2663768432" sldId="259"/>
        </pc:sldMkLst>
        <pc:spChg chg="mod">
          <ac:chgData name="Christa Vercruysse" userId="S::christa.vercruysse@vrijclbnetwerk.be::4200ecb0-f1ab-4090-bbe4-209ba0ca2e7f" providerId="AD" clId="Web-{405DEC25-F0AE-4F28-98CC-5BFB249D3279}" dt="2021-01-18T17:12:46.423" v="31" actId="20577"/>
          <ac:spMkLst>
            <pc:docMk/>
            <pc:sldMk cId="2663768432" sldId="259"/>
            <ac:spMk id="3" creationId="{00000000-0000-0000-0000-000000000000}"/>
          </ac:spMkLst>
        </pc:spChg>
      </pc:sldChg>
      <pc:sldChg chg="modSp">
        <pc:chgData name="Christa Vercruysse" userId="S::christa.vercruysse@vrijclbnetwerk.be::4200ecb0-f1ab-4090-bbe4-209ba0ca2e7f" providerId="AD" clId="Web-{405DEC25-F0AE-4F28-98CC-5BFB249D3279}" dt="2021-01-18T17:06:23.164" v="11" actId="20577"/>
        <pc:sldMkLst>
          <pc:docMk/>
          <pc:sldMk cId="3085340966" sldId="260"/>
        </pc:sldMkLst>
        <pc:spChg chg="mod">
          <ac:chgData name="Christa Vercruysse" userId="S::christa.vercruysse@vrijclbnetwerk.be::4200ecb0-f1ab-4090-bbe4-209ba0ca2e7f" providerId="AD" clId="Web-{405DEC25-F0AE-4F28-98CC-5BFB249D3279}" dt="2021-01-18T17:06:23.164" v="11" actId="20577"/>
          <ac:spMkLst>
            <pc:docMk/>
            <pc:sldMk cId="3085340966" sldId="260"/>
            <ac:spMk id="2" creationId="{34FBCDCB-3533-4665-9C41-D60D9048C030}"/>
          </ac:spMkLst>
        </pc:spChg>
      </pc:sldChg>
      <pc:sldChg chg="modSp">
        <pc:chgData name="Christa Vercruysse" userId="S::christa.vercruysse@vrijclbnetwerk.be::4200ecb0-f1ab-4090-bbe4-209ba0ca2e7f" providerId="AD" clId="Web-{405DEC25-F0AE-4F28-98CC-5BFB249D3279}" dt="2021-01-18T17:41:51.572" v="32" actId="20577"/>
        <pc:sldMkLst>
          <pc:docMk/>
          <pc:sldMk cId="2328618967" sldId="262"/>
        </pc:sldMkLst>
        <pc:spChg chg="mod">
          <ac:chgData name="Christa Vercruysse" userId="S::christa.vercruysse@vrijclbnetwerk.be::4200ecb0-f1ab-4090-bbe4-209ba0ca2e7f" providerId="AD" clId="Web-{405DEC25-F0AE-4F28-98CC-5BFB249D3279}" dt="2021-01-18T17:41:51.572" v="32" actId="20577"/>
          <ac:spMkLst>
            <pc:docMk/>
            <pc:sldMk cId="2328618967" sldId="262"/>
            <ac:spMk id="3" creationId="{B735DCF6-6D9D-4957-93B8-2C1FF847BA59}"/>
          </ac:spMkLst>
        </pc:spChg>
      </pc:sldChg>
      <pc:sldChg chg="addSp delSp modSp">
        <pc:chgData name="Christa Vercruysse" userId="S::christa.vercruysse@vrijclbnetwerk.be::4200ecb0-f1ab-4090-bbe4-209ba0ca2e7f" providerId="AD" clId="Web-{405DEC25-F0AE-4F28-98CC-5BFB249D3279}" dt="2021-01-18T17:41:56.979" v="34"/>
        <pc:sldMkLst>
          <pc:docMk/>
          <pc:sldMk cId="3056162386" sldId="263"/>
        </pc:sldMkLst>
        <pc:spChg chg="del">
          <ac:chgData name="Christa Vercruysse" userId="S::christa.vercruysse@vrijclbnetwerk.be::4200ecb0-f1ab-4090-bbe4-209ba0ca2e7f" providerId="AD" clId="Web-{405DEC25-F0AE-4F28-98CC-5BFB249D3279}" dt="2021-01-18T17:41:56.979" v="34"/>
          <ac:spMkLst>
            <pc:docMk/>
            <pc:sldMk cId="3056162386" sldId="263"/>
            <ac:spMk id="2" creationId="{AC694ADD-101D-4886-B89F-ED37D3E942AC}"/>
          </ac:spMkLst>
        </pc:spChg>
        <pc:spChg chg="mod">
          <ac:chgData name="Christa Vercruysse" userId="S::christa.vercruysse@vrijclbnetwerk.be::4200ecb0-f1ab-4090-bbe4-209ba0ca2e7f" providerId="AD" clId="Web-{405DEC25-F0AE-4F28-98CC-5BFB249D3279}" dt="2021-01-18T17:41:54.963" v="33" actId="20577"/>
          <ac:spMkLst>
            <pc:docMk/>
            <pc:sldMk cId="3056162386" sldId="263"/>
            <ac:spMk id="3" creationId="{05E4AAA2-44F7-409A-BA3A-B632CBA2AABF}"/>
          </ac:spMkLst>
        </pc:spChg>
        <pc:spChg chg="add mod">
          <ac:chgData name="Christa Vercruysse" userId="S::christa.vercruysse@vrijclbnetwerk.be::4200ecb0-f1ab-4090-bbe4-209ba0ca2e7f" providerId="AD" clId="Web-{405DEC25-F0AE-4F28-98CC-5BFB249D3279}" dt="2021-01-18T17:41:56.979" v="34"/>
          <ac:spMkLst>
            <pc:docMk/>
            <pc:sldMk cId="3056162386" sldId="263"/>
            <ac:spMk id="6" creationId="{5A4FC8A6-B3C4-443E-8E8A-D9C5DBB1E313}"/>
          </ac:spMkLst>
        </pc:spChg>
      </pc:sldChg>
      <pc:sldChg chg="addSp delSp modSp">
        <pc:chgData name="Christa Vercruysse" userId="S::christa.vercruysse@vrijclbnetwerk.be::4200ecb0-f1ab-4090-bbe4-209ba0ca2e7f" providerId="AD" clId="Web-{405DEC25-F0AE-4F28-98CC-5BFB249D3279}" dt="2021-01-18T17:42:04.729" v="37"/>
        <pc:sldMkLst>
          <pc:docMk/>
          <pc:sldMk cId="2814655714" sldId="265"/>
        </pc:sldMkLst>
        <pc:spChg chg="del mod">
          <ac:chgData name="Christa Vercruysse" userId="S::christa.vercruysse@vrijclbnetwerk.be::4200ecb0-f1ab-4090-bbe4-209ba0ca2e7f" providerId="AD" clId="Web-{405DEC25-F0AE-4F28-98CC-5BFB249D3279}" dt="2021-01-18T17:42:02.651" v="36"/>
          <ac:spMkLst>
            <pc:docMk/>
            <pc:sldMk cId="2814655714" sldId="265"/>
            <ac:spMk id="2" creationId="{012883DE-9B6D-46F3-AA01-4FEA4F12E2C0}"/>
          </ac:spMkLst>
        </pc:spChg>
        <pc:spChg chg="del">
          <ac:chgData name="Christa Vercruysse" userId="S::christa.vercruysse@vrijclbnetwerk.be::4200ecb0-f1ab-4090-bbe4-209ba0ca2e7f" providerId="AD" clId="Web-{405DEC25-F0AE-4F28-98CC-5BFB249D3279}" dt="2021-01-18T17:42:04.729" v="37"/>
          <ac:spMkLst>
            <pc:docMk/>
            <pc:sldMk cId="2814655714" sldId="265"/>
            <ac:spMk id="3" creationId="{2C7953C6-C6DA-4C88-BBE1-A26B186F8CF0}"/>
          </ac:spMkLst>
        </pc:spChg>
        <pc:spChg chg="add mod">
          <ac:chgData name="Christa Vercruysse" userId="S::christa.vercruysse@vrijclbnetwerk.be::4200ecb0-f1ab-4090-bbe4-209ba0ca2e7f" providerId="AD" clId="Web-{405DEC25-F0AE-4F28-98CC-5BFB249D3279}" dt="2021-01-18T17:42:02.651" v="36"/>
          <ac:spMkLst>
            <pc:docMk/>
            <pc:sldMk cId="2814655714" sldId="265"/>
            <ac:spMk id="6" creationId="{868E85D3-77A5-477E-A88C-FFBAE3DED085}"/>
          </ac:spMkLst>
        </pc:spChg>
        <pc:spChg chg="add mod">
          <ac:chgData name="Christa Vercruysse" userId="S::christa.vercruysse@vrijclbnetwerk.be::4200ecb0-f1ab-4090-bbe4-209ba0ca2e7f" providerId="AD" clId="Web-{405DEC25-F0AE-4F28-98CC-5BFB249D3279}" dt="2021-01-18T17:42:04.729" v="37"/>
          <ac:spMkLst>
            <pc:docMk/>
            <pc:sldMk cId="2814655714" sldId="265"/>
            <ac:spMk id="8" creationId="{A129F939-1086-4DD2-9F62-5C68A682D07F}"/>
          </ac:spMkLst>
        </pc:spChg>
      </pc:sldChg>
      <pc:sldChg chg="addSp delSp modSp">
        <pc:chgData name="Christa Vercruysse" userId="S::christa.vercruysse@vrijclbnetwerk.be::4200ecb0-f1ab-4090-bbe4-209ba0ca2e7f" providerId="AD" clId="Web-{405DEC25-F0AE-4F28-98CC-5BFB249D3279}" dt="2021-01-18T17:42:21.635" v="39"/>
        <pc:sldMkLst>
          <pc:docMk/>
          <pc:sldMk cId="388101597" sldId="266"/>
        </pc:sldMkLst>
        <pc:spChg chg="del">
          <ac:chgData name="Christa Vercruysse" userId="S::christa.vercruysse@vrijclbnetwerk.be::4200ecb0-f1ab-4090-bbe4-209ba0ca2e7f" providerId="AD" clId="Web-{405DEC25-F0AE-4F28-98CC-5BFB249D3279}" dt="2021-01-18T17:42:21.635" v="39"/>
          <ac:spMkLst>
            <pc:docMk/>
            <pc:sldMk cId="388101597" sldId="266"/>
            <ac:spMk id="2" creationId="{946524E0-F292-424D-AC4D-35EB778C0595}"/>
          </ac:spMkLst>
        </pc:spChg>
        <pc:spChg chg="del">
          <ac:chgData name="Christa Vercruysse" userId="S::christa.vercruysse@vrijclbnetwerk.be::4200ecb0-f1ab-4090-bbe4-209ba0ca2e7f" providerId="AD" clId="Web-{405DEC25-F0AE-4F28-98CC-5BFB249D3279}" dt="2021-01-18T17:42:19.213" v="38"/>
          <ac:spMkLst>
            <pc:docMk/>
            <pc:sldMk cId="388101597" sldId="266"/>
            <ac:spMk id="3" creationId="{0D3120D5-4AE6-4E17-A7A7-1CD1BA6E7C4C}"/>
          </ac:spMkLst>
        </pc:spChg>
        <pc:spChg chg="add mod">
          <ac:chgData name="Christa Vercruysse" userId="S::christa.vercruysse@vrijclbnetwerk.be::4200ecb0-f1ab-4090-bbe4-209ba0ca2e7f" providerId="AD" clId="Web-{405DEC25-F0AE-4F28-98CC-5BFB249D3279}" dt="2021-01-18T17:42:19.213" v="38"/>
          <ac:spMkLst>
            <pc:docMk/>
            <pc:sldMk cId="388101597" sldId="266"/>
            <ac:spMk id="6" creationId="{005777C2-70D1-4AA7-9F56-45794E15F6A6}"/>
          </ac:spMkLst>
        </pc:spChg>
        <pc:spChg chg="add mod">
          <ac:chgData name="Christa Vercruysse" userId="S::christa.vercruysse@vrijclbnetwerk.be::4200ecb0-f1ab-4090-bbe4-209ba0ca2e7f" providerId="AD" clId="Web-{405DEC25-F0AE-4F28-98CC-5BFB249D3279}" dt="2021-01-18T17:42:21.635" v="39"/>
          <ac:spMkLst>
            <pc:docMk/>
            <pc:sldMk cId="388101597" sldId="266"/>
            <ac:spMk id="8" creationId="{2E32CC89-39EA-4420-BE65-1A9E84A492B1}"/>
          </ac:spMkLst>
        </pc:spChg>
      </pc:sldChg>
      <pc:sldChg chg="del">
        <pc:chgData name="Christa Vercruysse" userId="S::christa.vercruysse@vrijclbnetwerk.be::4200ecb0-f1ab-4090-bbe4-209ba0ca2e7f" providerId="AD" clId="Web-{405DEC25-F0AE-4F28-98CC-5BFB249D3279}" dt="2021-01-18T17:42:27.073" v="40"/>
        <pc:sldMkLst>
          <pc:docMk/>
          <pc:sldMk cId="1432428520" sldId="271"/>
        </pc:sldMkLst>
      </pc:sldChg>
      <pc:sldChg chg="del">
        <pc:chgData name="Christa Vercruysse" userId="S::christa.vercruysse@vrijclbnetwerk.be::4200ecb0-f1ab-4090-bbe4-209ba0ca2e7f" providerId="AD" clId="Web-{405DEC25-F0AE-4F28-98CC-5BFB249D3279}" dt="2021-01-18T17:42:32.011" v="43"/>
        <pc:sldMkLst>
          <pc:docMk/>
          <pc:sldMk cId="310497617" sldId="275"/>
        </pc:sldMkLst>
      </pc:sldChg>
      <pc:sldChg chg="del">
        <pc:chgData name="Christa Vercruysse" userId="S::christa.vercruysse@vrijclbnetwerk.be::4200ecb0-f1ab-4090-bbe4-209ba0ca2e7f" providerId="AD" clId="Web-{405DEC25-F0AE-4F28-98CC-5BFB249D3279}" dt="2021-01-18T17:42:32.011" v="42"/>
        <pc:sldMkLst>
          <pc:docMk/>
          <pc:sldMk cId="908016832" sldId="277"/>
        </pc:sldMkLst>
      </pc:sldChg>
      <pc:sldChg chg="del">
        <pc:chgData name="Christa Vercruysse" userId="S::christa.vercruysse@vrijclbnetwerk.be::4200ecb0-f1ab-4090-bbe4-209ba0ca2e7f" providerId="AD" clId="Web-{405DEC25-F0AE-4F28-98CC-5BFB249D3279}" dt="2021-01-18T17:42:32.011" v="41"/>
        <pc:sldMkLst>
          <pc:docMk/>
          <pc:sldMk cId="1005841180" sldId="278"/>
        </pc:sldMkLst>
      </pc:sldChg>
      <pc:sldChg chg="addSp delSp modSp">
        <pc:chgData name="Christa Vercruysse" userId="S::christa.vercruysse@vrijclbnetwerk.be::4200ecb0-f1ab-4090-bbe4-209ba0ca2e7f" providerId="AD" clId="Web-{405DEC25-F0AE-4F28-98CC-5BFB249D3279}" dt="2021-01-18T17:42:37.401" v="44"/>
        <pc:sldMkLst>
          <pc:docMk/>
          <pc:sldMk cId="4120390208" sldId="280"/>
        </pc:sldMkLst>
        <pc:spChg chg="del">
          <ac:chgData name="Christa Vercruysse" userId="S::christa.vercruysse@vrijclbnetwerk.be::4200ecb0-f1ab-4090-bbe4-209ba0ca2e7f" providerId="AD" clId="Web-{405DEC25-F0AE-4F28-98CC-5BFB249D3279}" dt="2021-01-18T17:42:37.401" v="44"/>
          <ac:spMkLst>
            <pc:docMk/>
            <pc:sldMk cId="4120390208" sldId="280"/>
            <ac:spMk id="3" creationId="{23F94A65-04B0-4254-821D-FD9FA30A6618}"/>
          </ac:spMkLst>
        </pc:spChg>
        <pc:spChg chg="add mod">
          <ac:chgData name="Christa Vercruysse" userId="S::christa.vercruysse@vrijclbnetwerk.be::4200ecb0-f1ab-4090-bbe4-209ba0ca2e7f" providerId="AD" clId="Web-{405DEC25-F0AE-4F28-98CC-5BFB249D3279}" dt="2021-01-18T17:42:37.401" v="44"/>
          <ac:spMkLst>
            <pc:docMk/>
            <pc:sldMk cId="4120390208" sldId="280"/>
            <ac:spMk id="6" creationId="{DD18C8CE-BA08-487F-AE7E-012C8DA5C3FC}"/>
          </ac:spMkLst>
        </pc:spChg>
      </pc:sldChg>
      <pc:sldChg chg="addSp delSp modSp">
        <pc:chgData name="Christa Vercruysse" userId="S::christa.vercruysse@vrijclbnetwerk.be::4200ecb0-f1ab-4090-bbe4-209ba0ca2e7f" providerId="AD" clId="Web-{405DEC25-F0AE-4F28-98CC-5BFB249D3279}" dt="2021-01-18T17:42:39.823" v="45"/>
        <pc:sldMkLst>
          <pc:docMk/>
          <pc:sldMk cId="2722630584" sldId="281"/>
        </pc:sldMkLst>
        <pc:spChg chg="del">
          <ac:chgData name="Christa Vercruysse" userId="S::christa.vercruysse@vrijclbnetwerk.be::4200ecb0-f1ab-4090-bbe4-209ba0ca2e7f" providerId="AD" clId="Web-{405DEC25-F0AE-4F28-98CC-5BFB249D3279}" dt="2021-01-18T17:42:39.823" v="45"/>
          <ac:spMkLst>
            <pc:docMk/>
            <pc:sldMk cId="2722630584" sldId="281"/>
            <ac:spMk id="3" creationId="{C844CC0A-94A8-45D4-9CCD-FDEF71DF3D54}"/>
          </ac:spMkLst>
        </pc:spChg>
        <pc:spChg chg="add mod">
          <ac:chgData name="Christa Vercruysse" userId="S::christa.vercruysse@vrijclbnetwerk.be::4200ecb0-f1ab-4090-bbe4-209ba0ca2e7f" providerId="AD" clId="Web-{405DEC25-F0AE-4F28-98CC-5BFB249D3279}" dt="2021-01-18T17:42:39.823" v="45"/>
          <ac:spMkLst>
            <pc:docMk/>
            <pc:sldMk cId="2722630584" sldId="281"/>
            <ac:spMk id="6" creationId="{A5EA574A-5798-4CFB-9F5F-5156191943AD}"/>
          </ac:spMkLst>
        </pc:spChg>
      </pc:sldChg>
      <pc:sldChg chg="del">
        <pc:chgData name="Christa Vercruysse" userId="S::christa.vercruysse@vrijclbnetwerk.be::4200ecb0-f1ab-4090-bbe4-209ba0ca2e7f" providerId="AD" clId="Web-{405DEC25-F0AE-4F28-98CC-5BFB249D3279}" dt="2021-01-18T17:42:45.730" v="46"/>
        <pc:sldMkLst>
          <pc:docMk/>
          <pc:sldMk cId="344020419" sldId="283"/>
        </pc:sldMkLst>
      </pc:sldChg>
      <pc:sldChg chg="del">
        <pc:chgData name="Christa Vercruysse" userId="S::christa.vercruysse@vrijclbnetwerk.be::4200ecb0-f1ab-4090-bbe4-209ba0ca2e7f" providerId="AD" clId="Web-{405DEC25-F0AE-4F28-98CC-5BFB249D3279}" dt="2021-01-18T17:42:49.839" v="47"/>
        <pc:sldMkLst>
          <pc:docMk/>
          <pc:sldMk cId="1475589110" sldId="284"/>
        </pc:sldMkLst>
      </pc:sldChg>
      <pc:sldChg chg="del">
        <pc:chgData name="Christa Vercruysse" userId="S::christa.vercruysse@vrijclbnetwerk.be::4200ecb0-f1ab-4090-bbe4-209ba0ca2e7f" providerId="AD" clId="Web-{405DEC25-F0AE-4F28-98CC-5BFB249D3279}" dt="2021-01-18T17:42:59.668" v="53"/>
        <pc:sldMkLst>
          <pc:docMk/>
          <pc:sldMk cId="1833221448" sldId="285"/>
        </pc:sldMkLst>
      </pc:sldChg>
      <pc:sldChg chg="del">
        <pc:chgData name="Christa Vercruysse" userId="S::christa.vercruysse@vrijclbnetwerk.be::4200ecb0-f1ab-4090-bbe4-209ba0ca2e7f" providerId="AD" clId="Web-{405DEC25-F0AE-4F28-98CC-5BFB249D3279}" dt="2021-01-18T17:42:59.668" v="52"/>
        <pc:sldMkLst>
          <pc:docMk/>
          <pc:sldMk cId="2565847285" sldId="286"/>
        </pc:sldMkLst>
      </pc:sldChg>
      <pc:sldChg chg="del">
        <pc:chgData name="Christa Vercruysse" userId="S::christa.vercruysse@vrijclbnetwerk.be::4200ecb0-f1ab-4090-bbe4-209ba0ca2e7f" providerId="AD" clId="Web-{405DEC25-F0AE-4F28-98CC-5BFB249D3279}" dt="2021-01-18T17:42:59.668" v="51"/>
        <pc:sldMkLst>
          <pc:docMk/>
          <pc:sldMk cId="2130214653" sldId="287"/>
        </pc:sldMkLst>
      </pc:sldChg>
      <pc:sldChg chg="del">
        <pc:chgData name="Christa Vercruysse" userId="S::christa.vercruysse@vrijclbnetwerk.be::4200ecb0-f1ab-4090-bbe4-209ba0ca2e7f" providerId="AD" clId="Web-{405DEC25-F0AE-4F28-98CC-5BFB249D3279}" dt="2021-01-18T17:42:59.668" v="49"/>
        <pc:sldMkLst>
          <pc:docMk/>
          <pc:sldMk cId="438347442" sldId="288"/>
        </pc:sldMkLst>
      </pc:sldChg>
      <pc:sldChg chg="del">
        <pc:chgData name="Christa Vercruysse" userId="S::christa.vercruysse@vrijclbnetwerk.be::4200ecb0-f1ab-4090-bbe4-209ba0ca2e7f" providerId="AD" clId="Web-{405DEC25-F0AE-4F28-98CC-5BFB249D3279}" dt="2021-01-18T17:42:59.668" v="48"/>
        <pc:sldMkLst>
          <pc:docMk/>
          <pc:sldMk cId="3253291075" sldId="289"/>
        </pc:sldMkLst>
      </pc:sldChg>
      <pc:sldChg chg="del">
        <pc:chgData name="Christa Vercruysse" userId="S::christa.vercruysse@vrijclbnetwerk.be::4200ecb0-f1ab-4090-bbe4-209ba0ca2e7f" providerId="AD" clId="Web-{405DEC25-F0AE-4F28-98CC-5BFB249D3279}" dt="2021-01-18T17:43:11.558" v="60"/>
        <pc:sldMkLst>
          <pc:docMk/>
          <pc:sldMk cId="41601874" sldId="290"/>
        </pc:sldMkLst>
      </pc:sldChg>
      <pc:sldChg chg="del">
        <pc:chgData name="Christa Vercruysse" userId="S::christa.vercruysse@vrijclbnetwerk.be::4200ecb0-f1ab-4090-bbe4-209ba0ca2e7f" providerId="AD" clId="Web-{405DEC25-F0AE-4F28-98CC-5BFB249D3279}" dt="2021-01-18T17:43:17.809" v="63"/>
        <pc:sldMkLst>
          <pc:docMk/>
          <pc:sldMk cId="2623351533" sldId="291"/>
        </pc:sldMkLst>
      </pc:sldChg>
      <pc:sldChg chg="del">
        <pc:chgData name="Christa Vercruysse" userId="S::christa.vercruysse@vrijclbnetwerk.be::4200ecb0-f1ab-4090-bbe4-209ba0ca2e7f" providerId="AD" clId="Web-{405DEC25-F0AE-4F28-98CC-5BFB249D3279}" dt="2021-01-18T17:43:11.558" v="56"/>
        <pc:sldMkLst>
          <pc:docMk/>
          <pc:sldMk cId="3701080720" sldId="292"/>
        </pc:sldMkLst>
      </pc:sldChg>
      <pc:sldChg chg="del">
        <pc:chgData name="Christa Vercruysse" userId="S::christa.vercruysse@vrijclbnetwerk.be::4200ecb0-f1ab-4090-bbe4-209ba0ca2e7f" providerId="AD" clId="Web-{405DEC25-F0AE-4F28-98CC-5BFB249D3279}" dt="2021-01-18T17:43:11.558" v="59"/>
        <pc:sldMkLst>
          <pc:docMk/>
          <pc:sldMk cId="2952024862" sldId="293"/>
        </pc:sldMkLst>
      </pc:sldChg>
      <pc:sldChg chg="del">
        <pc:chgData name="Christa Vercruysse" userId="S::christa.vercruysse@vrijclbnetwerk.be::4200ecb0-f1ab-4090-bbe4-209ba0ca2e7f" providerId="AD" clId="Web-{405DEC25-F0AE-4F28-98CC-5BFB249D3279}" dt="2021-01-18T17:43:11.558" v="58"/>
        <pc:sldMkLst>
          <pc:docMk/>
          <pc:sldMk cId="3284080483" sldId="294"/>
        </pc:sldMkLst>
      </pc:sldChg>
      <pc:sldChg chg="del">
        <pc:chgData name="Christa Vercruysse" userId="S::christa.vercruysse@vrijclbnetwerk.be::4200ecb0-f1ab-4090-bbe4-209ba0ca2e7f" providerId="AD" clId="Web-{405DEC25-F0AE-4F28-98CC-5BFB249D3279}" dt="2021-01-18T17:43:11.558" v="57"/>
        <pc:sldMkLst>
          <pc:docMk/>
          <pc:sldMk cId="3314879702" sldId="295"/>
        </pc:sldMkLst>
      </pc:sldChg>
      <pc:sldChg chg="del">
        <pc:chgData name="Christa Vercruysse" userId="S::christa.vercruysse@vrijclbnetwerk.be::4200ecb0-f1ab-4090-bbe4-209ba0ca2e7f" providerId="AD" clId="Web-{405DEC25-F0AE-4F28-98CC-5BFB249D3279}" dt="2021-01-18T17:43:11.558" v="55"/>
        <pc:sldMkLst>
          <pc:docMk/>
          <pc:sldMk cId="635314015" sldId="296"/>
        </pc:sldMkLst>
      </pc:sldChg>
      <pc:sldChg chg="del">
        <pc:chgData name="Christa Vercruysse" userId="S::christa.vercruysse@vrijclbnetwerk.be::4200ecb0-f1ab-4090-bbe4-209ba0ca2e7f" providerId="AD" clId="Web-{405DEC25-F0AE-4F28-98CC-5BFB249D3279}" dt="2021-01-18T17:42:59.668" v="50"/>
        <pc:sldMkLst>
          <pc:docMk/>
          <pc:sldMk cId="218125419" sldId="297"/>
        </pc:sldMkLst>
      </pc:sldChg>
      <pc:sldChg chg="del">
        <pc:chgData name="Christa Vercruysse" userId="S::christa.vercruysse@vrijclbnetwerk.be::4200ecb0-f1ab-4090-bbe4-209ba0ca2e7f" providerId="AD" clId="Web-{405DEC25-F0AE-4F28-98CC-5BFB249D3279}" dt="2021-01-18T17:43:11.558" v="54"/>
        <pc:sldMkLst>
          <pc:docMk/>
          <pc:sldMk cId="805605204" sldId="298"/>
        </pc:sldMkLst>
      </pc:sldChg>
      <pc:sldChg chg="del">
        <pc:chgData name="Christa Vercruysse" userId="S::christa.vercruysse@vrijclbnetwerk.be::4200ecb0-f1ab-4090-bbe4-209ba0ca2e7f" providerId="AD" clId="Web-{405DEC25-F0AE-4F28-98CC-5BFB249D3279}" dt="2021-01-18T17:43:17.809" v="62"/>
        <pc:sldMkLst>
          <pc:docMk/>
          <pc:sldMk cId="940297155" sldId="299"/>
        </pc:sldMkLst>
      </pc:sldChg>
      <pc:sldChg chg="del">
        <pc:chgData name="Christa Vercruysse" userId="S::christa.vercruysse@vrijclbnetwerk.be::4200ecb0-f1ab-4090-bbe4-209ba0ca2e7f" providerId="AD" clId="Web-{405DEC25-F0AE-4F28-98CC-5BFB249D3279}" dt="2021-01-18T17:43:17.809" v="61"/>
        <pc:sldMkLst>
          <pc:docMk/>
          <pc:sldMk cId="3443550318" sldId="300"/>
        </pc:sldMkLst>
      </pc:sldChg>
    </pc:docChg>
  </pc:docChgLst>
  <pc:docChgLst>
    <pc:chgData name="Christa Vercruysse" userId="4200ecb0-f1ab-4090-bbe4-209ba0ca2e7f" providerId="ADAL" clId="{00E45103-06BF-4DED-9F64-F8E0B3676A54}"/>
    <pc:docChg chg="undo custSel addSld delSld modSld sldOrd">
      <pc:chgData name="Christa Vercruysse" userId="4200ecb0-f1ab-4090-bbe4-209ba0ca2e7f" providerId="ADAL" clId="{00E45103-06BF-4DED-9F64-F8E0B3676A54}" dt="2020-10-28T21:22:25.199" v="6320" actId="2696"/>
      <pc:docMkLst>
        <pc:docMk/>
      </pc:docMkLst>
      <pc:sldChg chg="addSp delSp modSp mod">
        <pc:chgData name="Christa Vercruysse" userId="4200ecb0-f1ab-4090-bbe4-209ba0ca2e7f" providerId="ADAL" clId="{00E45103-06BF-4DED-9F64-F8E0B3676A54}" dt="2020-10-28T17:36:22.572" v="223" actId="1076"/>
        <pc:sldMkLst>
          <pc:docMk/>
          <pc:sldMk cId="1397154088" sldId="256"/>
        </pc:sldMkLst>
        <pc:spChg chg="mod">
          <ac:chgData name="Christa Vercruysse" userId="4200ecb0-f1ab-4090-bbe4-209ba0ca2e7f" providerId="ADAL" clId="{00E45103-06BF-4DED-9F64-F8E0B3676A54}" dt="2020-10-28T17:36:18.663" v="222" actId="1076"/>
          <ac:spMkLst>
            <pc:docMk/>
            <pc:sldMk cId="1397154088" sldId="256"/>
            <ac:spMk id="2" creationId="{5C486A37-5D58-244F-92BF-D62A0534ED12}"/>
          </ac:spMkLst>
        </pc:spChg>
        <pc:spChg chg="mod">
          <ac:chgData name="Christa Vercruysse" userId="4200ecb0-f1ab-4090-bbe4-209ba0ca2e7f" providerId="ADAL" clId="{00E45103-06BF-4DED-9F64-F8E0B3676A54}" dt="2020-10-28T17:36:22.572" v="223" actId="1076"/>
          <ac:spMkLst>
            <pc:docMk/>
            <pc:sldMk cId="1397154088" sldId="256"/>
            <ac:spMk id="3" creationId="{953C8DBC-9C8A-DC46-8AF4-C0ABD107320C}"/>
          </ac:spMkLst>
        </pc:spChg>
        <pc:picChg chg="del">
          <ac:chgData name="Christa Vercruysse" userId="4200ecb0-f1ab-4090-bbe4-209ba0ca2e7f" providerId="ADAL" clId="{00E45103-06BF-4DED-9F64-F8E0B3676A54}" dt="2020-10-28T17:36:06.122" v="218" actId="478"/>
          <ac:picMkLst>
            <pc:docMk/>
            <pc:sldMk cId="1397154088" sldId="256"/>
            <ac:picMk id="5" creationId="{00000000-0000-0000-0000-000000000000}"/>
          </ac:picMkLst>
        </pc:picChg>
        <pc:picChg chg="add mod">
          <ac:chgData name="Christa Vercruysse" userId="4200ecb0-f1ab-4090-bbe4-209ba0ca2e7f" providerId="ADAL" clId="{00E45103-06BF-4DED-9F64-F8E0B3676A54}" dt="2020-10-28T17:36:13.771" v="221" actId="1076"/>
          <ac:picMkLst>
            <pc:docMk/>
            <pc:sldMk cId="1397154088" sldId="256"/>
            <ac:picMk id="6" creationId="{163538E3-F3F3-4944-8BAF-BA6B14FD6191}"/>
          </ac:picMkLst>
        </pc:picChg>
      </pc:sldChg>
      <pc:sldChg chg="modSp mod">
        <pc:chgData name="Christa Vercruysse" userId="4200ecb0-f1ab-4090-bbe4-209ba0ca2e7f" providerId="ADAL" clId="{00E45103-06BF-4DED-9F64-F8E0B3676A54}" dt="2020-10-28T17:10:45.711" v="174" actId="1076"/>
        <pc:sldMkLst>
          <pc:docMk/>
          <pc:sldMk cId="2663768432" sldId="259"/>
        </pc:sldMkLst>
        <pc:spChg chg="mod">
          <ac:chgData name="Christa Vercruysse" userId="4200ecb0-f1ab-4090-bbe4-209ba0ca2e7f" providerId="ADAL" clId="{00E45103-06BF-4DED-9F64-F8E0B3676A54}" dt="2020-10-28T17:09:52.556" v="60" actId="20577"/>
          <ac:spMkLst>
            <pc:docMk/>
            <pc:sldMk cId="2663768432" sldId="259"/>
            <ac:spMk id="2" creationId="{00000000-0000-0000-0000-000000000000}"/>
          </ac:spMkLst>
        </pc:spChg>
        <pc:spChg chg="mod">
          <ac:chgData name="Christa Vercruysse" userId="4200ecb0-f1ab-4090-bbe4-209ba0ca2e7f" providerId="ADAL" clId="{00E45103-06BF-4DED-9F64-F8E0B3676A54}" dt="2020-10-28T17:10:45.711" v="174" actId="1076"/>
          <ac:spMkLst>
            <pc:docMk/>
            <pc:sldMk cId="2663768432" sldId="259"/>
            <ac:spMk id="3" creationId="{00000000-0000-0000-0000-000000000000}"/>
          </ac:spMkLst>
        </pc:spChg>
      </pc:sldChg>
      <pc:sldChg chg="modSp new mod">
        <pc:chgData name="Christa Vercruysse" userId="4200ecb0-f1ab-4090-bbe4-209ba0ca2e7f" providerId="ADAL" clId="{00E45103-06BF-4DED-9F64-F8E0B3676A54}" dt="2020-10-28T17:11:04.356" v="216" actId="20577"/>
        <pc:sldMkLst>
          <pc:docMk/>
          <pc:sldMk cId="3085340966" sldId="260"/>
        </pc:sldMkLst>
        <pc:spChg chg="mod">
          <ac:chgData name="Christa Vercruysse" userId="4200ecb0-f1ab-4090-bbe4-209ba0ca2e7f" providerId="ADAL" clId="{00E45103-06BF-4DED-9F64-F8E0B3676A54}" dt="2020-10-28T17:11:04.356" v="216" actId="20577"/>
          <ac:spMkLst>
            <pc:docMk/>
            <pc:sldMk cId="3085340966" sldId="260"/>
            <ac:spMk id="2" creationId="{34FBCDCB-3533-4665-9C41-D60D9048C030}"/>
          </ac:spMkLst>
        </pc:spChg>
      </pc:sldChg>
      <pc:sldChg chg="addSp delSp modSp new mod">
        <pc:chgData name="Christa Vercruysse" userId="4200ecb0-f1ab-4090-bbe4-209ba0ca2e7f" providerId="ADAL" clId="{00E45103-06BF-4DED-9F64-F8E0B3676A54}" dt="2020-10-28T18:28:56.233" v="229" actId="1076"/>
        <pc:sldMkLst>
          <pc:docMk/>
          <pc:sldMk cId="2063403515" sldId="261"/>
        </pc:sldMkLst>
        <pc:spChg chg="del">
          <ac:chgData name="Christa Vercruysse" userId="4200ecb0-f1ab-4090-bbe4-209ba0ca2e7f" providerId="ADAL" clId="{00E45103-06BF-4DED-9F64-F8E0B3676A54}" dt="2020-10-28T18:28:16.311" v="225" actId="21"/>
          <ac:spMkLst>
            <pc:docMk/>
            <pc:sldMk cId="2063403515" sldId="261"/>
            <ac:spMk id="2" creationId="{9463776D-94C5-4A7A-A783-7AFBE3512BA6}"/>
          </ac:spMkLst>
        </pc:spChg>
        <pc:spChg chg="del">
          <ac:chgData name="Christa Vercruysse" userId="4200ecb0-f1ab-4090-bbe4-209ba0ca2e7f" providerId="ADAL" clId="{00E45103-06BF-4DED-9F64-F8E0B3676A54}" dt="2020-10-28T18:28:46.466" v="226" actId="931"/>
          <ac:spMkLst>
            <pc:docMk/>
            <pc:sldMk cId="2063403515" sldId="261"/>
            <ac:spMk id="3" creationId="{CCA3938E-9443-40A1-A02F-3E60A5F5DA9F}"/>
          </ac:spMkLst>
        </pc:spChg>
        <pc:picChg chg="add mod">
          <ac:chgData name="Christa Vercruysse" userId="4200ecb0-f1ab-4090-bbe4-209ba0ca2e7f" providerId="ADAL" clId="{00E45103-06BF-4DED-9F64-F8E0B3676A54}" dt="2020-10-28T18:28:56.233" v="229" actId="1076"/>
          <ac:picMkLst>
            <pc:docMk/>
            <pc:sldMk cId="2063403515" sldId="261"/>
            <ac:picMk id="6" creationId="{80F09DA1-BF81-41AC-B9F6-E4FFBBB70A2C}"/>
          </ac:picMkLst>
        </pc:picChg>
      </pc:sldChg>
      <pc:sldChg chg="modSp new mod">
        <pc:chgData name="Christa Vercruysse" userId="4200ecb0-f1ab-4090-bbe4-209ba0ca2e7f" providerId="ADAL" clId="{00E45103-06BF-4DED-9F64-F8E0B3676A54}" dt="2020-10-28T18:30:55.284" v="358" actId="1076"/>
        <pc:sldMkLst>
          <pc:docMk/>
          <pc:sldMk cId="2328618967" sldId="262"/>
        </pc:sldMkLst>
        <pc:spChg chg="mod">
          <ac:chgData name="Christa Vercruysse" userId="4200ecb0-f1ab-4090-bbe4-209ba0ca2e7f" providerId="ADAL" clId="{00E45103-06BF-4DED-9F64-F8E0B3676A54}" dt="2020-10-28T18:30:26.446" v="352" actId="20577"/>
          <ac:spMkLst>
            <pc:docMk/>
            <pc:sldMk cId="2328618967" sldId="262"/>
            <ac:spMk id="2" creationId="{915F06AD-39B8-4525-A0E0-6343167048CE}"/>
          </ac:spMkLst>
        </pc:spChg>
        <pc:spChg chg="mod">
          <ac:chgData name="Christa Vercruysse" userId="4200ecb0-f1ab-4090-bbe4-209ba0ca2e7f" providerId="ADAL" clId="{00E45103-06BF-4DED-9F64-F8E0B3676A54}" dt="2020-10-28T18:30:55.284" v="358" actId="1076"/>
          <ac:spMkLst>
            <pc:docMk/>
            <pc:sldMk cId="2328618967" sldId="262"/>
            <ac:spMk id="3" creationId="{B735DCF6-6D9D-4957-93B8-2C1FF847BA59}"/>
          </ac:spMkLst>
        </pc:spChg>
      </pc:sldChg>
      <pc:sldChg chg="modSp new mod">
        <pc:chgData name="Christa Vercruysse" userId="4200ecb0-f1ab-4090-bbe4-209ba0ca2e7f" providerId="ADAL" clId="{00E45103-06BF-4DED-9F64-F8E0B3676A54}" dt="2020-10-28T19:08:35.031" v="1995"/>
        <pc:sldMkLst>
          <pc:docMk/>
          <pc:sldMk cId="3056162386" sldId="263"/>
        </pc:sldMkLst>
        <pc:spChg chg="mod">
          <ac:chgData name="Christa Vercruysse" userId="4200ecb0-f1ab-4090-bbe4-209ba0ca2e7f" providerId="ADAL" clId="{00E45103-06BF-4DED-9F64-F8E0B3676A54}" dt="2020-10-28T18:31:59.280" v="385" actId="20577"/>
          <ac:spMkLst>
            <pc:docMk/>
            <pc:sldMk cId="3056162386" sldId="263"/>
            <ac:spMk id="2" creationId="{AC694ADD-101D-4886-B89F-ED37D3E942AC}"/>
          </ac:spMkLst>
        </pc:spChg>
        <pc:spChg chg="mod">
          <ac:chgData name="Christa Vercruysse" userId="4200ecb0-f1ab-4090-bbe4-209ba0ca2e7f" providerId="ADAL" clId="{00E45103-06BF-4DED-9F64-F8E0B3676A54}" dt="2020-10-28T19:08:35.031" v="1995"/>
          <ac:spMkLst>
            <pc:docMk/>
            <pc:sldMk cId="3056162386" sldId="263"/>
            <ac:spMk id="3" creationId="{05E4AAA2-44F7-409A-BA3A-B632CBA2AABF}"/>
          </ac:spMkLst>
        </pc:spChg>
      </pc:sldChg>
      <pc:sldChg chg="modSp new del mod">
        <pc:chgData name="Christa Vercruysse" userId="4200ecb0-f1ab-4090-bbe4-209ba0ca2e7f" providerId="ADAL" clId="{00E45103-06BF-4DED-9F64-F8E0B3676A54}" dt="2020-10-28T19:08:41.020" v="1996" actId="2696"/>
        <pc:sldMkLst>
          <pc:docMk/>
          <pc:sldMk cId="888267197" sldId="264"/>
        </pc:sldMkLst>
        <pc:spChg chg="mod">
          <ac:chgData name="Christa Vercruysse" userId="4200ecb0-f1ab-4090-bbe4-209ba0ca2e7f" providerId="ADAL" clId="{00E45103-06BF-4DED-9F64-F8E0B3676A54}" dt="2020-10-28T18:35:13.672" v="570" actId="20577"/>
          <ac:spMkLst>
            <pc:docMk/>
            <pc:sldMk cId="888267197" sldId="264"/>
            <ac:spMk id="2" creationId="{419320DD-5C24-4117-9BC1-5C382B1C3ADB}"/>
          </ac:spMkLst>
        </pc:spChg>
        <pc:spChg chg="mod">
          <ac:chgData name="Christa Vercruysse" userId="4200ecb0-f1ab-4090-bbe4-209ba0ca2e7f" providerId="ADAL" clId="{00E45103-06BF-4DED-9F64-F8E0B3676A54}" dt="2020-10-28T18:36:02.255" v="639" actId="20577"/>
          <ac:spMkLst>
            <pc:docMk/>
            <pc:sldMk cId="888267197" sldId="264"/>
            <ac:spMk id="3" creationId="{C2E5652B-75E5-4B69-801A-1DAF417B3A8E}"/>
          </ac:spMkLst>
        </pc:spChg>
      </pc:sldChg>
      <pc:sldChg chg="modSp new mod">
        <pc:chgData name="Christa Vercruysse" userId="4200ecb0-f1ab-4090-bbe4-209ba0ca2e7f" providerId="ADAL" clId="{00E45103-06BF-4DED-9F64-F8E0B3676A54}" dt="2020-10-28T19:09:22.509" v="2007" actId="1076"/>
        <pc:sldMkLst>
          <pc:docMk/>
          <pc:sldMk cId="2814655714" sldId="265"/>
        </pc:sldMkLst>
        <pc:spChg chg="mod">
          <ac:chgData name="Christa Vercruysse" userId="4200ecb0-f1ab-4090-bbe4-209ba0ca2e7f" providerId="ADAL" clId="{00E45103-06BF-4DED-9F64-F8E0B3676A54}" dt="2020-10-28T18:36:40.096" v="673" actId="20577"/>
          <ac:spMkLst>
            <pc:docMk/>
            <pc:sldMk cId="2814655714" sldId="265"/>
            <ac:spMk id="2" creationId="{012883DE-9B6D-46F3-AA01-4FEA4F12E2C0}"/>
          </ac:spMkLst>
        </pc:spChg>
        <pc:spChg chg="mod">
          <ac:chgData name="Christa Vercruysse" userId="4200ecb0-f1ab-4090-bbe4-209ba0ca2e7f" providerId="ADAL" clId="{00E45103-06BF-4DED-9F64-F8E0B3676A54}" dt="2020-10-28T19:09:22.509" v="2007" actId="1076"/>
          <ac:spMkLst>
            <pc:docMk/>
            <pc:sldMk cId="2814655714" sldId="265"/>
            <ac:spMk id="3" creationId="{2C7953C6-C6DA-4C88-BBE1-A26B186F8CF0}"/>
          </ac:spMkLst>
        </pc:spChg>
      </pc:sldChg>
      <pc:sldChg chg="modSp new mod">
        <pc:chgData name="Christa Vercruysse" userId="4200ecb0-f1ab-4090-bbe4-209ba0ca2e7f" providerId="ADAL" clId="{00E45103-06BF-4DED-9F64-F8E0B3676A54}" dt="2020-10-28T19:11:44.663" v="2078" actId="1076"/>
        <pc:sldMkLst>
          <pc:docMk/>
          <pc:sldMk cId="388101597" sldId="266"/>
        </pc:sldMkLst>
        <pc:spChg chg="mod">
          <ac:chgData name="Christa Vercruysse" userId="4200ecb0-f1ab-4090-bbe4-209ba0ca2e7f" providerId="ADAL" clId="{00E45103-06BF-4DED-9F64-F8E0B3676A54}" dt="2020-10-28T18:39:30.784" v="871" actId="20577"/>
          <ac:spMkLst>
            <pc:docMk/>
            <pc:sldMk cId="388101597" sldId="266"/>
            <ac:spMk id="2" creationId="{946524E0-F292-424D-AC4D-35EB778C0595}"/>
          </ac:spMkLst>
        </pc:spChg>
        <pc:spChg chg="mod">
          <ac:chgData name="Christa Vercruysse" userId="4200ecb0-f1ab-4090-bbe4-209ba0ca2e7f" providerId="ADAL" clId="{00E45103-06BF-4DED-9F64-F8E0B3676A54}" dt="2020-10-28T19:11:44.663" v="2078" actId="1076"/>
          <ac:spMkLst>
            <pc:docMk/>
            <pc:sldMk cId="388101597" sldId="266"/>
            <ac:spMk id="3" creationId="{0D3120D5-4AE6-4E17-A7A7-1CD1BA6E7C4C}"/>
          </ac:spMkLst>
        </pc:spChg>
      </pc:sldChg>
      <pc:sldChg chg="new del">
        <pc:chgData name="Christa Vercruysse" userId="4200ecb0-f1ab-4090-bbe4-209ba0ca2e7f" providerId="ADAL" clId="{00E45103-06BF-4DED-9F64-F8E0B3676A54}" dt="2020-10-28T18:44:13.943" v="1079" actId="2696"/>
        <pc:sldMkLst>
          <pc:docMk/>
          <pc:sldMk cId="3737751190" sldId="267"/>
        </pc:sldMkLst>
      </pc:sldChg>
      <pc:sldChg chg="modSp new del mod">
        <pc:chgData name="Christa Vercruysse" userId="4200ecb0-f1ab-4090-bbe4-209ba0ca2e7f" providerId="ADAL" clId="{00E45103-06BF-4DED-9F64-F8E0B3676A54}" dt="2020-10-28T19:10:12.650" v="2054" actId="2696"/>
        <pc:sldMkLst>
          <pc:docMk/>
          <pc:sldMk cId="2920983698" sldId="268"/>
        </pc:sldMkLst>
        <pc:spChg chg="mod">
          <ac:chgData name="Christa Vercruysse" userId="4200ecb0-f1ab-4090-bbe4-209ba0ca2e7f" providerId="ADAL" clId="{00E45103-06BF-4DED-9F64-F8E0B3676A54}" dt="2020-10-28T18:42:52.886" v="1065"/>
          <ac:spMkLst>
            <pc:docMk/>
            <pc:sldMk cId="2920983698" sldId="268"/>
            <ac:spMk id="2" creationId="{86495825-4839-4CB6-BA34-ADF3B43297DE}"/>
          </ac:spMkLst>
        </pc:spChg>
        <pc:spChg chg="mod">
          <ac:chgData name="Christa Vercruysse" userId="4200ecb0-f1ab-4090-bbe4-209ba0ca2e7f" providerId="ADAL" clId="{00E45103-06BF-4DED-9F64-F8E0B3676A54}" dt="2020-10-28T18:43:22.356" v="1076" actId="20577"/>
          <ac:spMkLst>
            <pc:docMk/>
            <pc:sldMk cId="2920983698" sldId="268"/>
            <ac:spMk id="3" creationId="{7F334FBD-D2EE-4A07-B515-973B38351AD5}"/>
          </ac:spMkLst>
        </pc:spChg>
      </pc:sldChg>
      <pc:sldChg chg="modSp new del mod">
        <pc:chgData name="Christa Vercruysse" userId="4200ecb0-f1ab-4090-bbe4-209ba0ca2e7f" providerId="ADAL" clId="{00E45103-06BF-4DED-9F64-F8E0B3676A54}" dt="2020-10-28T19:10:33.617" v="2059" actId="2696"/>
        <pc:sldMkLst>
          <pc:docMk/>
          <pc:sldMk cId="917726651" sldId="269"/>
        </pc:sldMkLst>
        <pc:spChg chg="mod">
          <ac:chgData name="Christa Vercruysse" userId="4200ecb0-f1ab-4090-bbe4-209ba0ca2e7f" providerId="ADAL" clId="{00E45103-06BF-4DED-9F64-F8E0B3676A54}" dt="2020-10-28T18:44:26.467" v="1081"/>
          <ac:spMkLst>
            <pc:docMk/>
            <pc:sldMk cId="917726651" sldId="269"/>
            <ac:spMk id="2" creationId="{CF74F69D-637B-44D7-8FA5-1194D22518EE}"/>
          </ac:spMkLst>
        </pc:spChg>
        <pc:spChg chg="mod">
          <ac:chgData name="Christa Vercruysse" userId="4200ecb0-f1ab-4090-bbe4-209ba0ca2e7f" providerId="ADAL" clId="{00E45103-06BF-4DED-9F64-F8E0B3676A54}" dt="2020-10-28T18:46:42.584" v="1107" actId="20577"/>
          <ac:spMkLst>
            <pc:docMk/>
            <pc:sldMk cId="917726651" sldId="269"/>
            <ac:spMk id="3" creationId="{58E67FAB-1E0D-476F-BE96-A45DCD7AA03B}"/>
          </ac:spMkLst>
        </pc:spChg>
      </pc:sldChg>
      <pc:sldChg chg="modSp new del mod">
        <pc:chgData name="Christa Vercruysse" userId="4200ecb0-f1ab-4090-bbe4-209ba0ca2e7f" providerId="ADAL" clId="{00E45103-06BF-4DED-9F64-F8E0B3676A54}" dt="2020-10-28T19:10:54.980" v="2062" actId="2696"/>
        <pc:sldMkLst>
          <pc:docMk/>
          <pc:sldMk cId="3841183842" sldId="270"/>
        </pc:sldMkLst>
        <pc:spChg chg="mod">
          <ac:chgData name="Christa Vercruysse" userId="4200ecb0-f1ab-4090-bbe4-209ba0ca2e7f" providerId="ADAL" clId="{00E45103-06BF-4DED-9F64-F8E0B3676A54}" dt="2020-10-28T18:47:25.139" v="1109"/>
          <ac:spMkLst>
            <pc:docMk/>
            <pc:sldMk cId="3841183842" sldId="270"/>
            <ac:spMk id="2" creationId="{EF1B2B08-D41E-40EB-99FE-C63577BD92B2}"/>
          </ac:spMkLst>
        </pc:spChg>
        <pc:spChg chg="mod">
          <ac:chgData name="Christa Vercruysse" userId="4200ecb0-f1ab-4090-bbe4-209ba0ca2e7f" providerId="ADAL" clId="{00E45103-06BF-4DED-9F64-F8E0B3676A54}" dt="2020-10-28T18:48:44.429" v="1132" actId="20577"/>
          <ac:spMkLst>
            <pc:docMk/>
            <pc:sldMk cId="3841183842" sldId="270"/>
            <ac:spMk id="3" creationId="{3E94E4CC-6E02-4CF6-8AB4-033F80F1E4D9}"/>
          </ac:spMkLst>
        </pc:spChg>
      </pc:sldChg>
      <pc:sldChg chg="modSp new mod modNotesTx">
        <pc:chgData name="Christa Vercruysse" userId="4200ecb0-f1ab-4090-bbe4-209ba0ca2e7f" providerId="ADAL" clId="{00E45103-06BF-4DED-9F64-F8E0B3676A54}" dt="2020-10-28T19:14:14.957" v="2120" actId="20577"/>
        <pc:sldMkLst>
          <pc:docMk/>
          <pc:sldMk cId="1432428520" sldId="271"/>
        </pc:sldMkLst>
        <pc:spChg chg="mod">
          <ac:chgData name="Christa Vercruysse" userId="4200ecb0-f1ab-4090-bbe4-209ba0ca2e7f" providerId="ADAL" clId="{00E45103-06BF-4DED-9F64-F8E0B3676A54}" dt="2020-10-28T18:49:09.332" v="1134"/>
          <ac:spMkLst>
            <pc:docMk/>
            <pc:sldMk cId="1432428520" sldId="271"/>
            <ac:spMk id="2" creationId="{FA30DF2A-8310-4824-9004-8805B4F4D3E7}"/>
          </ac:spMkLst>
        </pc:spChg>
        <pc:spChg chg="mod">
          <ac:chgData name="Christa Vercruysse" userId="4200ecb0-f1ab-4090-bbe4-209ba0ca2e7f" providerId="ADAL" clId="{00E45103-06BF-4DED-9F64-F8E0B3676A54}" dt="2020-10-28T19:13:24.624" v="2091"/>
          <ac:spMkLst>
            <pc:docMk/>
            <pc:sldMk cId="1432428520" sldId="271"/>
            <ac:spMk id="3" creationId="{F750D449-7409-4AFE-A95F-93D26CA3E814}"/>
          </ac:spMkLst>
        </pc:spChg>
      </pc:sldChg>
      <pc:sldChg chg="modSp new del mod">
        <pc:chgData name="Christa Vercruysse" userId="4200ecb0-f1ab-4090-bbe4-209ba0ca2e7f" providerId="ADAL" clId="{00E45103-06BF-4DED-9F64-F8E0B3676A54}" dt="2020-10-28T19:12:21.159" v="2085" actId="2696"/>
        <pc:sldMkLst>
          <pc:docMk/>
          <pc:sldMk cId="1843189834" sldId="272"/>
        </pc:sldMkLst>
        <pc:spChg chg="mod">
          <ac:chgData name="Christa Vercruysse" userId="4200ecb0-f1ab-4090-bbe4-209ba0ca2e7f" providerId="ADAL" clId="{00E45103-06BF-4DED-9F64-F8E0B3676A54}" dt="2020-10-28T18:50:26.383" v="1181"/>
          <ac:spMkLst>
            <pc:docMk/>
            <pc:sldMk cId="1843189834" sldId="272"/>
            <ac:spMk id="2" creationId="{FCA811D6-FBA9-4B30-A615-EC0A67838A40}"/>
          </ac:spMkLst>
        </pc:spChg>
        <pc:spChg chg="mod">
          <ac:chgData name="Christa Vercruysse" userId="4200ecb0-f1ab-4090-bbe4-209ba0ca2e7f" providerId="ADAL" clId="{00E45103-06BF-4DED-9F64-F8E0B3676A54}" dt="2020-10-28T18:51:33.566" v="1195"/>
          <ac:spMkLst>
            <pc:docMk/>
            <pc:sldMk cId="1843189834" sldId="272"/>
            <ac:spMk id="3" creationId="{F9331368-E679-4A97-9638-257F3E917B58}"/>
          </ac:spMkLst>
        </pc:spChg>
      </pc:sldChg>
      <pc:sldChg chg="modSp new del mod">
        <pc:chgData name="Christa Vercruysse" userId="4200ecb0-f1ab-4090-bbe4-209ba0ca2e7f" providerId="ADAL" clId="{00E45103-06BF-4DED-9F64-F8E0B3676A54}" dt="2020-10-28T19:13:12.221" v="2089" actId="2696"/>
        <pc:sldMkLst>
          <pc:docMk/>
          <pc:sldMk cId="1101758603" sldId="273"/>
        </pc:sldMkLst>
        <pc:spChg chg="mod">
          <ac:chgData name="Christa Vercruysse" userId="4200ecb0-f1ab-4090-bbe4-209ba0ca2e7f" providerId="ADAL" clId="{00E45103-06BF-4DED-9F64-F8E0B3676A54}" dt="2020-10-28T18:51:59.520" v="1196"/>
          <ac:spMkLst>
            <pc:docMk/>
            <pc:sldMk cId="1101758603" sldId="273"/>
            <ac:spMk id="2" creationId="{518006FE-9C77-4550-869D-68629654432A}"/>
          </ac:spMkLst>
        </pc:spChg>
        <pc:spChg chg="mod">
          <ac:chgData name="Christa Vercruysse" userId="4200ecb0-f1ab-4090-bbe4-209ba0ca2e7f" providerId="ADAL" clId="{00E45103-06BF-4DED-9F64-F8E0B3676A54}" dt="2020-10-28T18:52:50.837" v="1215" actId="20577"/>
          <ac:spMkLst>
            <pc:docMk/>
            <pc:sldMk cId="1101758603" sldId="273"/>
            <ac:spMk id="3" creationId="{78C8D4AE-484C-4467-888B-B2DC7749CE19}"/>
          </ac:spMkLst>
        </pc:spChg>
      </pc:sldChg>
      <pc:sldChg chg="modSp new del mod">
        <pc:chgData name="Christa Vercruysse" userId="4200ecb0-f1ab-4090-bbe4-209ba0ca2e7f" providerId="ADAL" clId="{00E45103-06BF-4DED-9F64-F8E0B3676A54}" dt="2020-10-28T19:14:27.093" v="2121" actId="2696"/>
        <pc:sldMkLst>
          <pc:docMk/>
          <pc:sldMk cId="2352013583" sldId="274"/>
        </pc:sldMkLst>
        <pc:spChg chg="mod">
          <ac:chgData name="Christa Vercruysse" userId="4200ecb0-f1ab-4090-bbe4-209ba0ca2e7f" providerId="ADAL" clId="{00E45103-06BF-4DED-9F64-F8E0B3676A54}" dt="2020-10-28T18:53:13.624" v="1217"/>
          <ac:spMkLst>
            <pc:docMk/>
            <pc:sldMk cId="2352013583" sldId="274"/>
            <ac:spMk id="2" creationId="{F5BE4245-2491-46D6-AC9F-F171AFEB1899}"/>
          </ac:spMkLst>
        </pc:spChg>
        <pc:spChg chg="mod">
          <ac:chgData name="Christa Vercruysse" userId="4200ecb0-f1ab-4090-bbe4-209ba0ca2e7f" providerId="ADAL" clId="{00E45103-06BF-4DED-9F64-F8E0B3676A54}" dt="2020-10-28T18:54:13.517" v="1231"/>
          <ac:spMkLst>
            <pc:docMk/>
            <pc:sldMk cId="2352013583" sldId="274"/>
            <ac:spMk id="3" creationId="{D2898A84-DFFB-4C53-9848-66B7D8BB550A}"/>
          </ac:spMkLst>
        </pc:spChg>
      </pc:sldChg>
      <pc:sldChg chg="modSp new mod">
        <pc:chgData name="Christa Vercruysse" userId="4200ecb0-f1ab-4090-bbe4-209ba0ca2e7f" providerId="ADAL" clId="{00E45103-06BF-4DED-9F64-F8E0B3676A54}" dt="2020-10-28T19:15:02.429" v="2126" actId="12"/>
        <pc:sldMkLst>
          <pc:docMk/>
          <pc:sldMk cId="310497617" sldId="275"/>
        </pc:sldMkLst>
        <pc:spChg chg="mod">
          <ac:chgData name="Christa Vercruysse" userId="4200ecb0-f1ab-4090-bbe4-209ba0ca2e7f" providerId="ADAL" clId="{00E45103-06BF-4DED-9F64-F8E0B3676A54}" dt="2020-10-28T18:55:07.936" v="1278" actId="20577"/>
          <ac:spMkLst>
            <pc:docMk/>
            <pc:sldMk cId="310497617" sldId="275"/>
            <ac:spMk id="2" creationId="{ECE7DAF2-78C1-4167-A0E9-75EFC7890964}"/>
          </ac:spMkLst>
        </pc:spChg>
        <pc:spChg chg="mod">
          <ac:chgData name="Christa Vercruysse" userId="4200ecb0-f1ab-4090-bbe4-209ba0ca2e7f" providerId="ADAL" clId="{00E45103-06BF-4DED-9F64-F8E0B3676A54}" dt="2020-10-28T19:15:02.429" v="2126" actId="12"/>
          <ac:spMkLst>
            <pc:docMk/>
            <pc:sldMk cId="310497617" sldId="275"/>
            <ac:spMk id="3" creationId="{77D8BC54-88C8-4483-951F-E044FF53C629}"/>
          </ac:spMkLst>
        </pc:spChg>
      </pc:sldChg>
      <pc:sldChg chg="modSp new del mod">
        <pc:chgData name="Christa Vercruysse" userId="4200ecb0-f1ab-4090-bbe4-209ba0ca2e7f" providerId="ADAL" clId="{00E45103-06BF-4DED-9F64-F8E0B3676A54}" dt="2020-10-28T19:15:07.862" v="2127" actId="2696"/>
        <pc:sldMkLst>
          <pc:docMk/>
          <pc:sldMk cId="3320148731" sldId="276"/>
        </pc:sldMkLst>
        <pc:spChg chg="mod">
          <ac:chgData name="Christa Vercruysse" userId="4200ecb0-f1ab-4090-bbe4-209ba0ca2e7f" providerId="ADAL" clId="{00E45103-06BF-4DED-9F64-F8E0B3676A54}" dt="2020-10-28T18:57:54.271" v="1354"/>
          <ac:spMkLst>
            <pc:docMk/>
            <pc:sldMk cId="3320148731" sldId="276"/>
            <ac:spMk id="2" creationId="{C2DD1ACD-0344-4BF1-A626-81A23E2BBB61}"/>
          </ac:spMkLst>
        </pc:spChg>
        <pc:spChg chg="mod">
          <ac:chgData name="Christa Vercruysse" userId="4200ecb0-f1ab-4090-bbe4-209ba0ca2e7f" providerId="ADAL" clId="{00E45103-06BF-4DED-9F64-F8E0B3676A54}" dt="2020-10-28T19:14:47.722" v="2122" actId="21"/>
          <ac:spMkLst>
            <pc:docMk/>
            <pc:sldMk cId="3320148731" sldId="276"/>
            <ac:spMk id="3" creationId="{A1364292-78B6-4969-BD4F-C4D2F001D821}"/>
          </ac:spMkLst>
        </pc:spChg>
      </pc:sldChg>
      <pc:sldChg chg="modSp new mod">
        <pc:chgData name="Christa Vercruysse" userId="4200ecb0-f1ab-4090-bbe4-209ba0ca2e7f" providerId="ADAL" clId="{00E45103-06BF-4DED-9F64-F8E0B3676A54}" dt="2020-10-28T19:05:00.624" v="1640" actId="20577"/>
        <pc:sldMkLst>
          <pc:docMk/>
          <pc:sldMk cId="908016832" sldId="277"/>
        </pc:sldMkLst>
        <pc:spChg chg="mod">
          <ac:chgData name="Christa Vercruysse" userId="4200ecb0-f1ab-4090-bbe4-209ba0ca2e7f" providerId="ADAL" clId="{00E45103-06BF-4DED-9F64-F8E0B3676A54}" dt="2020-10-28T19:00:41.707" v="1519" actId="20577"/>
          <ac:spMkLst>
            <pc:docMk/>
            <pc:sldMk cId="908016832" sldId="277"/>
            <ac:spMk id="2" creationId="{3FD6362F-F626-4428-97C4-0BEAC6E471BE}"/>
          </ac:spMkLst>
        </pc:spChg>
        <pc:spChg chg="mod">
          <ac:chgData name="Christa Vercruysse" userId="4200ecb0-f1ab-4090-bbe4-209ba0ca2e7f" providerId="ADAL" clId="{00E45103-06BF-4DED-9F64-F8E0B3676A54}" dt="2020-10-28T19:05:00.624" v="1640" actId="20577"/>
          <ac:spMkLst>
            <pc:docMk/>
            <pc:sldMk cId="908016832" sldId="277"/>
            <ac:spMk id="3" creationId="{D1F34F62-0E6C-4AF7-9CC5-E6B54A3E81E8}"/>
          </ac:spMkLst>
        </pc:spChg>
      </pc:sldChg>
      <pc:sldChg chg="modSp new mod">
        <pc:chgData name="Christa Vercruysse" userId="4200ecb0-f1ab-4090-bbe4-209ba0ca2e7f" providerId="ADAL" clId="{00E45103-06BF-4DED-9F64-F8E0B3676A54}" dt="2020-10-28T19:07:39.609" v="1989" actId="20577"/>
        <pc:sldMkLst>
          <pc:docMk/>
          <pc:sldMk cId="1005841180" sldId="278"/>
        </pc:sldMkLst>
        <pc:spChg chg="mod">
          <ac:chgData name="Christa Vercruysse" userId="4200ecb0-f1ab-4090-bbe4-209ba0ca2e7f" providerId="ADAL" clId="{00E45103-06BF-4DED-9F64-F8E0B3676A54}" dt="2020-10-28T19:05:49.592" v="1706" actId="20577"/>
          <ac:spMkLst>
            <pc:docMk/>
            <pc:sldMk cId="1005841180" sldId="278"/>
            <ac:spMk id="2" creationId="{C66BBD76-53E2-443C-98D3-2F4A9DEDC582}"/>
          </ac:spMkLst>
        </pc:spChg>
        <pc:spChg chg="mod">
          <ac:chgData name="Christa Vercruysse" userId="4200ecb0-f1ab-4090-bbe4-209ba0ca2e7f" providerId="ADAL" clId="{00E45103-06BF-4DED-9F64-F8E0B3676A54}" dt="2020-10-28T19:07:39.609" v="1989" actId="20577"/>
          <ac:spMkLst>
            <pc:docMk/>
            <pc:sldMk cId="1005841180" sldId="278"/>
            <ac:spMk id="3" creationId="{85C93E34-B17D-40A4-BD89-D9BA5179B9C5}"/>
          </ac:spMkLst>
        </pc:spChg>
      </pc:sldChg>
      <pc:sldChg chg="modSp new mod ord">
        <pc:chgData name="Christa Vercruysse" userId="4200ecb0-f1ab-4090-bbe4-209ba0ca2e7f" providerId="ADAL" clId="{00E45103-06BF-4DED-9F64-F8E0B3676A54}" dt="2020-10-28T19:15:27.400" v="2137" actId="20577"/>
        <pc:sldMkLst>
          <pc:docMk/>
          <pc:sldMk cId="1307136469" sldId="279"/>
        </pc:sldMkLst>
        <pc:spChg chg="mod">
          <ac:chgData name="Christa Vercruysse" userId="4200ecb0-f1ab-4090-bbe4-209ba0ca2e7f" providerId="ADAL" clId="{00E45103-06BF-4DED-9F64-F8E0B3676A54}" dt="2020-10-28T19:15:27.400" v="2137" actId="20577"/>
          <ac:spMkLst>
            <pc:docMk/>
            <pc:sldMk cId="1307136469" sldId="279"/>
            <ac:spMk id="2" creationId="{E385EDBE-96D3-417C-AB37-44E0C9727EDC}"/>
          </ac:spMkLst>
        </pc:spChg>
      </pc:sldChg>
      <pc:sldChg chg="modSp new mod">
        <pc:chgData name="Christa Vercruysse" userId="4200ecb0-f1ab-4090-bbe4-209ba0ca2e7f" providerId="ADAL" clId="{00E45103-06BF-4DED-9F64-F8E0B3676A54}" dt="2020-10-28T19:28:40.185" v="2212" actId="5793"/>
        <pc:sldMkLst>
          <pc:docMk/>
          <pc:sldMk cId="4120390208" sldId="280"/>
        </pc:sldMkLst>
        <pc:spChg chg="mod">
          <ac:chgData name="Christa Vercruysse" userId="4200ecb0-f1ab-4090-bbe4-209ba0ca2e7f" providerId="ADAL" clId="{00E45103-06BF-4DED-9F64-F8E0B3676A54}" dt="2020-10-28T19:15:34.975" v="2147" actId="20577"/>
          <ac:spMkLst>
            <pc:docMk/>
            <pc:sldMk cId="4120390208" sldId="280"/>
            <ac:spMk id="2" creationId="{B88C054A-813E-4DD5-BB1B-9BBF5C88F6A7}"/>
          </ac:spMkLst>
        </pc:spChg>
        <pc:spChg chg="mod">
          <ac:chgData name="Christa Vercruysse" userId="4200ecb0-f1ab-4090-bbe4-209ba0ca2e7f" providerId="ADAL" clId="{00E45103-06BF-4DED-9F64-F8E0B3676A54}" dt="2020-10-28T19:28:40.185" v="2212" actId="5793"/>
          <ac:spMkLst>
            <pc:docMk/>
            <pc:sldMk cId="4120390208" sldId="280"/>
            <ac:spMk id="3" creationId="{23F94A65-04B0-4254-821D-FD9FA30A6618}"/>
          </ac:spMkLst>
        </pc:spChg>
      </pc:sldChg>
      <pc:sldChg chg="modSp new mod">
        <pc:chgData name="Christa Vercruysse" userId="4200ecb0-f1ab-4090-bbe4-209ba0ca2e7f" providerId="ADAL" clId="{00E45103-06BF-4DED-9F64-F8E0B3676A54}" dt="2020-10-28T19:29:25.979" v="2222" actId="255"/>
        <pc:sldMkLst>
          <pc:docMk/>
          <pc:sldMk cId="2722630584" sldId="281"/>
        </pc:sldMkLst>
        <pc:spChg chg="mod">
          <ac:chgData name="Christa Vercruysse" userId="4200ecb0-f1ab-4090-bbe4-209ba0ca2e7f" providerId="ADAL" clId="{00E45103-06BF-4DED-9F64-F8E0B3676A54}" dt="2020-10-28T19:16:25.671" v="2158" actId="20577"/>
          <ac:spMkLst>
            <pc:docMk/>
            <pc:sldMk cId="2722630584" sldId="281"/>
            <ac:spMk id="2" creationId="{58E587FD-A001-4F12-9201-1EC1FB3959B8}"/>
          </ac:spMkLst>
        </pc:spChg>
        <pc:spChg chg="mod">
          <ac:chgData name="Christa Vercruysse" userId="4200ecb0-f1ab-4090-bbe4-209ba0ca2e7f" providerId="ADAL" clId="{00E45103-06BF-4DED-9F64-F8E0B3676A54}" dt="2020-10-28T19:29:25.979" v="2222" actId="255"/>
          <ac:spMkLst>
            <pc:docMk/>
            <pc:sldMk cId="2722630584" sldId="281"/>
            <ac:spMk id="3" creationId="{C844CC0A-94A8-45D4-9CCD-FDEF71DF3D54}"/>
          </ac:spMkLst>
        </pc:spChg>
      </pc:sldChg>
      <pc:sldChg chg="modSp new mod">
        <pc:chgData name="Christa Vercruysse" userId="4200ecb0-f1ab-4090-bbe4-209ba0ca2e7f" providerId="ADAL" clId="{00E45103-06BF-4DED-9F64-F8E0B3676A54}" dt="2020-10-28T19:29:44.858" v="2246" actId="20577"/>
        <pc:sldMkLst>
          <pc:docMk/>
          <pc:sldMk cId="3616473664" sldId="282"/>
        </pc:sldMkLst>
        <pc:spChg chg="mod">
          <ac:chgData name="Christa Vercruysse" userId="4200ecb0-f1ab-4090-bbe4-209ba0ca2e7f" providerId="ADAL" clId="{00E45103-06BF-4DED-9F64-F8E0B3676A54}" dt="2020-10-28T19:29:44.858" v="2246" actId="20577"/>
          <ac:spMkLst>
            <pc:docMk/>
            <pc:sldMk cId="3616473664" sldId="282"/>
            <ac:spMk id="2" creationId="{0AA1E678-16EB-4C07-B652-BFD237AFED31}"/>
          </ac:spMkLst>
        </pc:spChg>
      </pc:sldChg>
      <pc:sldChg chg="modSp new mod">
        <pc:chgData name="Christa Vercruysse" userId="4200ecb0-f1ab-4090-bbe4-209ba0ca2e7f" providerId="ADAL" clId="{00E45103-06BF-4DED-9F64-F8E0B3676A54}" dt="2020-10-28T19:34:14.622" v="2991" actId="20577"/>
        <pc:sldMkLst>
          <pc:docMk/>
          <pc:sldMk cId="344020419" sldId="283"/>
        </pc:sldMkLst>
        <pc:spChg chg="mod">
          <ac:chgData name="Christa Vercruysse" userId="4200ecb0-f1ab-4090-bbe4-209ba0ca2e7f" providerId="ADAL" clId="{00E45103-06BF-4DED-9F64-F8E0B3676A54}" dt="2020-10-28T19:30:37.988" v="2348" actId="20577"/>
          <ac:spMkLst>
            <pc:docMk/>
            <pc:sldMk cId="344020419" sldId="283"/>
            <ac:spMk id="2" creationId="{C9F4CE51-F379-4107-BB68-A76D7015F1A2}"/>
          </ac:spMkLst>
        </pc:spChg>
        <pc:spChg chg="mod">
          <ac:chgData name="Christa Vercruysse" userId="4200ecb0-f1ab-4090-bbe4-209ba0ca2e7f" providerId="ADAL" clId="{00E45103-06BF-4DED-9F64-F8E0B3676A54}" dt="2020-10-28T19:34:14.622" v="2991" actId="20577"/>
          <ac:spMkLst>
            <pc:docMk/>
            <pc:sldMk cId="344020419" sldId="283"/>
            <ac:spMk id="3" creationId="{5DC774F2-2BC9-4129-85EF-B1C5FA42E88C}"/>
          </ac:spMkLst>
        </pc:spChg>
      </pc:sldChg>
      <pc:sldChg chg="modSp new mod">
        <pc:chgData name="Christa Vercruysse" userId="4200ecb0-f1ab-4090-bbe4-209ba0ca2e7f" providerId="ADAL" clId="{00E45103-06BF-4DED-9F64-F8E0B3676A54}" dt="2020-10-28T19:41:47.538" v="3034" actId="20577"/>
        <pc:sldMkLst>
          <pc:docMk/>
          <pc:sldMk cId="1475589110" sldId="284"/>
        </pc:sldMkLst>
        <pc:spChg chg="mod">
          <ac:chgData name="Christa Vercruysse" userId="4200ecb0-f1ab-4090-bbe4-209ba0ca2e7f" providerId="ADAL" clId="{00E45103-06BF-4DED-9F64-F8E0B3676A54}" dt="2020-10-28T19:36:08.423" v="3003" actId="20577"/>
          <ac:spMkLst>
            <pc:docMk/>
            <pc:sldMk cId="1475589110" sldId="284"/>
            <ac:spMk id="2" creationId="{2F34C926-3096-4EBD-8C17-A51BB45F3BE8}"/>
          </ac:spMkLst>
        </pc:spChg>
        <pc:spChg chg="mod">
          <ac:chgData name="Christa Vercruysse" userId="4200ecb0-f1ab-4090-bbe4-209ba0ca2e7f" providerId="ADAL" clId="{00E45103-06BF-4DED-9F64-F8E0B3676A54}" dt="2020-10-28T19:41:47.538" v="3034" actId="20577"/>
          <ac:spMkLst>
            <pc:docMk/>
            <pc:sldMk cId="1475589110" sldId="284"/>
            <ac:spMk id="3" creationId="{98F382D3-D1A3-4640-BF67-D31603859E0E}"/>
          </ac:spMkLst>
        </pc:spChg>
      </pc:sldChg>
      <pc:sldChg chg="modSp new mod">
        <pc:chgData name="Christa Vercruysse" userId="4200ecb0-f1ab-4090-bbe4-209ba0ca2e7f" providerId="ADAL" clId="{00E45103-06BF-4DED-9F64-F8E0B3676A54}" dt="2020-10-28T20:09:14.649" v="3420" actId="113"/>
        <pc:sldMkLst>
          <pc:docMk/>
          <pc:sldMk cId="1833221448" sldId="285"/>
        </pc:sldMkLst>
        <pc:spChg chg="mod">
          <ac:chgData name="Christa Vercruysse" userId="4200ecb0-f1ab-4090-bbe4-209ba0ca2e7f" providerId="ADAL" clId="{00E45103-06BF-4DED-9F64-F8E0B3676A54}" dt="2020-10-28T19:44:07.602" v="3076" actId="20577"/>
          <ac:spMkLst>
            <pc:docMk/>
            <pc:sldMk cId="1833221448" sldId="285"/>
            <ac:spMk id="2" creationId="{99B39CA6-3976-4E31-A1F9-73EDBD89BB9E}"/>
          </ac:spMkLst>
        </pc:spChg>
        <pc:spChg chg="mod">
          <ac:chgData name="Christa Vercruysse" userId="4200ecb0-f1ab-4090-bbe4-209ba0ca2e7f" providerId="ADAL" clId="{00E45103-06BF-4DED-9F64-F8E0B3676A54}" dt="2020-10-28T20:09:14.649" v="3420" actId="113"/>
          <ac:spMkLst>
            <pc:docMk/>
            <pc:sldMk cId="1833221448" sldId="285"/>
            <ac:spMk id="3" creationId="{063B957F-B594-47FA-9351-7B557DAE2D11}"/>
          </ac:spMkLst>
        </pc:spChg>
      </pc:sldChg>
      <pc:sldChg chg="modSp new mod">
        <pc:chgData name="Christa Vercruysse" userId="4200ecb0-f1ab-4090-bbe4-209ba0ca2e7f" providerId="ADAL" clId="{00E45103-06BF-4DED-9F64-F8E0B3676A54}" dt="2020-10-28T20:03:07.047" v="3285" actId="20578"/>
        <pc:sldMkLst>
          <pc:docMk/>
          <pc:sldMk cId="2565847285" sldId="286"/>
        </pc:sldMkLst>
        <pc:spChg chg="mod">
          <ac:chgData name="Christa Vercruysse" userId="4200ecb0-f1ab-4090-bbe4-209ba0ca2e7f" providerId="ADAL" clId="{00E45103-06BF-4DED-9F64-F8E0B3676A54}" dt="2020-10-28T19:49:31.342" v="3148"/>
          <ac:spMkLst>
            <pc:docMk/>
            <pc:sldMk cId="2565847285" sldId="286"/>
            <ac:spMk id="2" creationId="{FDAA277F-4D0A-41B2-9EFF-AB88CB0EC9BE}"/>
          </ac:spMkLst>
        </pc:spChg>
        <pc:spChg chg="mod">
          <ac:chgData name="Christa Vercruysse" userId="4200ecb0-f1ab-4090-bbe4-209ba0ca2e7f" providerId="ADAL" clId="{00E45103-06BF-4DED-9F64-F8E0B3676A54}" dt="2020-10-28T20:03:07.047" v="3285" actId="20578"/>
          <ac:spMkLst>
            <pc:docMk/>
            <pc:sldMk cId="2565847285" sldId="286"/>
            <ac:spMk id="3" creationId="{4A8AD375-A2D2-46D9-97DE-3DCB03E6F782}"/>
          </ac:spMkLst>
        </pc:spChg>
      </pc:sldChg>
      <pc:sldChg chg="modSp new mod">
        <pc:chgData name="Christa Vercruysse" userId="4200ecb0-f1ab-4090-bbe4-209ba0ca2e7f" providerId="ADAL" clId="{00E45103-06BF-4DED-9F64-F8E0B3676A54}" dt="2020-10-28T20:09:09.026" v="3419" actId="113"/>
        <pc:sldMkLst>
          <pc:docMk/>
          <pc:sldMk cId="2130214653" sldId="287"/>
        </pc:sldMkLst>
        <pc:spChg chg="mod">
          <ac:chgData name="Christa Vercruysse" userId="4200ecb0-f1ab-4090-bbe4-209ba0ca2e7f" providerId="ADAL" clId="{00E45103-06BF-4DED-9F64-F8E0B3676A54}" dt="2020-10-28T20:00:46.854" v="3236"/>
          <ac:spMkLst>
            <pc:docMk/>
            <pc:sldMk cId="2130214653" sldId="287"/>
            <ac:spMk id="2" creationId="{642B9032-6ED1-476C-8B73-E4C35A0DF06C}"/>
          </ac:spMkLst>
        </pc:spChg>
        <pc:spChg chg="mod">
          <ac:chgData name="Christa Vercruysse" userId="4200ecb0-f1ab-4090-bbe4-209ba0ca2e7f" providerId="ADAL" clId="{00E45103-06BF-4DED-9F64-F8E0B3676A54}" dt="2020-10-28T20:09:09.026" v="3419" actId="113"/>
          <ac:spMkLst>
            <pc:docMk/>
            <pc:sldMk cId="2130214653" sldId="287"/>
            <ac:spMk id="3" creationId="{E678A32C-27BF-43A9-B16F-EB243459006F}"/>
          </ac:spMkLst>
        </pc:spChg>
      </pc:sldChg>
      <pc:sldChg chg="modSp new mod">
        <pc:chgData name="Christa Vercruysse" userId="4200ecb0-f1ab-4090-bbe4-209ba0ca2e7f" providerId="ADAL" clId="{00E45103-06BF-4DED-9F64-F8E0B3676A54}" dt="2020-10-28T20:09:03.546" v="3418" actId="113"/>
        <pc:sldMkLst>
          <pc:docMk/>
          <pc:sldMk cId="438347442" sldId="288"/>
        </pc:sldMkLst>
        <pc:spChg chg="mod">
          <ac:chgData name="Christa Vercruysse" userId="4200ecb0-f1ab-4090-bbe4-209ba0ca2e7f" providerId="ADAL" clId="{00E45103-06BF-4DED-9F64-F8E0B3676A54}" dt="2020-10-28T20:05:27.003" v="3329" actId="20577"/>
          <ac:spMkLst>
            <pc:docMk/>
            <pc:sldMk cId="438347442" sldId="288"/>
            <ac:spMk id="2" creationId="{F4E22244-DDAD-49F3-A9B1-F7DC897C958D}"/>
          </ac:spMkLst>
        </pc:spChg>
        <pc:spChg chg="mod">
          <ac:chgData name="Christa Vercruysse" userId="4200ecb0-f1ab-4090-bbe4-209ba0ca2e7f" providerId="ADAL" clId="{00E45103-06BF-4DED-9F64-F8E0B3676A54}" dt="2020-10-28T20:09:03.546" v="3418" actId="113"/>
          <ac:spMkLst>
            <pc:docMk/>
            <pc:sldMk cId="438347442" sldId="288"/>
            <ac:spMk id="3" creationId="{8169EA33-DA95-4B55-9D46-310658D8ACA1}"/>
          </ac:spMkLst>
        </pc:spChg>
      </pc:sldChg>
      <pc:sldChg chg="modSp new mod">
        <pc:chgData name="Christa Vercruysse" userId="4200ecb0-f1ab-4090-bbe4-209ba0ca2e7f" providerId="ADAL" clId="{00E45103-06BF-4DED-9F64-F8E0B3676A54}" dt="2020-10-28T20:17:21.155" v="3639" actId="313"/>
        <pc:sldMkLst>
          <pc:docMk/>
          <pc:sldMk cId="3253291075" sldId="289"/>
        </pc:sldMkLst>
        <pc:spChg chg="mod">
          <ac:chgData name="Christa Vercruysse" userId="4200ecb0-f1ab-4090-bbe4-209ba0ca2e7f" providerId="ADAL" clId="{00E45103-06BF-4DED-9F64-F8E0B3676A54}" dt="2020-10-28T20:17:21.155" v="3639" actId="313"/>
          <ac:spMkLst>
            <pc:docMk/>
            <pc:sldMk cId="3253291075" sldId="289"/>
            <ac:spMk id="2" creationId="{C13A2B5F-BCFB-4EF7-8ACD-5982376501E9}"/>
          </ac:spMkLst>
        </pc:spChg>
        <pc:spChg chg="mod">
          <ac:chgData name="Christa Vercruysse" userId="4200ecb0-f1ab-4090-bbe4-209ba0ca2e7f" providerId="ADAL" clId="{00E45103-06BF-4DED-9F64-F8E0B3676A54}" dt="2020-10-28T20:16:43.666" v="3638" actId="20577"/>
          <ac:spMkLst>
            <pc:docMk/>
            <pc:sldMk cId="3253291075" sldId="289"/>
            <ac:spMk id="3" creationId="{70E27FFD-C92B-4EB4-A5EC-05B73E0AEA2B}"/>
          </ac:spMkLst>
        </pc:spChg>
      </pc:sldChg>
      <pc:sldChg chg="modSp new mod">
        <pc:chgData name="Christa Vercruysse" userId="4200ecb0-f1ab-4090-bbe4-209ba0ca2e7f" providerId="ADAL" clId="{00E45103-06BF-4DED-9F64-F8E0B3676A54}" dt="2020-10-28T20:24:51.096" v="4172" actId="20577"/>
        <pc:sldMkLst>
          <pc:docMk/>
          <pc:sldMk cId="41601874" sldId="290"/>
        </pc:sldMkLst>
        <pc:spChg chg="mod">
          <ac:chgData name="Christa Vercruysse" userId="4200ecb0-f1ab-4090-bbe4-209ba0ca2e7f" providerId="ADAL" clId="{00E45103-06BF-4DED-9F64-F8E0B3676A54}" dt="2020-10-28T20:24:51.096" v="4172" actId="20577"/>
          <ac:spMkLst>
            <pc:docMk/>
            <pc:sldMk cId="41601874" sldId="290"/>
            <ac:spMk id="2" creationId="{D7D6E70F-580D-45B4-98FC-5B4EF38FB03B}"/>
          </ac:spMkLst>
        </pc:spChg>
        <pc:spChg chg="mod">
          <ac:chgData name="Christa Vercruysse" userId="4200ecb0-f1ab-4090-bbe4-209ba0ca2e7f" providerId="ADAL" clId="{00E45103-06BF-4DED-9F64-F8E0B3676A54}" dt="2020-10-28T20:24:42.695" v="4171" actId="20577"/>
          <ac:spMkLst>
            <pc:docMk/>
            <pc:sldMk cId="41601874" sldId="290"/>
            <ac:spMk id="3" creationId="{A2446620-0251-4EF5-8F7C-6BC15C2102A2}"/>
          </ac:spMkLst>
        </pc:spChg>
      </pc:sldChg>
      <pc:sldChg chg="modSp new mod">
        <pc:chgData name="Christa Vercruysse" userId="4200ecb0-f1ab-4090-bbe4-209ba0ca2e7f" providerId="ADAL" clId="{00E45103-06BF-4DED-9F64-F8E0B3676A54}" dt="2020-10-28T20:15:27.983" v="3519" actId="313"/>
        <pc:sldMkLst>
          <pc:docMk/>
          <pc:sldMk cId="2623351533" sldId="291"/>
        </pc:sldMkLst>
        <pc:spChg chg="mod">
          <ac:chgData name="Christa Vercruysse" userId="4200ecb0-f1ab-4090-bbe4-209ba0ca2e7f" providerId="ADAL" clId="{00E45103-06BF-4DED-9F64-F8E0B3676A54}" dt="2020-10-28T20:15:27.983" v="3519" actId="313"/>
          <ac:spMkLst>
            <pc:docMk/>
            <pc:sldMk cId="2623351533" sldId="291"/>
            <ac:spMk id="2" creationId="{3A71945D-B34C-47DB-8295-B71513E53143}"/>
          </ac:spMkLst>
        </pc:spChg>
        <pc:spChg chg="mod">
          <ac:chgData name="Christa Vercruysse" userId="4200ecb0-f1ab-4090-bbe4-209ba0ca2e7f" providerId="ADAL" clId="{00E45103-06BF-4DED-9F64-F8E0B3676A54}" dt="2020-10-28T20:15:12.974" v="3514"/>
          <ac:spMkLst>
            <pc:docMk/>
            <pc:sldMk cId="2623351533" sldId="291"/>
            <ac:spMk id="3" creationId="{ED0A4CF5-C468-4A54-A2DA-B7A0B5E57DB6}"/>
          </ac:spMkLst>
        </pc:spChg>
      </pc:sldChg>
      <pc:sldChg chg="modSp new mod">
        <pc:chgData name="Christa Vercruysse" userId="4200ecb0-f1ab-4090-bbe4-209ba0ca2e7f" providerId="ADAL" clId="{00E45103-06BF-4DED-9F64-F8E0B3676A54}" dt="2020-10-28T20:20:19.898" v="3793" actId="255"/>
        <pc:sldMkLst>
          <pc:docMk/>
          <pc:sldMk cId="3701080720" sldId="292"/>
        </pc:sldMkLst>
        <pc:spChg chg="mod">
          <ac:chgData name="Christa Vercruysse" userId="4200ecb0-f1ab-4090-bbe4-209ba0ca2e7f" providerId="ADAL" clId="{00E45103-06BF-4DED-9F64-F8E0B3676A54}" dt="2020-10-28T20:19:03.712" v="3684" actId="20577"/>
          <ac:spMkLst>
            <pc:docMk/>
            <pc:sldMk cId="3701080720" sldId="292"/>
            <ac:spMk id="2" creationId="{23FA4573-B66E-42A5-8D05-90636D31565C}"/>
          </ac:spMkLst>
        </pc:spChg>
        <pc:spChg chg="mod">
          <ac:chgData name="Christa Vercruysse" userId="4200ecb0-f1ab-4090-bbe4-209ba0ca2e7f" providerId="ADAL" clId="{00E45103-06BF-4DED-9F64-F8E0B3676A54}" dt="2020-10-28T20:20:19.898" v="3793" actId="255"/>
          <ac:spMkLst>
            <pc:docMk/>
            <pc:sldMk cId="3701080720" sldId="292"/>
            <ac:spMk id="3" creationId="{EBAA9B19-0338-4E75-95C6-475DECD648FF}"/>
          </ac:spMkLst>
        </pc:spChg>
      </pc:sldChg>
      <pc:sldChg chg="modSp new mod">
        <pc:chgData name="Christa Vercruysse" userId="4200ecb0-f1ab-4090-bbe4-209ba0ca2e7f" providerId="ADAL" clId="{00E45103-06BF-4DED-9F64-F8E0B3676A54}" dt="2020-10-28T20:27:28.577" v="4468" actId="5793"/>
        <pc:sldMkLst>
          <pc:docMk/>
          <pc:sldMk cId="2952024862" sldId="293"/>
        </pc:sldMkLst>
        <pc:spChg chg="mod">
          <ac:chgData name="Christa Vercruysse" userId="4200ecb0-f1ab-4090-bbe4-209ba0ca2e7f" providerId="ADAL" clId="{00E45103-06BF-4DED-9F64-F8E0B3676A54}" dt="2020-10-28T20:25:19.217" v="4175"/>
          <ac:spMkLst>
            <pc:docMk/>
            <pc:sldMk cId="2952024862" sldId="293"/>
            <ac:spMk id="2" creationId="{0CAFCCDD-7A9E-4E61-9E6A-2C590128B8F4}"/>
          </ac:spMkLst>
        </pc:spChg>
        <pc:spChg chg="mod">
          <ac:chgData name="Christa Vercruysse" userId="4200ecb0-f1ab-4090-bbe4-209ba0ca2e7f" providerId="ADAL" clId="{00E45103-06BF-4DED-9F64-F8E0B3676A54}" dt="2020-10-28T20:27:28.577" v="4468" actId="5793"/>
          <ac:spMkLst>
            <pc:docMk/>
            <pc:sldMk cId="2952024862" sldId="293"/>
            <ac:spMk id="3" creationId="{41D35A6C-9F00-40E7-B932-8F1A85708F65}"/>
          </ac:spMkLst>
        </pc:spChg>
      </pc:sldChg>
      <pc:sldChg chg="modSp new mod addCm delCm">
        <pc:chgData name="Christa Vercruysse" userId="4200ecb0-f1ab-4090-bbe4-209ba0ca2e7f" providerId="ADAL" clId="{00E45103-06BF-4DED-9F64-F8E0B3676A54}" dt="2020-10-28T20:40:20.569" v="4976" actId="13926"/>
        <pc:sldMkLst>
          <pc:docMk/>
          <pc:sldMk cId="3284080483" sldId="294"/>
        </pc:sldMkLst>
        <pc:spChg chg="mod">
          <ac:chgData name="Christa Vercruysse" userId="4200ecb0-f1ab-4090-bbe4-209ba0ca2e7f" providerId="ADAL" clId="{00E45103-06BF-4DED-9F64-F8E0B3676A54}" dt="2020-10-28T20:28:33.761" v="4555" actId="20577"/>
          <ac:spMkLst>
            <pc:docMk/>
            <pc:sldMk cId="3284080483" sldId="294"/>
            <ac:spMk id="2" creationId="{9FE0443C-2720-41A1-B979-E513771D94B1}"/>
          </ac:spMkLst>
        </pc:spChg>
        <pc:spChg chg="mod">
          <ac:chgData name="Christa Vercruysse" userId="4200ecb0-f1ab-4090-bbe4-209ba0ca2e7f" providerId="ADAL" clId="{00E45103-06BF-4DED-9F64-F8E0B3676A54}" dt="2020-10-28T20:40:20.569" v="4976" actId="13926"/>
          <ac:spMkLst>
            <pc:docMk/>
            <pc:sldMk cId="3284080483" sldId="294"/>
            <ac:spMk id="3" creationId="{E36F1DE1-23C1-4BA0-8C12-98248822B245}"/>
          </ac:spMkLst>
        </pc:spChg>
      </pc:sldChg>
      <pc:sldChg chg="modSp new mod">
        <pc:chgData name="Christa Vercruysse" userId="4200ecb0-f1ab-4090-bbe4-209ba0ca2e7f" providerId="ADAL" clId="{00E45103-06BF-4DED-9F64-F8E0B3676A54}" dt="2020-10-28T20:45:57.462" v="5289" actId="113"/>
        <pc:sldMkLst>
          <pc:docMk/>
          <pc:sldMk cId="3314879702" sldId="295"/>
        </pc:sldMkLst>
        <pc:spChg chg="mod">
          <ac:chgData name="Christa Vercruysse" userId="4200ecb0-f1ab-4090-bbe4-209ba0ca2e7f" providerId="ADAL" clId="{00E45103-06BF-4DED-9F64-F8E0B3676A54}" dt="2020-10-28T20:44:31.770" v="5050"/>
          <ac:spMkLst>
            <pc:docMk/>
            <pc:sldMk cId="3314879702" sldId="295"/>
            <ac:spMk id="2" creationId="{B025DC2E-99C5-4969-81D4-69A4678C1F00}"/>
          </ac:spMkLst>
        </pc:spChg>
        <pc:spChg chg="mod">
          <ac:chgData name="Christa Vercruysse" userId="4200ecb0-f1ab-4090-bbe4-209ba0ca2e7f" providerId="ADAL" clId="{00E45103-06BF-4DED-9F64-F8E0B3676A54}" dt="2020-10-28T20:45:57.462" v="5289" actId="113"/>
          <ac:spMkLst>
            <pc:docMk/>
            <pc:sldMk cId="3314879702" sldId="295"/>
            <ac:spMk id="3" creationId="{7F229B7F-5C40-499E-A970-1846A93B496D}"/>
          </ac:spMkLst>
        </pc:spChg>
      </pc:sldChg>
      <pc:sldChg chg="modSp new mod">
        <pc:chgData name="Christa Vercruysse" userId="4200ecb0-f1ab-4090-bbe4-209ba0ca2e7f" providerId="ADAL" clId="{00E45103-06BF-4DED-9F64-F8E0B3676A54}" dt="2020-10-28T20:49:35.387" v="5416" actId="14100"/>
        <pc:sldMkLst>
          <pc:docMk/>
          <pc:sldMk cId="635314015" sldId="296"/>
        </pc:sldMkLst>
        <pc:spChg chg="mod">
          <ac:chgData name="Christa Vercruysse" userId="4200ecb0-f1ab-4090-bbe4-209ba0ca2e7f" providerId="ADAL" clId="{00E45103-06BF-4DED-9F64-F8E0B3676A54}" dt="2020-10-28T20:46:48.608" v="5300" actId="20577"/>
          <ac:spMkLst>
            <pc:docMk/>
            <pc:sldMk cId="635314015" sldId="296"/>
            <ac:spMk id="2" creationId="{E5D01797-4A2A-450E-AB51-4909FED6DF7A}"/>
          </ac:spMkLst>
        </pc:spChg>
        <pc:spChg chg="mod">
          <ac:chgData name="Christa Vercruysse" userId="4200ecb0-f1ab-4090-bbe4-209ba0ca2e7f" providerId="ADAL" clId="{00E45103-06BF-4DED-9F64-F8E0B3676A54}" dt="2020-10-28T20:49:35.387" v="5416" actId="14100"/>
          <ac:spMkLst>
            <pc:docMk/>
            <pc:sldMk cId="635314015" sldId="296"/>
            <ac:spMk id="3" creationId="{DCF95C0A-2198-4C54-A92B-76559D3F1077}"/>
          </ac:spMkLst>
        </pc:spChg>
      </pc:sldChg>
      <pc:sldChg chg="modSp new mod">
        <pc:chgData name="Christa Vercruysse" userId="4200ecb0-f1ab-4090-bbe4-209ba0ca2e7f" providerId="ADAL" clId="{00E45103-06BF-4DED-9F64-F8E0B3676A54}" dt="2020-10-28T21:00:57.598" v="5429"/>
        <pc:sldMkLst>
          <pc:docMk/>
          <pc:sldMk cId="218125419" sldId="297"/>
        </pc:sldMkLst>
        <pc:spChg chg="mod">
          <ac:chgData name="Christa Vercruysse" userId="4200ecb0-f1ab-4090-bbe4-209ba0ca2e7f" providerId="ADAL" clId="{00E45103-06BF-4DED-9F64-F8E0B3676A54}" dt="2020-10-28T20:50:41.716" v="5418"/>
          <ac:spMkLst>
            <pc:docMk/>
            <pc:sldMk cId="218125419" sldId="297"/>
            <ac:spMk id="2" creationId="{EB53CD08-6E6D-4A09-8B35-9E8DF7FC1832}"/>
          </ac:spMkLst>
        </pc:spChg>
        <pc:spChg chg="mod">
          <ac:chgData name="Christa Vercruysse" userId="4200ecb0-f1ab-4090-bbe4-209ba0ca2e7f" providerId="ADAL" clId="{00E45103-06BF-4DED-9F64-F8E0B3676A54}" dt="2020-10-28T21:00:57.598" v="5429"/>
          <ac:spMkLst>
            <pc:docMk/>
            <pc:sldMk cId="218125419" sldId="297"/>
            <ac:spMk id="3" creationId="{6DD56D54-F01A-479F-905F-6AEC243266DD}"/>
          </ac:spMkLst>
        </pc:spChg>
      </pc:sldChg>
      <pc:sldChg chg="modSp new mod">
        <pc:chgData name="Christa Vercruysse" userId="4200ecb0-f1ab-4090-bbe4-209ba0ca2e7f" providerId="ADAL" clId="{00E45103-06BF-4DED-9F64-F8E0B3676A54}" dt="2020-10-28T21:15:18.781" v="5783" actId="20577"/>
        <pc:sldMkLst>
          <pc:docMk/>
          <pc:sldMk cId="805605204" sldId="298"/>
        </pc:sldMkLst>
        <pc:spChg chg="mod">
          <ac:chgData name="Christa Vercruysse" userId="4200ecb0-f1ab-4090-bbe4-209ba0ca2e7f" providerId="ADAL" clId="{00E45103-06BF-4DED-9F64-F8E0B3676A54}" dt="2020-10-28T21:08:04.938" v="5462" actId="20577"/>
          <ac:spMkLst>
            <pc:docMk/>
            <pc:sldMk cId="805605204" sldId="298"/>
            <ac:spMk id="2" creationId="{F1E9C28F-F7BC-4CA6-B844-775B038102FD}"/>
          </ac:spMkLst>
        </pc:spChg>
        <pc:spChg chg="mod">
          <ac:chgData name="Christa Vercruysse" userId="4200ecb0-f1ab-4090-bbe4-209ba0ca2e7f" providerId="ADAL" clId="{00E45103-06BF-4DED-9F64-F8E0B3676A54}" dt="2020-10-28T21:15:18.781" v="5783" actId="20577"/>
          <ac:spMkLst>
            <pc:docMk/>
            <pc:sldMk cId="805605204" sldId="298"/>
            <ac:spMk id="3" creationId="{A84C1142-15AB-46A6-AEE0-B5B836E9AEA7}"/>
          </ac:spMkLst>
        </pc:spChg>
      </pc:sldChg>
      <pc:sldChg chg="modSp new mod">
        <pc:chgData name="Christa Vercruysse" userId="4200ecb0-f1ab-4090-bbe4-209ba0ca2e7f" providerId="ADAL" clId="{00E45103-06BF-4DED-9F64-F8E0B3676A54}" dt="2020-10-28T21:19:52.598" v="6289" actId="313"/>
        <pc:sldMkLst>
          <pc:docMk/>
          <pc:sldMk cId="940297155" sldId="299"/>
        </pc:sldMkLst>
        <pc:spChg chg="mod">
          <ac:chgData name="Christa Vercruysse" userId="4200ecb0-f1ab-4090-bbe4-209ba0ca2e7f" providerId="ADAL" clId="{00E45103-06BF-4DED-9F64-F8E0B3676A54}" dt="2020-10-28T21:15:28.539" v="5796" actId="20577"/>
          <ac:spMkLst>
            <pc:docMk/>
            <pc:sldMk cId="940297155" sldId="299"/>
            <ac:spMk id="2" creationId="{48FFDC8B-D971-4B44-A749-E6B1578C27A2}"/>
          </ac:spMkLst>
        </pc:spChg>
        <pc:spChg chg="mod">
          <ac:chgData name="Christa Vercruysse" userId="4200ecb0-f1ab-4090-bbe4-209ba0ca2e7f" providerId="ADAL" clId="{00E45103-06BF-4DED-9F64-F8E0B3676A54}" dt="2020-10-28T21:19:52.598" v="6289" actId="313"/>
          <ac:spMkLst>
            <pc:docMk/>
            <pc:sldMk cId="940297155" sldId="299"/>
            <ac:spMk id="3" creationId="{254ADFE0-83FB-4D98-9DE9-434C58EDC200}"/>
          </ac:spMkLst>
        </pc:spChg>
      </pc:sldChg>
      <pc:sldChg chg="modSp new mod">
        <pc:chgData name="Christa Vercruysse" userId="4200ecb0-f1ab-4090-bbe4-209ba0ca2e7f" providerId="ADAL" clId="{00E45103-06BF-4DED-9F64-F8E0B3676A54}" dt="2020-10-28T21:20:48.613" v="6317" actId="20577"/>
        <pc:sldMkLst>
          <pc:docMk/>
          <pc:sldMk cId="3443550318" sldId="300"/>
        </pc:sldMkLst>
        <pc:spChg chg="mod">
          <ac:chgData name="Christa Vercruysse" userId="4200ecb0-f1ab-4090-bbe4-209ba0ca2e7f" providerId="ADAL" clId="{00E45103-06BF-4DED-9F64-F8E0B3676A54}" dt="2020-10-28T21:20:14.019" v="6292"/>
          <ac:spMkLst>
            <pc:docMk/>
            <pc:sldMk cId="3443550318" sldId="300"/>
            <ac:spMk id="2" creationId="{152E6FA7-ABA1-4146-84A9-3551241CC9BC}"/>
          </ac:spMkLst>
        </pc:spChg>
        <pc:spChg chg="mod">
          <ac:chgData name="Christa Vercruysse" userId="4200ecb0-f1ab-4090-bbe4-209ba0ca2e7f" providerId="ADAL" clId="{00E45103-06BF-4DED-9F64-F8E0B3676A54}" dt="2020-10-28T21:20:48.613" v="6317" actId="20577"/>
          <ac:spMkLst>
            <pc:docMk/>
            <pc:sldMk cId="3443550318" sldId="300"/>
            <ac:spMk id="3" creationId="{4FF3CA80-2E20-4B9A-BA80-52A52FA62048}"/>
          </ac:spMkLst>
        </pc:spChg>
      </pc:sldChg>
      <pc:sldChg chg="new del">
        <pc:chgData name="Christa Vercruysse" userId="4200ecb0-f1ab-4090-bbe4-209ba0ca2e7f" providerId="ADAL" clId="{00E45103-06BF-4DED-9F64-F8E0B3676A54}" dt="2020-10-28T21:22:25.199" v="6320" actId="2696"/>
        <pc:sldMkLst>
          <pc:docMk/>
          <pc:sldMk cId="1800159538" sldId="301"/>
        </pc:sldMkLst>
      </pc:sldChg>
      <pc:sldChg chg="add">
        <pc:chgData name="Christa Vercruysse" userId="4200ecb0-f1ab-4090-bbe4-209ba0ca2e7f" providerId="ADAL" clId="{00E45103-06BF-4DED-9F64-F8E0B3676A54}" dt="2020-10-28T21:22:19.400" v="6319"/>
        <pc:sldMkLst>
          <pc:docMk/>
          <pc:sldMk cId="1767789783" sldId="338"/>
        </pc:sldMkLst>
      </pc:sldChg>
    </pc:docChg>
  </pc:docChgLst>
  <pc:docChgLst>
    <pc:chgData name="Christa Vercruysse" userId="S::christa.vercruysse@vrijclbnetwerk.be::4200ecb0-f1ab-4090-bbe4-209ba0ca2e7f" providerId="AD" clId="Web-{05228BCD-2FC1-42EC-8FFD-B2E93890F1FF}"/>
    <pc:docChg chg="modSld">
      <pc:chgData name="Christa Vercruysse" userId="S::christa.vercruysse@vrijclbnetwerk.be::4200ecb0-f1ab-4090-bbe4-209ba0ca2e7f" providerId="AD" clId="Web-{05228BCD-2FC1-42EC-8FFD-B2E93890F1FF}" dt="2021-02-24T17:01:24.913" v="3" actId="20577"/>
      <pc:docMkLst>
        <pc:docMk/>
      </pc:docMkLst>
      <pc:sldChg chg="modSp">
        <pc:chgData name="Christa Vercruysse" userId="S::christa.vercruysse@vrijclbnetwerk.be::4200ecb0-f1ab-4090-bbe4-209ba0ca2e7f" providerId="AD" clId="Web-{05228BCD-2FC1-42EC-8FFD-B2E93890F1FF}" dt="2021-02-24T17:01:03.897" v="1" actId="20577"/>
        <pc:sldMkLst>
          <pc:docMk/>
          <pc:sldMk cId="4120390208" sldId="280"/>
        </pc:sldMkLst>
        <pc:spChg chg="mod">
          <ac:chgData name="Christa Vercruysse" userId="S::christa.vercruysse@vrijclbnetwerk.be::4200ecb0-f1ab-4090-bbe4-209ba0ca2e7f" providerId="AD" clId="Web-{05228BCD-2FC1-42EC-8FFD-B2E93890F1FF}" dt="2021-02-24T17:01:03.897" v="1" actId="20577"/>
          <ac:spMkLst>
            <pc:docMk/>
            <pc:sldMk cId="4120390208" sldId="280"/>
            <ac:spMk id="6" creationId="{DD18C8CE-BA08-487F-AE7E-012C8DA5C3FC}"/>
          </ac:spMkLst>
        </pc:spChg>
      </pc:sldChg>
      <pc:sldChg chg="modSp">
        <pc:chgData name="Christa Vercruysse" userId="S::christa.vercruysse@vrijclbnetwerk.be::4200ecb0-f1ab-4090-bbe4-209ba0ca2e7f" providerId="AD" clId="Web-{05228BCD-2FC1-42EC-8FFD-B2E93890F1FF}" dt="2021-02-24T17:01:24.913" v="3" actId="20577"/>
        <pc:sldMkLst>
          <pc:docMk/>
          <pc:sldMk cId="2108041234" sldId="368"/>
        </pc:sldMkLst>
        <pc:spChg chg="mod">
          <ac:chgData name="Christa Vercruysse" userId="S::christa.vercruysse@vrijclbnetwerk.be::4200ecb0-f1ab-4090-bbe4-209ba0ca2e7f" providerId="AD" clId="Web-{05228BCD-2FC1-42EC-8FFD-B2E93890F1FF}" dt="2021-02-24T17:01:24.913" v="3" actId="20577"/>
          <ac:spMkLst>
            <pc:docMk/>
            <pc:sldMk cId="2108041234" sldId="368"/>
            <ac:spMk id="3" creationId="{755F6ADA-7D89-4B84-B356-337956DEC689}"/>
          </ac:spMkLst>
        </pc:spChg>
      </pc:sldChg>
    </pc:docChg>
  </pc:docChgLst>
  <pc:docChgLst>
    <pc:chgData name="Christa Vercruysse" userId="4200ecb0-f1ab-4090-bbe4-209ba0ca2e7f" providerId="ADAL" clId="{21E5A832-6C42-4F54-A4EE-720EFFBCEFCD}"/>
    <pc:docChg chg="undo custSel addSld delSld modSld modNotesMaster">
      <pc:chgData name="Christa Vercruysse" userId="4200ecb0-f1ab-4090-bbe4-209ba0ca2e7f" providerId="ADAL" clId="{21E5A832-6C42-4F54-A4EE-720EFFBCEFCD}" dt="2021-02-25T08:28:56.797" v="7196" actId="20577"/>
      <pc:docMkLst>
        <pc:docMk/>
      </pc:docMkLst>
      <pc:sldChg chg="addSp modSp mod">
        <pc:chgData name="Christa Vercruysse" userId="4200ecb0-f1ab-4090-bbe4-209ba0ca2e7f" providerId="ADAL" clId="{21E5A832-6C42-4F54-A4EE-720EFFBCEFCD}" dt="2021-02-24T08:21:01.186" v="28" actId="20577"/>
        <pc:sldMkLst>
          <pc:docMk/>
          <pc:sldMk cId="1397154088" sldId="256"/>
        </pc:sldMkLst>
        <pc:spChg chg="mod">
          <ac:chgData name="Christa Vercruysse" userId="4200ecb0-f1ab-4090-bbe4-209ba0ca2e7f" providerId="ADAL" clId="{21E5A832-6C42-4F54-A4EE-720EFFBCEFCD}" dt="2021-02-24T08:20:33.706" v="8" actId="20577"/>
          <ac:spMkLst>
            <pc:docMk/>
            <pc:sldMk cId="1397154088" sldId="256"/>
            <ac:spMk id="3" creationId="{953C8DBC-9C8A-DC46-8AF4-C0ABD107320C}"/>
          </ac:spMkLst>
        </pc:spChg>
        <pc:spChg chg="add mod">
          <ac:chgData name="Christa Vercruysse" userId="4200ecb0-f1ab-4090-bbe4-209ba0ca2e7f" providerId="ADAL" clId="{21E5A832-6C42-4F54-A4EE-720EFFBCEFCD}" dt="2021-02-24T08:21:01.186" v="28" actId="20577"/>
          <ac:spMkLst>
            <pc:docMk/>
            <pc:sldMk cId="1397154088" sldId="256"/>
            <ac:spMk id="5" creationId="{ABCC2CFD-E9F9-43F6-953C-2DBA03087DD7}"/>
          </ac:spMkLst>
        </pc:spChg>
      </pc:sldChg>
      <pc:sldChg chg="modSp mod">
        <pc:chgData name="Christa Vercruysse" userId="4200ecb0-f1ab-4090-bbe4-209ba0ca2e7f" providerId="ADAL" clId="{21E5A832-6C42-4F54-A4EE-720EFFBCEFCD}" dt="2021-02-24T15:55:14.881" v="4941" actId="20577"/>
        <pc:sldMkLst>
          <pc:docMk/>
          <pc:sldMk cId="2663768432" sldId="259"/>
        </pc:sldMkLst>
        <pc:spChg chg="mod">
          <ac:chgData name="Christa Vercruysse" userId="4200ecb0-f1ab-4090-bbe4-209ba0ca2e7f" providerId="ADAL" clId="{21E5A832-6C42-4F54-A4EE-720EFFBCEFCD}" dt="2021-02-24T15:55:14.881" v="4941" actId="20577"/>
          <ac:spMkLst>
            <pc:docMk/>
            <pc:sldMk cId="2663768432" sldId="259"/>
            <ac:spMk id="3" creationId="{00000000-0000-0000-0000-000000000000}"/>
          </ac:spMkLst>
        </pc:spChg>
      </pc:sldChg>
      <pc:sldChg chg="del">
        <pc:chgData name="Christa Vercruysse" userId="4200ecb0-f1ab-4090-bbe4-209ba0ca2e7f" providerId="ADAL" clId="{21E5A832-6C42-4F54-A4EE-720EFFBCEFCD}" dt="2021-02-24T08:22:02.555" v="110" actId="2696"/>
        <pc:sldMkLst>
          <pc:docMk/>
          <pc:sldMk cId="3085340966" sldId="260"/>
        </pc:sldMkLst>
      </pc:sldChg>
      <pc:sldChg chg="del">
        <pc:chgData name="Christa Vercruysse" userId="4200ecb0-f1ab-4090-bbe4-209ba0ca2e7f" providerId="ADAL" clId="{21E5A832-6C42-4F54-A4EE-720EFFBCEFCD}" dt="2021-02-24T08:22:17.893" v="135" actId="2696"/>
        <pc:sldMkLst>
          <pc:docMk/>
          <pc:sldMk cId="2063403515" sldId="261"/>
        </pc:sldMkLst>
      </pc:sldChg>
      <pc:sldChg chg="addSp delSp modSp del mod modNotesTx">
        <pc:chgData name="Christa Vercruysse" userId="4200ecb0-f1ab-4090-bbe4-209ba0ca2e7f" providerId="ADAL" clId="{21E5A832-6C42-4F54-A4EE-720EFFBCEFCD}" dt="2021-02-24T09:24:11.517" v="1349" actId="2696"/>
        <pc:sldMkLst>
          <pc:docMk/>
          <pc:sldMk cId="2328618967" sldId="262"/>
        </pc:sldMkLst>
        <pc:spChg chg="mod">
          <ac:chgData name="Christa Vercruysse" userId="4200ecb0-f1ab-4090-bbe4-209ba0ca2e7f" providerId="ADAL" clId="{21E5A832-6C42-4F54-A4EE-720EFFBCEFCD}" dt="2021-02-24T08:22:26.103" v="158" actId="20577"/>
          <ac:spMkLst>
            <pc:docMk/>
            <pc:sldMk cId="2328618967" sldId="262"/>
            <ac:spMk id="2" creationId="{915F06AD-39B8-4525-A0E0-6343167048CE}"/>
          </ac:spMkLst>
        </pc:spChg>
        <pc:spChg chg="mod">
          <ac:chgData name="Christa Vercruysse" userId="4200ecb0-f1ab-4090-bbe4-209ba0ca2e7f" providerId="ADAL" clId="{21E5A832-6C42-4F54-A4EE-720EFFBCEFCD}" dt="2021-02-24T09:24:05.528" v="1348" actId="6549"/>
          <ac:spMkLst>
            <pc:docMk/>
            <pc:sldMk cId="2328618967" sldId="262"/>
            <ac:spMk id="3" creationId="{B735DCF6-6D9D-4957-93B8-2C1FF847BA59}"/>
          </ac:spMkLst>
        </pc:spChg>
        <pc:picChg chg="add del mod">
          <ac:chgData name="Christa Vercruysse" userId="4200ecb0-f1ab-4090-bbe4-209ba0ca2e7f" providerId="ADAL" clId="{21E5A832-6C42-4F54-A4EE-720EFFBCEFCD}" dt="2021-02-24T09:14:12.428" v="1276" actId="21"/>
          <ac:picMkLst>
            <pc:docMk/>
            <pc:sldMk cId="2328618967" sldId="262"/>
            <ac:picMk id="2050" creationId="{A09CFB4F-F7E9-43D7-812A-5DB84B05A146}"/>
          </ac:picMkLst>
        </pc:picChg>
      </pc:sldChg>
      <pc:sldChg chg="addSp delSp modSp mod">
        <pc:chgData name="Christa Vercruysse" userId="4200ecb0-f1ab-4090-bbe4-209ba0ca2e7f" providerId="ADAL" clId="{21E5A832-6C42-4F54-A4EE-720EFFBCEFCD}" dt="2021-02-24T09:04:39.847" v="682" actId="1076"/>
        <pc:sldMkLst>
          <pc:docMk/>
          <pc:sldMk cId="3056162386" sldId="263"/>
        </pc:sldMkLst>
        <pc:spChg chg="mod">
          <ac:chgData name="Christa Vercruysse" userId="4200ecb0-f1ab-4090-bbe4-209ba0ca2e7f" providerId="ADAL" clId="{21E5A832-6C42-4F54-A4EE-720EFFBCEFCD}" dt="2021-02-24T09:04:33.216" v="680" actId="26606"/>
          <ac:spMkLst>
            <pc:docMk/>
            <pc:sldMk cId="3056162386" sldId="263"/>
            <ac:spMk id="3" creationId="{05E4AAA2-44F7-409A-BA3A-B632CBA2AABF}"/>
          </ac:spMkLst>
        </pc:spChg>
        <pc:spChg chg="mod ord">
          <ac:chgData name="Christa Vercruysse" userId="4200ecb0-f1ab-4090-bbe4-209ba0ca2e7f" providerId="ADAL" clId="{21E5A832-6C42-4F54-A4EE-720EFFBCEFCD}" dt="2021-02-24T09:04:33.216" v="680" actId="26606"/>
          <ac:spMkLst>
            <pc:docMk/>
            <pc:sldMk cId="3056162386" sldId="263"/>
            <ac:spMk id="4" creationId="{B8353E6B-3385-49BB-AB2C-E39088612643}"/>
          </ac:spMkLst>
        </pc:spChg>
        <pc:spChg chg="del mod">
          <ac:chgData name="Christa Vercruysse" userId="4200ecb0-f1ab-4090-bbe4-209ba0ca2e7f" providerId="ADAL" clId="{21E5A832-6C42-4F54-A4EE-720EFFBCEFCD}" dt="2021-02-24T09:04:26.422" v="679" actId="478"/>
          <ac:spMkLst>
            <pc:docMk/>
            <pc:sldMk cId="3056162386" sldId="263"/>
            <ac:spMk id="6" creationId="{5A4FC8A6-B3C4-443E-8E8A-D9C5DBB1E313}"/>
          </ac:spMkLst>
        </pc:spChg>
        <pc:picChg chg="add mod">
          <ac:chgData name="Christa Vercruysse" userId="4200ecb0-f1ab-4090-bbe4-209ba0ca2e7f" providerId="ADAL" clId="{21E5A832-6C42-4F54-A4EE-720EFFBCEFCD}" dt="2021-02-24T09:04:39.847" v="682" actId="1076"/>
          <ac:picMkLst>
            <pc:docMk/>
            <pc:sldMk cId="3056162386" sldId="263"/>
            <ac:picMk id="5" creationId="{C6A85535-0EFD-4540-8806-A0D05265881A}"/>
          </ac:picMkLst>
        </pc:picChg>
      </pc:sldChg>
      <pc:sldChg chg="addSp delSp modSp mod">
        <pc:chgData name="Christa Vercruysse" userId="4200ecb0-f1ab-4090-bbe4-209ba0ca2e7f" providerId="ADAL" clId="{21E5A832-6C42-4F54-A4EE-720EFFBCEFCD}" dt="2021-02-24T09:05:51.093" v="689" actId="1076"/>
        <pc:sldMkLst>
          <pc:docMk/>
          <pc:sldMk cId="2814655714" sldId="265"/>
        </pc:sldMkLst>
        <pc:spChg chg="del">
          <ac:chgData name="Christa Vercruysse" userId="4200ecb0-f1ab-4090-bbe4-209ba0ca2e7f" providerId="ADAL" clId="{21E5A832-6C42-4F54-A4EE-720EFFBCEFCD}" dt="2021-02-24T09:04:45.242" v="683" actId="478"/>
          <ac:spMkLst>
            <pc:docMk/>
            <pc:sldMk cId="2814655714" sldId="265"/>
            <ac:spMk id="6" creationId="{868E85D3-77A5-477E-A88C-FFBAE3DED085}"/>
          </ac:spMkLst>
        </pc:spChg>
        <pc:spChg chg="del">
          <ac:chgData name="Christa Vercruysse" userId="4200ecb0-f1ab-4090-bbe4-209ba0ca2e7f" providerId="ADAL" clId="{21E5A832-6C42-4F54-A4EE-720EFFBCEFCD}" dt="2021-02-24T09:05:13.463" v="684" actId="22"/>
          <ac:spMkLst>
            <pc:docMk/>
            <pc:sldMk cId="2814655714" sldId="265"/>
            <ac:spMk id="8" creationId="{A129F939-1086-4DD2-9F62-5C68A682D07F}"/>
          </ac:spMkLst>
        </pc:spChg>
        <pc:picChg chg="add mod ord">
          <ac:chgData name="Christa Vercruysse" userId="4200ecb0-f1ab-4090-bbe4-209ba0ca2e7f" providerId="ADAL" clId="{21E5A832-6C42-4F54-A4EE-720EFFBCEFCD}" dt="2021-02-24T09:05:19.521" v="686" actId="1076"/>
          <ac:picMkLst>
            <pc:docMk/>
            <pc:sldMk cId="2814655714" sldId="265"/>
            <ac:picMk id="3" creationId="{5C943C09-D74A-4DBD-BD00-F7E84A53ADCD}"/>
          </ac:picMkLst>
        </pc:picChg>
        <pc:picChg chg="add mod">
          <ac:chgData name="Christa Vercruysse" userId="4200ecb0-f1ab-4090-bbe4-209ba0ca2e7f" providerId="ADAL" clId="{21E5A832-6C42-4F54-A4EE-720EFFBCEFCD}" dt="2021-02-24T09:05:51.093" v="689" actId="1076"/>
          <ac:picMkLst>
            <pc:docMk/>
            <pc:sldMk cId="2814655714" sldId="265"/>
            <ac:picMk id="7" creationId="{1C698021-4CC8-4055-B0B2-A19BDE2A9D32}"/>
          </ac:picMkLst>
        </pc:picChg>
      </pc:sldChg>
      <pc:sldChg chg="modSp mod">
        <pc:chgData name="Christa Vercruysse" userId="4200ecb0-f1ab-4090-bbe4-209ba0ca2e7f" providerId="ADAL" clId="{21E5A832-6C42-4F54-A4EE-720EFFBCEFCD}" dt="2021-02-24T09:54:34.170" v="2452" actId="2710"/>
        <pc:sldMkLst>
          <pc:docMk/>
          <pc:sldMk cId="388101597" sldId="266"/>
        </pc:sldMkLst>
        <pc:spChg chg="mod">
          <ac:chgData name="Christa Vercruysse" userId="4200ecb0-f1ab-4090-bbe4-209ba0ca2e7f" providerId="ADAL" clId="{21E5A832-6C42-4F54-A4EE-720EFFBCEFCD}" dt="2021-02-24T09:54:34.170" v="2452" actId="2710"/>
          <ac:spMkLst>
            <pc:docMk/>
            <pc:sldMk cId="388101597" sldId="266"/>
            <ac:spMk id="6" creationId="{005777C2-70D1-4AA7-9F56-45794E15F6A6}"/>
          </ac:spMkLst>
        </pc:spChg>
        <pc:spChg chg="mod">
          <ac:chgData name="Christa Vercruysse" userId="4200ecb0-f1ab-4090-bbe4-209ba0ca2e7f" providerId="ADAL" clId="{21E5A832-6C42-4F54-A4EE-720EFFBCEFCD}" dt="2021-02-24T09:07:16.829" v="735" actId="20577"/>
          <ac:spMkLst>
            <pc:docMk/>
            <pc:sldMk cId="388101597" sldId="266"/>
            <ac:spMk id="8" creationId="{2E32CC89-39EA-4420-BE65-1A9E84A492B1}"/>
          </ac:spMkLst>
        </pc:spChg>
      </pc:sldChg>
      <pc:sldChg chg="del">
        <pc:chgData name="Christa Vercruysse" userId="4200ecb0-f1ab-4090-bbe4-209ba0ca2e7f" providerId="ADAL" clId="{21E5A832-6C42-4F54-A4EE-720EFFBCEFCD}" dt="2021-02-24T09:25:48.011" v="1408" actId="2696"/>
        <pc:sldMkLst>
          <pc:docMk/>
          <pc:sldMk cId="1307136469" sldId="279"/>
        </pc:sldMkLst>
      </pc:sldChg>
      <pc:sldChg chg="modSp mod modNotesTx">
        <pc:chgData name="Christa Vercruysse" userId="4200ecb0-f1ab-4090-bbe4-209ba0ca2e7f" providerId="ADAL" clId="{21E5A832-6C42-4F54-A4EE-720EFFBCEFCD}" dt="2021-02-25T07:27:26.464" v="6216" actId="255"/>
        <pc:sldMkLst>
          <pc:docMk/>
          <pc:sldMk cId="4120390208" sldId="280"/>
        </pc:sldMkLst>
        <pc:spChg chg="mod">
          <ac:chgData name="Christa Vercruysse" userId="4200ecb0-f1ab-4090-bbe4-209ba0ca2e7f" providerId="ADAL" clId="{21E5A832-6C42-4F54-A4EE-720EFFBCEFCD}" dt="2021-02-24T09:30:16.133" v="1423" actId="20577"/>
          <ac:spMkLst>
            <pc:docMk/>
            <pc:sldMk cId="4120390208" sldId="280"/>
            <ac:spMk id="2" creationId="{B88C054A-813E-4DD5-BB1B-9BBF5C88F6A7}"/>
          </ac:spMkLst>
        </pc:spChg>
        <pc:spChg chg="mod">
          <ac:chgData name="Christa Vercruysse" userId="4200ecb0-f1ab-4090-bbe4-209ba0ca2e7f" providerId="ADAL" clId="{21E5A832-6C42-4F54-A4EE-720EFFBCEFCD}" dt="2021-02-24T16:01:03.646" v="5125" actId="20577"/>
          <ac:spMkLst>
            <pc:docMk/>
            <pc:sldMk cId="4120390208" sldId="280"/>
            <ac:spMk id="6" creationId="{DD18C8CE-BA08-487F-AE7E-012C8DA5C3FC}"/>
          </ac:spMkLst>
        </pc:spChg>
      </pc:sldChg>
      <pc:sldChg chg="modSp mod">
        <pc:chgData name="Christa Vercruysse" userId="4200ecb0-f1ab-4090-bbe4-209ba0ca2e7f" providerId="ADAL" clId="{21E5A832-6C42-4F54-A4EE-720EFFBCEFCD}" dt="2021-02-24T09:48:50.311" v="2144" actId="20577"/>
        <pc:sldMkLst>
          <pc:docMk/>
          <pc:sldMk cId="2722630584" sldId="281"/>
        </pc:sldMkLst>
        <pc:spChg chg="mod">
          <ac:chgData name="Christa Vercruysse" userId="4200ecb0-f1ab-4090-bbe4-209ba0ca2e7f" providerId="ADAL" clId="{21E5A832-6C42-4F54-A4EE-720EFFBCEFCD}" dt="2021-02-24T09:42:49.914" v="1962" actId="20577"/>
          <ac:spMkLst>
            <pc:docMk/>
            <pc:sldMk cId="2722630584" sldId="281"/>
            <ac:spMk id="2" creationId="{58E587FD-A001-4F12-9201-1EC1FB3959B8}"/>
          </ac:spMkLst>
        </pc:spChg>
        <pc:spChg chg="mod">
          <ac:chgData name="Christa Vercruysse" userId="4200ecb0-f1ab-4090-bbe4-209ba0ca2e7f" providerId="ADAL" clId="{21E5A832-6C42-4F54-A4EE-720EFFBCEFCD}" dt="2021-02-24T09:48:50.311" v="2144" actId="20577"/>
          <ac:spMkLst>
            <pc:docMk/>
            <pc:sldMk cId="2722630584" sldId="281"/>
            <ac:spMk id="6" creationId="{A5EA574A-5798-4CFB-9F5F-5156191943AD}"/>
          </ac:spMkLst>
        </pc:spChg>
      </pc:sldChg>
      <pc:sldChg chg="del">
        <pc:chgData name="Christa Vercruysse" userId="4200ecb0-f1ab-4090-bbe4-209ba0ca2e7f" providerId="ADAL" clId="{21E5A832-6C42-4F54-A4EE-720EFFBCEFCD}" dt="2021-02-24T08:23:19.309" v="162" actId="2696"/>
        <pc:sldMkLst>
          <pc:docMk/>
          <pc:sldMk cId="1767789783" sldId="338"/>
        </pc:sldMkLst>
      </pc:sldChg>
      <pc:sldChg chg="new del">
        <pc:chgData name="Christa Vercruysse" userId="4200ecb0-f1ab-4090-bbe4-209ba0ca2e7f" providerId="ADAL" clId="{21E5A832-6C42-4F54-A4EE-720EFFBCEFCD}" dt="2021-02-24T08:20:23.579" v="2" actId="2696"/>
        <pc:sldMkLst>
          <pc:docMk/>
          <pc:sldMk cId="4001202940" sldId="339"/>
        </pc:sldMkLst>
      </pc:sldChg>
      <pc:sldChg chg="addSp modSp new">
        <pc:chgData name="Christa Vercruysse" userId="4200ecb0-f1ab-4090-bbe4-209ba0ca2e7f" providerId="ADAL" clId="{21E5A832-6C42-4F54-A4EE-720EFFBCEFCD}" dt="2021-02-24T08:20:27.042" v="3"/>
        <pc:sldMkLst>
          <pc:docMk/>
          <pc:sldMk cId="1268723798" sldId="340"/>
        </pc:sldMkLst>
        <pc:picChg chg="add mod">
          <ac:chgData name="Christa Vercruysse" userId="4200ecb0-f1ab-4090-bbe4-209ba0ca2e7f" providerId="ADAL" clId="{21E5A832-6C42-4F54-A4EE-720EFFBCEFCD}" dt="2021-02-24T08:20:27.042" v="3"/>
          <ac:picMkLst>
            <pc:docMk/>
            <pc:sldMk cId="1268723798" sldId="340"/>
            <ac:picMk id="2" creationId="{040B6649-99D4-4210-ADC0-A321F4B1926B}"/>
          </ac:picMkLst>
        </pc:picChg>
      </pc:sldChg>
      <pc:sldChg chg="modSp new mod">
        <pc:chgData name="Christa Vercruysse" userId="4200ecb0-f1ab-4090-bbe4-209ba0ca2e7f" providerId="ADAL" clId="{21E5A832-6C42-4F54-A4EE-720EFFBCEFCD}" dt="2021-02-24T08:22:12.073" v="134" actId="20577"/>
        <pc:sldMkLst>
          <pc:docMk/>
          <pc:sldMk cId="4148500173" sldId="341"/>
        </pc:sldMkLst>
        <pc:spChg chg="mod">
          <ac:chgData name="Christa Vercruysse" userId="4200ecb0-f1ab-4090-bbe4-209ba0ca2e7f" providerId="ADAL" clId="{21E5A832-6C42-4F54-A4EE-720EFFBCEFCD}" dt="2021-02-24T08:22:12.073" v="134" actId="20577"/>
          <ac:spMkLst>
            <pc:docMk/>
            <pc:sldMk cId="4148500173" sldId="341"/>
            <ac:spMk id="2" creationId="{1F729E82-3C02-47B2-B16D-2DED342F03E5}"/>
          </ac:spMkLst>
        </pc:spChg>
      </pc:sldChg>
      <pc:sldChg chg="addSp modSp new mod modClrScheme chgLayout modNotesTx">
        <pc:chgData name="Christa Vercruysse" userId="4200ecb0-f1ab-4090-bbe4-209ba0ca2e7f" providerId="ADAL" clId="{21E5A832-6C42-4F54-A4EE-720EFFBCEFCD}" dt="2021-02-25T07:56:56.452" v="7101" actId="20577"/>
        <pc:sldMkLst>
          <pc:docMk/>
          <pc:sldMk cId="2317984437" sldId="342"/>
        </pc:sldMkLst>
        <pc:spChg chg="add mod">
          <ac:chgData name="Christa Vercruysse" userId="4200ecb0-f1ab-4090-bbe4-209ba0ca2e7f" providerId="ADAL" clId="{21E5A832-6C42-4F54-A4EE-720EFFBCEFCD}" dt="2021-02-25T07:56:56.452" v="7101" actId="20577"/>
          <ac:spMkLst>
            <pc:docMk/>
            <pc:sldMk cId="2317984437" sldId="342"/>
            <ac:spMk id="6" creationId="{FE1AE099-B325-49A3-AAEB-9F85B68F2D0C}"/>
          </ac:spMkLst>
        </pc:spChg>
        <pc:spChg chg="add mod">
          <ac:chgData name="Christa Vercruysse" userId="4200ecb0-f1ab-4090-bbe4-209ba0ca2e7f" providerId="ADAL" clId="{21E5A832-6C42-4F54-A4EE-720EFFBCEFCD}" dt="2021-02-24T16:56:16.406" v="5526" actId="27636"/>
          <ac:spMkLst>
            <pc:docMk/>
            <pc:sldMk cId="2317984437" sldId="342"/>
            <ac:spMk id="8" creationId="{8C745F5E-9B86-4322-A3CD-4DCDA34BBFC0}"/>
          </ac:spMkLst>
        </pc:spChg>
        <pc:spChg chg="add mod">
          <ac:chgData name="Christa Vercruysse" userId="4200ecb0-f1ab-4090-bbe4-209ba0ca2e7f" providerId="ADAL" clId="{21E5A832-6C42-4F54-A4EE-720EFFBCEFCD}" dt="2021-02-24T13:37:35.676" v="4584" actId="26606"/>
          <ac:spMkLst>
            <pc:docMk/>
            <pc:sldMk cId="2317984437" sldId="342"/>
            <ac:spMk id="10" creationId="{D8E44B79-ED94-4EE2-9444-A4E689E4D5BD}"/>
          </ac:spMkLst>
        </pc:spChg>
      </pc:sldChg>
      <pc:sldChg chg="add">
        <pc:chgData name="Christa Vercruysse" userId="4200ecb0-f1ab-4090-bbe4-209ba0ca2e7f" providerId="ADAL" clId="{21E5A832-6C42-4F54-A4EE-720EFFBCEFCD}" dt="2021-02-24T08:23:14.011" v="161"/>
        <pc:sldMkLst>
          <pc:docMk/>
          <pc:sldMk cId="1265666867" sldId="361"/>
        </pc:sldMkLst>
      </pc:sldChg>
      <pc:sldChg chg="addSp modSp new mod">
        <pc:chgData name="Christa Vercruysse" userId="4200ecb0-f1ab-4090-bbe4-209ba0ca2e7f" providerId="ADAL" clId="{21E5A832-6C42-4F54-A4EE-720EFFBCEFCD}" dt="2021-02-24T18:07:00.726" v="5528" actId="20577"/>
        <pc:sldMkLst>
          <pc:docMk/>
          <pc:sldMk cId="2102873355" sldId="362"/>
        </pc:sldMkLst>
        <pc:spChg chg="add mod">
          <ac:chgData name="Christa Vercruysse" userId="4200ecb0-f1ab-4090-bbe4-209ba0ca2e7f" providerId="ADAL" clId="{21E5A832-6C42-4F54-A4EE-720EFFBCEFCD}" dt="2021-02-24T18:07:00.726" v="5528" actId="20577"/>
          <ac:spMkLst>
            <pc:docMk/>
            <pc:sldMk cId="2102873355" sldId="362"/>
            <ac:spMk id="3" creationId="{423AAE9D-4094-43FD-84D7-744CD6BB0D51}"/>
          </ac:spMkLst>
        </pc:spChg>
        <pc:spChg chg="add mod">
          <ac:chgData name="Christa Vercruysse" userId="4200ecb0-f1ab-4090-bbe4-209ba0ca2e7f" providerId="ADAL" clId="{21E5A832-6C42-4F54-A4EE-720EFFBCEFCD}" dt="2021-02-24T08:24:14.253" v="166"/>
          <ac:spMkLst>
            <pc:docMk/>
            <pc:sldMk cId="2102873355" sldId="362"/>
            <ac:spMk id="4" creationId="{B802630A-E46A-447C-8C03-A8EB1D19A48F}"/>
          </ac:spMkLst>
        </pc:spChg>
        <pc:picChg chg="add mod">
          <ac:chgData name="Christa Vercruysse" userId="4200ecb0-f1ab-4090-bbe4-209ba0ca2e7f" providerId="ADAL" clId="{21E5A832-6C42-4F54-A4EE-720EFFBCEFCD}" dt="2021-02-24T08:23:40.199" v="164"/>
          <ac:picMkLst>
            <pc:docMk/>
            <pc:sldMk cId="2102873355" sldId="362"/>
            <ac:picMk id="2" creationId="{78210BAE-CDA2-4DB2-819C-D2908FA57027}"/>
          </ac:picMkLst>
        </pc:picChg>
      </pc:sldChg>
      <pc:sldChg chg="addSp delSp modSp new del mod">
        <pc:chgData name="Christa Vercruysse" userId="4200ecb0-f1ab-4090-bbe4-209ba0ca2e7f" providerId="ADAL" clId="{21E5A832-6C42-4F54-A4EE-720EFFBCEFCD}" dt="2021-02-24T14:11:23.155" v="4728" actId="2696"/>
        <pc:sldMkLst>
          <pc:docMk/>
          <pc:sldMk cId="2513366985" sldId="363"/>
        </pc:sldMkLst>
        <pc:spChg chg="mod">
          <ac:chgData name="Christa Vercruysse" userId="4200ecb0-f1ab-4090-bbe4-209ba0ca2e7f" providerId="ADAL" clId="{21E5A832-6C42-4F54-A4EE-720EFFBCEFCD}" dt="2021-02-24T08:56:16.077" v="674" actId="207"/>
          <ac:spMkLst>
            <pc:docMk/>
            <pc:sldMk cId="2513366985" sldId="363"/>
            <ac:spMk id="2" creationId="{D6EBBBE1-2F62-4BD0-9414-C2048A15AC48}"/>
          </ac:spMkLst>
        </pc:spChg>
        <pc:spChg chg="mod">
          <ac:chgData name="Christa Vercruysse" userId="4200ecb0-f1ab-4090-bbe4-209ba0ca2e7f" providerId="ADAL" clId="{21E5A832-6C42-4F54-A4EE-720EFFBCEFCD}" dt="2021-02-24T08:55:53.522" v="671"/>
          <ac:spMkLst>
            <pc:docMk/>
            <pc:sldMk cId="2513366985" sldId="363"/>
            <ac:spMk id="3" creationId="{2340F39D-72CD-4784-8A29-C2189AF92BB4}"/>
          </ac:spMkLst>
        </pc:spChg>
        <pc:spChg chg="add del">
          <ac:chgData name="Christa Vercruysse" userId="4200ecb0-f1ab-4090-bbe4-209ba0ca2e7f" providerId="ADAL" clId="{21E5A832-6C42-4F54-A4EE-720EFFBCEFCD}" dt="2021-02-24T08:55:36.676" v="670"/>
          <ac:spMkLst>
            <pc:docMk/>
            <pc:sldMk cId="2513366985" sldId="363"/>
            <ac:spMk id="5" creationId="{65BBD466-7954-4F60-B923-E431897480A8}"/>
          </ac:spMkLst>
        </pc:spChg>
        <pc:spChg chg="add del">
          <ac:chgData name="Christa Vercruysse" userId="4200ecb0-f1ab-4090-bbe4-209ba0ca2e7f" providerId="ADAL" clId="{21E5A832-6C42-4F54-A4EE-720EFFBCEFCD}" dt="2021-02-24T08:55:36.676" v="670"/>
          <ac:spMkLst>
            <pc:docMk/>
            <pc:sldMk cId="2513366985" sldId="363"/>
            <ac:spMk id="6" creationId="{60D49841-35F3-4803-AEB6-C85910EE039B}"/>
          </ac:spMkLst>
        </pc:spChg>
        <pc:spChg chg="add del">
          <ac:chgData name="Christa Vercruysse" userId="4200ecb0-f1ab-4090-bbe4-209ba0ca2e7f" providerId="ADAL" clId="{21E5A832-6C42-4F54-A4EE-720EFFBCEFCD}" dt="2021-02-24T08:55:36.676" v="670"/>
          <ac:spMkLst>
            <pc:docMk/>
            <pc:sldMk cId="2513366985" sldId="363"/>
            <ac:spMk id="7" creationId="{97D00A07-8BF1-4637-A82A-974438949730}"/>
          </ac:spMkLst>
        </pc:spChg>
        <pc:spChg chg="add del">
          <ac:chgData name="Christa Vercruysse" userId="4200ecb0-f1ab-4090-bbe4-209ba0ca2e7f" providerId="ADAL" clId="{21E5A832-6C42-4F54-A4EE-720EFFBCEFCD}" dt="2021-02-24T08:55:36.676" v="670"/>
          <ac:spMkLst>
            <pc:docMk/>
            <pc:sldMk cId="2513366985" sldId="363"/>
            <ac:spMk id="8" creationId="{72170A9D-B30A-4E8A-AFA4-EDFD6DC19FFF}"/>
          </ac:spMkLst>
        </pc:spChg>
        <pc:spChg chg="add del">
          <ac:chgData name="Christa Vercruysse" userId="4200ecb0-f1ab-4090-bbe4-209ba0ca2e7f" providerId="ADAL" clId="{21E5A832-6C42-4F54-A4EE-720EFFBCEFCD}" dt="2021-02-24T08:55:36.676" v="670"/>
          <ac:spMkLst>
            <pc:docMk/>
            <pc:sldMk cId="2513366985" sldId="363"/>
            <ac:spMk id="9" creationId="{55CE057D-D6CF-4849-98A6-45885D7CC5F9}"/>
          </ac:spMkLst>
        </pc:spChg>
        <pc:picChg chg="add del">
          <ac:chgData name="Christa Vercruysse" userId="4200ecb0-f1ab-4090-bbe4-209ba0ca2e7f" providerId="ADAL" clId="{21E5A832-6C42-4F54-A4EE-720EFFBCEFCD}" dt="2021-02-24T08:55:36.676" v="670"/>
          <ac:picMkLst>
            <pc:docMk/>
            <pc:sldMk cId="2513366985" sldId="363"/>
            <ac:picMk id="1028" creationId="{A5DA5032-B287-453D-88BE-C771A0A94A5A}"/>
          </ac:picMkLst>
        </pc:picChg>
        <pc:picChg chg="add del">
          <ac:chgData name="Christa Vercruysse" userId="4200ecb0-f1ab-4090-bbe4-209ba0ca2e7f" providerId="ADAL" clId="{21E5A832-6C42-4F54-A4EE-720EFFBCEFCD}" dt="2021-02-24T08:55:36.676" v="670"/>
          <ac:picMkLst>
            <pc:docMk/>
            <pc:sldMk cId="2513366985" sldId="363"/>
            <ac:picMk id="1029" creationId="{57363918-0098-475F-B917-EEF874C83548}"/>
          </ac:picMkLst>
        </pc:picChg>
        <pc:picChg chg="add del">
          <ac:chgData name="Christa Vercruysse" userId="4200ecb0-f1ab-4090-bbe4-209ba0ca2e7f" providerId="ADAL" clId="{21E5A832-6C42-4F54-A4EE-720EFFBCEFCD}" dt="2021-02-24T08:55:36.676" v="670"/>
          <ac:picMkLst>
            <pc:docMk/>
            <pc:sldMk cId="2513366985" sldId="363"/>
            <ac:picMk id="1030" creationId="{B7FDF318-82B9-40E9-A103-3A7F9F81078A}"/>
          </ac:picMkLst>
        </pc:picChg>
        <pc:picChg chg="add del">
          <ac:chgData name="Christa Vercruysse" userId="4200ecb0-f1ab-4090-bbe4-209ba0ca2e7f" providerId="ADAL" clId="{21E5A832-6C42-4F54-A4EE-720EFFBCEFCD}" dt="2021-02-24T08:55:36.676" v="670"/>
          <ac:picMkLst>
            <pc:docMk/>
            <pc:sldMk cId="2513366985" sldId="363"/>
            <ac:picMk id="1031" creationId="{E54E2008-457A-4A5C-B019-15D4A1895181}"/>
          </ac:picMkLst>
        </pc:picChg>
        <pc:picChg chg="add del">
          <ac:chgData name="Christa Vercruysse" userId="4200ecb0-f1ab-4090-bbe4-209ba0ca2e7f" providerId="ADAL" clId="{21E5A832-6C42-4F54-A4EE-720EFFBCEFCD}" dt="2021-02-24T08:55:36.676" v="670"/>
          <ac:picMkLst>
            <pc:docMk/>
            <pc:sldMk cId="2513366985" sldId="363"/>
            <ac:picMk id="1032" creationId="{C530230F-ABC3-4011-9A15-42E07DAA2476}"/>
          </ac:picMkLst>
        </pc:picChg>
        <pc:picChg chg="add del">
          <ac:chgData name="Christa Vercruysse" userId="4200ecb0-f1ab-4090-bbe4-209ba0ca2e7f" providerId="ADAL" clId="{21E5A832-6C42-4F54-A4EE-720EFFBCEFCD}" dt="2021-02-24T08:55:36.676" v="670"/>
          <ac:picMkLst>
            <pc:docMk/>
            <pc:sldMk cId="2513366985" sldId="363"/>
            <ac:picMk id="1033" creationId="{15301285-7DF4-480D-BBAF-E2A4CD2FCED2}"/>
          </ac:picMkLst>
        </pc:picChg>
        <pc:picChg chg="add del">
          <ac:chgData name="Christa Vercruysse" userId="4200ecb0-f1ab-4090-bbe4-209ba0ca2e7f" providerId="ADAL" clId="{21E5A832-6C42-4F54-A4EE-720EFFBCEFCD}" dt="2021-02-24T08:55:36.676" v="670"/>
          <ac:picMkLst>
            <pc:docMk/>
            <pc:sldMk cId="2513366985" sldId="363"/>
            <ac:picMk id="1034" creationId="{159D624D-97F3-4C1A-A690-837E21F93A06}"/>
          </ac:picMkLst>
        </pc:picChg>
        <pc:picChg chg="add del">
          <ac:chgData name="Christa Vercruysse" userId="4200ecb0-f1ab-4090-bbe4-209ba0ca2e7f" providerId="ADAL" clId="{21E5A832-6C42-4F54-A4EE-720EFFBCEFCD}" dt="2021-02-24T08:55:36.676" v="670"/>
          <ac:picMkLst>
            <pc:docMk/>
            <pc:sldMk cId="2513366985" sldId="363"/>
            <ac:picMk id="1035" creationId="{5525F105-ECFA-400D-9148-9F43D2986CC2}"/>
          </ac:picMkLst>
        </pc:picChg>
      </pc:sldChg>
      <pc:sldChg chg="modSp new mod">
        <pc:chgData name="Christa Vercruysse" userId="4200ecb0-f1ab-4090-bbe4-209ba0ca2e7f" providerId="ADAL" clId="{21E5A832-6C42-4F54-A4EE-720EFFBCEFCD}" dt="2021-02-24T09:54:22.486" v="2450" actId="12"/>
        <pc:sldMkLst>
          <pc:docMk/>
          <pc:sldMk cId="1215895089" sldId="364"/>
        </pc:sldMkLst>
        <pc:spChg chg="mod">
          <ac:chgData name="Christa Vercruysse" userId="4200ecb0-f1ab-4090-bbe4-209ba0ca2e7f" providerId="ADAL" clId="{21E5A832-6C42-4F54-A4EE-720EFFBCEFCD}" dt="2021-02-24T09:11:30.255" v="1060" actId="20577"/>
          <ac:spMkLst>
            <pc:docMk/>
            <pc:sldMk cId="1215895089" sldId="364"/>
            <ac:spMk id="2" creationId="{71E6B763-7CE9-4E92-85C4-849F9042DDE5}"/>
          </ac:spMkLst>
        </pc:spChg>
        <pc:spChg chg="mod">
          <ac:chgData name="Christa Vercruysse" userId="4200ecb0-f1ab-4090-bbe4-209ba0ca2e7f" providerId="ADAL" clId="{21E5A832-6C42-4F54-A4EE-720EFFBCEFCD}" dt="2021-02-24T09:54:22.486" v="2450" actId="12"/>
          <ac:spMkLst>
            <pc:docMk/>
            <pc:sldMk cId="1215895089" sldId="364"/>
            <ac:spMk id="3" creationId="{74F8DC22-420F-47A6-A64F-754BBEF3FDD6}"/>
          </ac:spMkLst>
        </pc:spChg>
      </pc:sldChg>
      <pc:sldChg chg="addSp delSp modSp new mod modAnim modNotesTx">
        <pc:chgData name="Christa Vercruysse" userId="4200ecb0-f1ab-4090-bbe4-209ba0ca2e7f" providerId="ADAL" clId="{21E5A832-6C42-4F54-A4EE-720EFFBCEFCD}" dt="2021-02-24T09:24:36.318" v="1356" actId="1076"/>
        <pc:sldMkLst>
          <pc:docMk/>
          <pc:sldMk cId="287625591" sldId="365"/>
        </pc:sldMkLst>
        <pc:spChg chg="add mod">
          <ac:chgData name="Christa Vercruysse" userId="4200ecb0-f1ab-4090-bbe4-209ba0ca2e7f" providerId="ADAL" clId="{21E5A832-6C42-4F54-A4EE-720EFFBCEFCD}" dt="2021-02-24T09:18:42.703" v="1294" actId="14100"/>
          <ac:spMkLst>
            <pc:docMk/>
            <pc:sldMk cId="287625591" sldId="365"/>
            <ac:spMk id="3" creationId="{2C640A44-C6E4-4290-85CB-6F6262B969AA}"/>
          </ac:spMkLst>
        </pc:spChg>
        <pc:spChg chg="add del mod">
          <ac:chgData name="Christa Vercruysse" userId="4200ecb0-f1ab-4090-bbe4-209ba0ca2e7f" providerId="ADAL" clId="{21E5A832-6C42-4F54-A4EE-720EFFBCEFCD}" dt="2021-02-24T09:21:39.500" v="1322" actId="478"/>
          <ac:spMkLst>
            <pc:docMk/>
            <pc:sldMk cId="287625591" sldId="365"/>
            <ac:spMk id="4" creationId="{1645DBE5-EB91-4905-9FC9-23EF119BD447}"/>
          </ac:spMkLst>
        </pc:spChg>
        <pc:spChg chg="add mod">
          <ac:chgData name="Christa Vercruysse" userId="4200ecb0-f1ab-4090-bbe4-209ba0ca2e7f" providerId="ADAL" clId="{21E5A832-6C42-4F54-A4EE-720EFFBCEFCD}" dt="2021-02-24T09:22:05.026" v="1328" actId="1076"/>
          <ac:spMkLst>
            <pc:docMk/>
            <pc:sldMk cId="287625591" sldId="365"/>
            <ac:spMk id="5" creationId="{7A65773C-0D11-443B-B76B-C73CB40E2D45}"/>
          </ac:spMkLst>
        </pc:spChg>
        <pc:spChg chg="add mod">
          <ac:chgData name="Christa Vercruysse" userId="4200ecb0-f1ab-4090-bbe4-209ba0ca2e7f" providerId="ADAL" clId="{21E5A832-6C42-4F54-A4EE-720EFFBCEFCD}" dt="2021-02-24T09:22:50.486" v="1337" actId="1076"/>
          <ac:spMkLst>
            <pc:docMk/>
            <pc:sldMk cId="287625591" sldId="365"/>
            <ac:spMk id="6" creationId="{7C8F1F96-4B2F-4014-8534-5B19F63E37AA}"/>
          </ac:spMkLst>
        </pc:spChg>
        <pc:spChg chg="add mod">
          <ac:chgData name="Christa Vercruysse" userId="4200ecb0-f1ab-4090-bbe4-209ba0ca2e7f" providerId="ADAL" clId="{21E5A832-6C42-4F54-A4EE-720EFFBCEFCD}" dt="2021-02-24T09:24:20.458" v="1350" actId="1076"/>
          <ac:spMkLst>
            <pc:docMk/>
            <pc:sldMk cId="287625591" sldId="365"/>
            <ac:spMk id="14" creationId="{2523830E-FD0C-46AD-B55F-700D9A381EDD}"/>
          </ac:spMkLst>
        </pc:spChg>
        <pc:spChg chg="add mod">
          <ac:chgData name="Christa Vercruysse" userId="4200ecb0-f1ab-4090-bbe4-209ba0ca2e7f" providerId="ADAL" clId="{21E5A832-6C42-4F54-A4EE-720EFFBCEFCD}" dt="2021-02-24T09:24:33.627" v="1354" actId="1076"/>
          <ac:spMkLst>
            <pc:docMk/>
            <pc:sldMk cId="287625591" sldId="365"/>
            <ac:spMk id="15" creationId="{C3E34FC1-01D0-4A55-9B62-CC3AE7B9E995}"/>
          </ac:spMkLst>
        </pc:spChg>
        <pc:picChg chg="add mod">
          <ac:chgData name="Christa Vercruysse" userId="4200ecb0-f1ab-4090-bbe4-209ba0ca2e7f" providerId="ADAL" clId="{21E5A832-6C42-4F54-A4EE-720EFFBCEFCD}" dt="2021-02-24T09:21:12.121" v="1319" actId="1076"/>
          <ac:picMkLst>
            <pc:docMk/>
            <pc:sldMk cId="287625591" sldId="365"/>
            <ac:picMk id="2" creationId="{A4D5D908-16FB-44F9-8555-08143B65314C}"/>
          </ac:picMkLst>
        </pc:picChg>
        <pc:picChg chg="add mod">
          <ac:chgData name="Christa Vercruysse" userId="4200ecb0-f1ab-4090-bbe4-209ba0ca2e7f" providerId="ADAL" clId="{21E5A832-6C42-4F54-A4EE-720EFFBCEFCD}" dt="2021-02-24T09:20:25.206" v="1306" actId="1076"/>
          <ac:picMkLst>
            <pc:docMk/>
            <pc:sldMk cId="287625591" sldId="365"/>
            <ac:picMk id="3074" creationId="{E3DCAF2D-8603-41CA-863C-068ECA22A73B}"/>
          </ac:picMkLst>
        </pc:picChg>
        <pc:picChg chg="add mod">
          <ac:chgData name="Christa Vercruysse" userId="4200ecb0-f1ab-4090-bbe4-209ba0ca2e7f" providerId="ADAL" clId="{21E5A832-6C42-4F54-A4EE-720EFFBCEFCD}" dt="2021-02-24T09:24:22.798" v="1351" actId="1076"/>
          <ac:picMkLst>
            <pc:docMk/>
            <pc:sldMk cId="287625591" sldId="365"/>
            <ac:picMk id="3076" creationId="{6B5CC307-C956-404C-AF03-6382E552246B}"/>
          </ac:picMkLst>
        </pc:picChg>
        <pc:picChg chg="add del mod">
          <ac:chgData name="Christa Vercruysse" userId="4200ecb0-f1ab-4090-bbe4-209ba0ca2e7f" providerId="ADAL" clId="{21E5A832-6C42-4F54-A4EE-720EFFBCEFCD}" dt="2021-02-24T09:16:24.658" v="1286" actId="478"/>
          <ac:picMkLst>
            <pc:docMk/>
            <pc:sldMk cId="287625591" sldId="365"/>
            <ac:picMk id="3078" creationId="{1375DB47-930A-4448-B70E-3B4DFBD1FE2E}"/>
          </ac:picMkLst>
        </pc:picChg>
        <pc:picChg chg="add mod">
          <ac:chgData name="Christa Vercruysse" userId="4200ecb0-f1ab-4090-bbe4-209ba0ca2e7f" providerId="ADAL" clId="{21E5A832-6C42-4F54-A4EE-720EFFBCEFCD}" dt="2021-02-24T09:20:57.114" v="1313" actId="14100"/>
          <ac:picMkLst>
            <pc:docMk/>
            <pc:sldMk cId="287625591" sldId="365"/>
            <ac:picMk id="3080" creationId="{D0B4966F-D4EE-40AD-9872-9C1559A104BF}"/>
          </ac:picMkLst>
        </pc:picChg>
        <pc:picChg chg="add mod">
          <ac:chgData name="Christa Vercruysse" userId="4200ecb0-f1ab-4090-bbe4-209ba0ca2e7f" providerId="ADAL" clId="{21E5A832-6C42-4F54-A4EE-720EFFBCEFCD}" dt="2021-02-24T09:21:05.538" v="1317" actId="14100"/>
          <ac:picMkLst>
            <pc:docMk/>
            <pc:sldMk cId="287625591" sldId="365"/>
            <ac:picMk id="3084" creationId="{09F748B1-576F-4E40-8D64-2060E6E17072}"/>
          </ac:picMkLst>
        </pc:picChg>
        <pc:picChg chg="add mod">
          <ac:chgData name="Christa Vercruysse" userId="4200ecb0-f1ab-4090-bbe4-209ba0ca2e7f" providerId="ADAL" clId="{21E5A832-6C42-4F54-A4EE-720EFFBCEFCD}" dt="2021-02-24T09:24:31.269" v="1353" actId="1076"/>
          <ac:picMkLst>
            <pc:docMk/>
            <pc:sldMk cId="287625591" sldId="365"/>
            <ac:picMk id="3086" creationId="{5D5B007B-B839-4A80-8532-B403D01AB8A9}"/>
          </ac:picMkLst>
        </pc:picChg>
        <pc:picChg chg="add mod">
          <ac:chgData name="Christa Vercruysse" userId="4200ecb0-f1ab-4090-bbe4-209ba0ca2e7f" providerId="ADAL" clId="{21E5A832-6C42-4F54-A4EE-720EFFBCEFCD}" dt="2021-02-24T09:24:36.318" v="1356" actId="1076"/>
          <ac:picMkLst>
            <pc:docMk/>
            <pc:sldMk cId="287625591" sldId="365"/>
            <ac:picMk id="3088" creationId="{30FB0EEA-28BF-4C40-BD50-3E3052B844C3}"/>
          </ac:picMkLst>
        </pc:picChg>
      </pc:sldChg>
      <pc:sldChg chg="modSp new mod">
        <pc:chgData name="Christa Vercruysse" userId="4200ecb0-f1ab-4090-bbe4-209ba0ca2e7f" providerId="ADAL" clId="{21E5A832-6C42-4F54-A4EE-720EFFBCEFCD}" dt="2021-02-24T16:00:30.739" v="5110"/>
        <pc:sldMkLst>
          <pc:docMk/>
          <pc:sldMk cId="1201877423" sldId="366"/>
        </pc:sldMkLst>
        <pc:spChg chg="mod">
          <ac:chgData name="Christa Vercruysse" userId="4200ecb0-f1ab-4090-bbe4-209ba0ca2e7f" providerId="ADAL" clId="{21E5A832-6C42-4F54-A4EE-720EFFBCEFCD}" dt="2021-02-24T16:00:30.739" v="5110"/>
          <ac:spMkLst>
            <pc:docMk/>
            <pc:sldMk cId="1201877423" sldId="366"/>
            <ac:spMk id="2" creationId="{1CDB1C0C-CCF6-47C9-B20C-C2A7B755B928}"/>
          </ac:spMkLst>
        </pc:spChg>
      </pc:sldChg>
      <pc:sldChg chg="modSp new mod">
        <pc:chgData name="Christa Vercruysse" userId="4200ecb0-f1ab-4090-bbe4-209ba0ca2e7f" providerId="ADAL" clId="{21E5A832-6C42-4F54-A4EE-720EFFBCEFCD}" dt="2021-02-25T08:28:56.797" v="7196" actId="20577"/>
        <pc:sldMkLst>
          <pc:docMk/>
          <pc:sldMk cId="1730625095" sldId="367"/>
        </pc:sldMkLst>
        <pc:spChg chg="mod">
          <ac:chgData name="Christa Vercruysse" userId="4200ecb0-f1ab-4090-bbe4-209ba0ca2e7f" providerId="ADAL" clId="{21E5A832-6C42-4F54-A4EE-720EFFBCEFCD}" dt="2021-02-24T09:49:11.900" v="2159" actId="20577"/>
          <ac:spMkLst>
            <pc:docMk/>
            <pc:sldMk cId="1730625095" sldId="367"/>
            <ac:spMk id="2" creationId="{5FEDD028-BBF4-438A-AA9F-81F966EF63C2}"/>
          </ac:spMkLst>
        </pc:spChg>
        <pc:spChg chg="mod">
          <ac:chgData name="Christa Vercruysse" userId="4200ecb0-f1ab-4090-bbe4-209ba0ca2e7f" providerId="ADAL" clId="{21E5A832-6C42-4F54-A4EE-720EFFBCEFCD}" dt="2021-02-25T08:28:56.797" v="7196" actId="20577"/>
          <ac:spMkLst>
            <pc:docMk/>
            <pc:sldMk cId="1730625095" sldId="367"/>
            <ac:spMk id="3" creationId="{CC3C030E-232F-4F21-B318-2B6AEEB64955}"/>
          </ac:spMkLst>
        </pc:spChg>
      </pc:sldChg>
      <pc:sldChg chg="modSp new mod">
        <pc:chgData name="Christa Vercruysse" userId="4200ecb0-f1ab-4090-bbe4-209ba0ca2e7f" providerId="ADAL" clId="{21E5A832-6C42-4F54-A4EE-720EFFBCEFCD}" dt="2021-02-24T16:02:10.705" v="5214" actId="20577"/>
        <pc:sldMkLst>
          <pc:docMk/>
          <pc:sldMk cId="2108041234" sldId="368"/>
        </pc:sldMkLst>
        <pc:spChg chg="mod">
          <ac:chgData name="Christa Vercruysse" userId="4200ecb0-f1ab-4090-bbe4-209ba0ca2e7f" providerId="ADAL" clId="{21E5A832-6C42-4F54-A4EE-720EFFBCEFCD}" dt="2021-02-24T09:49:38.962" v="2174" actId="20577"/>
          <ac:spMkLst>
            <pc:docMk/>
            <pc:sldMk cId="2108041234" sldId="368"/>
            <ac:spMk id="2" creationId="{98F6185E-F104-4D1F-91B8-0F383E4DEEE2}"/>
          </ac:spMkLst>
        </pc:spChg>
        <pc:spChg chg="mod">
          <ac:chgData name="Christa Vercruysse" userId="4200ecb0-f1ab-4090-bbe4-209ba0ca2e7f" providerId="ADAL" clId="{21E5A832-6C42-4F54-A4EE-720EFFBCEFCD}" dt="2021-02-24T16:02:10.705" v="5214" actId="20577"/>
          <ac:spMkLst>
            <pc:docMk/>
            <pc:sldMk cId="2108041234" sldId="368"/>
            <ac:spMk id="3" creationId="{755F6ADA-7D89-4B84-B356-337956DEC689}"/>
          </ac:spMkLst>
        </pc:spChg>
      </pc:sldChg>
      <pc:sldChg chg="addSp modSp new mod modClrScheme chgLayout modNotesTx">
        <pc:chgData name="Christa Vercruysse" userId="4200ecb0-f1ab-4090-bbe4-209ba0ca2e7f" providerId="ADAL" clId="{21E5A832-6C42-4F54-A4EE-720EFFBCEFCD}" dt="2021-02-25T07:21:48" v="6110" actId="20577"/>
        <pc:sldMkLst>
          <pc:docMk/>
          <pc:sldMk cId="3222354490" sldId="369"/>
        </pc:sldMkLst>
        <pc:spChg chg="mod">
          <ac:chgData name="Christa Vercruysse" userId="4200ecb0-f1ab-4090-bbe4-209ba0ca2e7f" providerId="ADAL" clId="{21E5A832-6C42-4F54-A4EE-720EFFBCEFCD}" dt="2021-02-24T11:19:42.298" v="3004" actId="26606"/>
          <ac:spMkLst>
            <pc:docMk/>
            <pc:sldMk cId="3222354490" sldId="369"/>
            <ac:spMk id="2" creationId="{53441061-CEF9-4965-B990-7BC70E65AADD}"/>
          </ac:spMkLst>
        </pc:spChg>
        <pc:spChg chg="mod">
          <ac:chgData name="Christa Vercruysse" userId="4200ecb0-f1ab-4090-bbe4-209ba0ca2e7f" providerId="ADAL" clId="{21E5A832-6C42-4F54-A4EE-720EFFBCEFCD}" dt="2021-02-24T12:48:23.279" v="3016" actId="5793"/>
          <ac:spMkLst>
            <pc:docMk/>
            <pc:sldMk cId="3222354490" sldId="369"/>
            <ac:spMk id="3" creationId="{6C90857E-8B73-440D-AD8A-C307BC2B6057}"/>
          </ac:spMkLst>
        </pc:spChg>
        <pc:spChg chg="mod ord modVis">
          <ac:chgData name="Christa Vercruysse" userId="4200ecb0-f1ab-4090-bbe4-209ba0ca2e7f" providerId="ADAL" clId="{21E5A832-6C42-4F54-A4EE-720EFFBCEFCD}" dt="2021-02-24T11:19:42.298" v="3004" actId="26606"/>
          <ac:spMkLst>
            <pc:docMk/>
            <pc:sldMk cId="3222354490" sldId="369"/>
            <ac:spMk id="4" creationId="{F119FF7B-C2DB-421C-9F27-C6DFBFFC2DE2}"/>
          </ac:spMkLst>
        </pc:spChg>
        <pc:picChg chg="add mod">
          <ac:chgData name="Christa Vercruysse" userId="4200ecb0-f1ab-4090-bbe4-209ba0ca2e7f" providerId="ADAL" clId="{21E5A832-6C42-4F54-A4EE-720EFFBCEFCD}" dt="2021-02-24T11:19:42.298" v="3004" actId="26606"/>
          <ac:picMkLst>
            <pc:docMk/>
            <pc:sldMk cId="3222354490" sldId="369"/>
            <ac:picMk id="6" creationId="{71C94ED8-D02C-4FE1-A002-9D3A44E2026B}"/>
          </ac:picMkLst>
        </pc:picChg>
      </pc:sldChg>
      <pc:sldChg chg="modSp new mod">
        <pc:chgData name="Christa Vercruysse" userId="4200ecb0-f1ab-4090-bbe4-209ba0ca2e7f" providerId="ADAL" clId="{21E5A832-6C42-4F54-A4EE-720EFFBCEFCD}" dt="2021-02-24T13:09:04.785" v="3209" actId="20577"/>
        <pc:sldMkLst>
          <pc:docMk/>
          <pc:sldMk cId="1937325981" sldId="370"/>
        </pc:sldMkLst>
        <pc:spChg chg="mod">
          <ac:chgData name="Christa Vercruysse" userId="4200ecb0-f1ab-4090-bbe4-209ba0ca2e7f" providerId="ADAL" clId="{21E5A832-6C42-4F54-A4EE-720EFFBCEFCD}" dt="2021-02-24T12:53:43.531" v="3045" actId="20577"/>
          <ac:spMkLst>
            <pc:docMk/>
            <pc:sldMk cId="1937325981" sldId="370"/>
            <ac:spMk id="2" creationId="{B03BC916-7ABA-42AD-A9E3-595E44591FF0}"/>
          </ac:spMkLst>
        </pc:spChg>
        <pc:spChg chg="mod">
          <ac:chgData name="Christa Vercruysse" userId="4200ecb0-f1ab-4090-bbe4-209ba0ca2e7f" providerId="ADAL" clId="{21E5A832-6C42-4F54-A4EE-720EFFBCEFCD}" dt="2021-02-24T13:09:04.785" v="3209" actId="20577"/>
          <ac:spMkLst>
            <pc:docMk/>
            <pc:sldMk cId="1937325981" sldId="370"/>
            <ac:spMk id="3" creationId="{9B757388-66A9-4EDE-9809-C4DF89D2C89D}"/>
          </ac:spMkLst>
        </pc:spChg>
      </pc:sldChg>
      <pc:sldChg chg="addSp delSp modSp add mod modNotes modNotesTx">
        <pc:chgData name="Christa Vercruysse" userId="4200ecb0-f1ab-4090-bbe4-209ba0ca2e7f" providerId="ADAL" clId="{21E5A832-6C42-4F54-A4EE-720EFFBCEFCD}" dt="2021-02-25T07:25:53.462" v="6215"/>
        <pc:sldMkLst>
          <pc:docMk/>
          <pc:sldMk cId="928045318" sldId="371"/>
        </pc:sldMkLst>
        <pc:picChg chg="add del mod">
          <ac:chgData name="Christa Vercruysse" userId="4200ecb0-f1ab-4090-bbe4-209ba0ca2e7f" providerId="ADAL" clId="{21E5A832-6C42-4F54-A4EE-720EFFBCEFCD}" dt="2021-02-24T13:04:01.029" v="3052"/>
          <ac:picMkLst>
            <pc:docMk/>
            <pc:sldMk cId="928045318" sldId="371"/>
            <ac:picMk id="3" creationId="{B401D500-0D1F-4FF6-8BE7-361652B7CDD5}"/>
          </ac:picMkLst>
        </pc:picChg>
        <pc:picChg chg="add mod">
          <ac:chgData name="Christa Vercruysse" userId="4200ecb0-f1ab-4090-bbe4-209ba0ca2e7f" providerId="ADAL" clId="{21E5A832-6C42-4F54-A4EE-720EFFBCEFCD}" dt="2021-02-24T13:04:01.130" v="3054"/>
          <ac:picMkLst>
            <pc:docMk/>
            <pc:sldMk cId="928045318" sldId="371"/>
            <ac:picMk id="5" creationId="{126D15D3-A138-46BA-B5BF-EACEFED7AB5B}"/>
          </ac:picMkLst>
        </pc:picChg>
      </pc:sldChg>
      <pc:sldChg chg="addSp delSp modSp add mod modNotes modNotesTx">
        <pc:chgData name="Christa Vercruysse" userId="4200ecb0-f1ab-4090-bbe4-209ba0ca2e7f" providerId="ADAL" clId="{21E5A832-6C42-4F54-A4EE-720EFFBCEFCD}" dt="2021-02-25T07:25:53.462" v="6215"/>
        <pc:sldMkLst>
          <pc:docMk/>
          <pc:sldMk cId="3823287082" sldId="372"/>
        </pc:sldMkLst>
        <pc:picChg chg="add del mod">
          <ac:chgData name="Christa Vercruysse" userId="4200ecb0-f1ab-4090-bbe4-209ba0ca2e7f" providerId="ADAL" clId="{21E5A832-6C42-4F54-A4EE-720EFFBCEFCD}" dt="2021-02-24T13:12:22.266" v="3211"/>
          <ac:picMkLst>
            <pc:docMk/>
            <pc:sldMk cId="3823287082" sldId="372"/>
            <ac:picMk id="3" creationId="{F6706AEF-857B-4170-9292-26608C324FBB}"/>
          </ac:picMkLst>
        </pc:picChg>
        <pc:picChg chg="add mod">
          <ac:chgData name="Christa Vercruysse" userId="4200ecb0-f1ab-4090-bbe4-209ba0ca2e7f" providerId="ADAL" clId="{21E5A832-6C42-4F54-A4EE-720EFFBCEFCD}" dt="2021-02-24T13:12:22.293" v="3213"/>
          <ac:picMkLst>
            <pc:docMk/>
            <pc:sldMk cId="3823287082" sldId="372"/>
            <ac:picMk id="5" creationId="{D22E42B6-64A2-481F-AEAB-657C1A185EEC}"/>
          </ac:picMkLst>
        </pc:picChg>
      </pc:sldChg>
      <pc:sldChg chg="addSp new del">
        <pc:chgData name="Christa Vercruysse" userId="4200ecb0-f1ab-4090-bbe4-209ba0ca2e7f" providerId="ADAL" clId="{21E5A832-6C42-4F54-A4EE-720EFFBCEFCD}" dt="2021-02-24T15:45:29.359" v="4733" actId="47"/>
        <pc:sldMkLst>
          <pc:docMk/>
          <pc:sldMk cId="2282140421" sldId="373"/>
        </pc:sldMkLst>
        <pc:graphicFrameChg chg="add">
          <ac:chgData name="Christa Vercruysse" userId="4200ecb0-f1ab-4090-bbe4-209ba0ca2e7f" providerId="ADAL" clId="{21E5A832-6C42-4F54-A4EE-720EFFBCEFCD}" dt="2021-02-24T13:16:02.111" v="3215"/>
          <ac:graphicFrameMkLst>
            <pc:docMk/>
            <pc:sldMk cId="2282140421" sldId="373"/>
            <ac:graphicFrameMk id="2" creationId="{8A8C028E-BC08-4715-98E1-F840C0B631B1}"/>
          </ac:graphicFrameMkLst>
        </pc:graphicFrameChg>
        <pc:graphicFrameChg chg="add">
          <ac:chgData name="Christa Vercruysse" userId="4200ecb0-f1ab-4090-bbe4-209ba0ca2e7f" providerId="ADAL" clId="{21E5A832-6C42-4F54-A4EE-720EFFBCEFCD}" dt="2021-02-24T13:21:13.857" v="3216"/>
          <ac:graphicFrameMkLst>
            <pc:docMk/>
            <pc:sldMk cId="2282140421" sldId="373"/>
            <ac:graphicFrameMk id="4" creationId="{C3AE5AF0-DA37-4AF2-9566-46B2200AEDF9}"/>
          </ac:graphicFrameMkLst>
        </pc:graphicFrameChg>
      </pc:sldChg>
      <pc:sldChg chg="addSp modSp new mod modClrScheme chgLayout modNotesTx">
        <pc:chgData name="Christa Vercruysse" userId="4200ecb0-f1ab-4090-bbe4-209ba0ca2e7f" providerId="ADAL" clId="{21E5A832-6C42-4F54-A4EE-720EFFBCEFCD}" dt="2021-02-25T07:24:19.899" v="6210" actId="20577"/>
        <pc:sldMkLst>
          <pc:docMk/>
          <pc:sldMk cId="2629523224" sldId="374"/>
        </pc:sldMkLst>
        <pc:picChg chg="add mod">
          <ac:chgData name="Christa Vercruysse" userId="4200ecb0-f1ab-4090-bbe4-209ba0ca2e7f" providerId="ADAL" clId="{21E5A832-6C42-4F54-A4EE-720EFFBCEFCD}" dt="2021-02-24T13:26:58.011" v="3220" actId="27614"/>
          <ac:picMkLst>
            <pc:docMk/>
            <pc:sldMk cId="2629523224" sldId="374"/>
            <ac:picMk id="3" creationId="{396C7F8B-F994-4DAC-B436-887DF4553D47}"/>
          </ac:picMkLst>
        </pc:picChg>
      </pc:sldChg>
      <pc:sldChg chg="modSp new mod">
        <pc:chgData name="Christa Vercruysse" userId="4200ecb0-f1ab-4090-bbe4-209ba0ca2e7f" providerId="ADAL" clId="{21E5A832-6C42-4F54-A4EE-720EFFBCEFCD}" dt="2021-02-24T15:45:43.843" v="4735" actId="20577"/>
        <pc:sldMkLst>
          <pc:docMk/>
          <pc:sldMk cId="2140603325" sldId="375"/>
        </pc:sldMkLst>
        <pc:spChg chg="mod">
          <ac:chgData name="Christa Vercruysse" userId="4200ecb0-f1ab-4090-bbe4-209ba0ca2e7f" providerId="ADAL" clId="{21E5A832-6C42-4F54-A4EE-720EFFBCEFCD}" dt="2021-02-24T13:30:19.868" v="3574" actId="20577"/>
          <ac:spMkLst>
            <pc:docMk/>
            <pc:sldMk cId="2140603325" sldId="375"/>
            <ac:spMk id="2" creationId="{7BBF1137-CF8C-4B64-99A8-015A715AABF5}"/>
          </ac:spMkLst>
        </pc:spChg>
        <pc:spChg chg="mod">
          <ac:chgData name="Christa Vercruysse" userId="4200ecb0-f1ab-4090-bbe4-209ba0ca2e7f" providerId="ADAL" clId="{21E5A832-6C42-4F54-A4EE-720EFFBCEFCD}" dt="2021-02-24T15:45:43.843" v="4735" actId="20577"/>
          <ac:spMkLst>
            <pc:docMk/>
            <pc:sldMk cId="2140603325" sldId="375"/>
            <ac:spMk id="3" creationId="{8657B154-2193-4149-BABF-FB667F5939F8}"/>
          </ac:spMkLst>
        </pc:spChg>
      </pc:sldChg>
      <pc:sldChg chg="modSp new mod">
        <pc:chgData name="Christa Vercruysse" userId="4200ecb0-f1ab-4090-bbe4-209ba0ca2e7f" providerId="ADAL" clId="{21E5A832-6C42-4F54-A4EE-720EFFBCEFCD}" dt="2021-02-24T13:29:53.311" v="3560" actId="20577"/>
        <pc:sldMkLst>
          <pc:docMk/>
          <pc:sldMk cId="1736693762" sldId="376"/>
        </pc:sldMkLst>
        <pc:spChg chg="mod">
          <ac:chgData name="Christa Vercruysse" userId="4200ecb0-f1ab-4090-bbe4-209ba0ca2e7f" providerId="ADAL" clId="{21E5A832-6C42-4F54-A4EE-720EFFBCEFCD}" dt="2021-02-24T13:27:39.993" v="3239" actId="20577"/>
          <ac:spMkLst>
            <pc:docMk/>
            <pc:sldMk cId="1736693762" sldId="376"/>
            <ac:spMk id="2" creationId="{313BEFD6-775E-4529-B09E-A7313B454022}"/>
          </ac:spMkLst>
        </pc:spChg>
        <pc:spChg chg="mod">
          <ac:chgData name="Christa Vercruysse" userId="4200ecb0-f1ab-4090-bbe4-209ba0ca2e7f" providerId="ADAL" clId="{21E5A832-6C42-4F54-A4EE-720EFFBCEFCD}" dt="2021-02-24T13:29:53.311" v="3560" actId="20577"/>
          <ac:spMkLst>
            <pc:docMk/>
            <pc:sldMk cId="1736693762" sldId="376"/>
            <ac:spMk id="3" creationId="{4085A853-45AE-4BDC-B13B-E229F62247EA}"/>
          </ac:spMkLst>
        </pc:spChg>
      </pc:sldChg>
      <pc:sldChg chg="addSp modSp new mod">
        <pc:chgData name="Christa Vercruysse" userId="4200ecb0-f1ab-4090-bbe4-209ba0ca2e7f" providerId="ADAL" clId="{21E5A832-6C42-4F54-A4EE-720EFFBCEFCD}" dt="2021-02-24T13:37:08.456" v="4583" actId="1076"/>
        <pc:sldMkLst>
          <pc:docMk/>
          <pc:sldMk cId="4246323310" sldId="377"/>
        </pc:sldMkLst>
        <pc:spChg chg="mod">
          <ac:chgData name="Christa Vercruysse" userId="4200ecb0-f1ab-4090-bbe4-209ba0ca2e7f" providerId="ADAL" clId="{21E5A832-6C42-4F54-A4EE-720EFFBCEFCD}" dt="2021-02-24T13:31:53.837" v="3899" actId="20577"/>
          <ac:spMkLst>
            <pc:docMk/>
            <pc:sldMk cId="4246323310" sldId="377"/>
            <ac:spMk id="2" creationId="{58E882E6-9B32-4D08-A757-A4C22C526F27}"/>
          </ac:spMkLst>
        </pc:spChg>
        <pc:spChg chg="mod">
          <ac:chgData name="Christa Vercruysse" userId="4200ecb0-f1ab-4090-bbe4-209ba0ca2e7f" providerId="ADAL" clId="{21E5A832-6C42-4F54-A4EE-720EFFBCEFCD}" dt="2021-02-24T13:35:15.457" v="4581" actId="20577"/>
          <ac:spMkLst>
            <pc:docMk/>
            <pc:sldMk cId="4246323310" sldId="377"/>
            <ac:spMk id="3" creationId="{CBA521F8-F0C1-403D-8AEE-450AE09DE147}"/>
          </ac:spMkLst>
        </pc:spChg>
        <pc:picChg chg="add mod">
          <ac:chgData name="Christa Vercruysse" userId="4200ecb0-f1ab-4090-bbe4-209ba0ca2e7f" providerId="ADAL" clId="{21E5A832-6C42-4F54-A4EE-720EFFBCEFCD}" dt="2021-02-24T13:37:08.456" v="4583" actId="1076"/>
          <ac:picMkLst>
            <pc:docMk/>
            <pc:sldMk cId="4246323310" sldId="377"/>
            <ac:picMk id="6" creationId="{BAA56579-7F13-484D-BDCB-263B7275948B}"/>
          </ac:picMkLst>
        </pc:picChg>
      </pc:sldChg>
      <pc:sldChg chg="addSp delSp new del mod">
        <pc:chgData name="Christa Vercruysse" userId="4200ecb0-f1ab-4090-bbe4-209ba0ca2e7f" providerId="ADAL" clId="{21E5A832-6C42-4F54-A4EE-720EFFBCEFCD}" dt="2021-02-24T15:45:27.645" v="4732" actId="47"/>
        <pc:sldMkLst>
          <pc:docMk/>
          <pc:sldMk cId="1658055196" sldId="378"/>
        </pc:sldMkLst>
        <pc:graphicFrameChg chg="add del">
          <ac:chgData name="Christa Vercruysse" userId="4200ecb0-f1ab-4090-bbe4-209ba0ca2e7f" providerId="ADAL" clId="{21E5A832-6C42-4F54-A4EE-720EFFBCEFCD}" dt="2021-02-24T15:45:25.815" v="4731" actId="478"/>
          <ac:graphicFrameMkLst>
            <pc:docMk/>
            <pc:sldMk cId="1658055196" sldId="378"/>
            <ac:graphicFrameMk id="2" creationId="{77378B4B-363A-4736-97A8-568A38BB9D71}"/>
          </ac:graphicFrameMkLst>
        </pc:graphicFrameChg>
      </pc:sldChg>
      <pc:sldChg chg="modSp new del mod">
        <pc:chgData name="Christa Vercruysse" userId="4200ecb0-f1ab-4090-bbe4-209ba0ca2e7f" providerId="ADAL" clId="{21E5A832-6C42-4F54-A4EE-720EFFBCEFCD}" dt="2021-02-25T08:26:52.127" v="7105" actId="2696"/>
        <pc:sldMkLst>
          <pc:docMk/>
          <pc:sldMk cId="4227135607" sldId="378"/>
        </pc:sldMkLst>
        <pc:spChg chg="mod">
          <ac:chgData name="Christa Vercruysse" userId="4200ecb0-f1ab-4090-bbe4-209ba0ca2e7f" providerId="ADAL" clId="{21E5A832-6C42-4F54-A4EE-720EFFBCEFCD}" dt="2021-02-24T15:47:23.001" v="4792" actId="20577"/>
          <ac:spMkLst>
            <pc:docMk/>
            <pc:sldMk cId="4227135607" sldId="378"/>
            <ac:spMk id="2" creationId="{1F345890-FDC9-4646-99F1-F01058775EB0}"/>
          </ac:spMkLst>
        </pc:spChg>
        <pc:spChg chg="mod">
          <ac:chgData name="Christa Vercruysse" userId="4200ecb0-f1ab-4090-bbe4-209ba0ca2e7f" providerId="ADAL" clId="{21E5A832-6C42-4F54-A4EE-720EFFBCEFCD}" dt="2021-02-24T15:59:50.606" v="5109" actId="20577"/>
          <ac:spMkLst>
            <pc:docMk/>
            <pc:sldMk cId="4227135607" sldId="378"/>
            <ac:spMk id="3" creationId="{32F0A579-A127-403F-B32C-55B0712A03FA}"/>
          </ac:spMkLst>
        </pc:spChg>
      </pc:sldChg>
      <pc:sldChg chg="modSp new mod">
        <pc:chgData name="Christa Vercruysse" userId="4200ecb0-f1ab-4090-bbe4-209ba0ca2e7f" providerId="ADAL" clId="{21E5A832-6C42-4F54-A4EE-720EFFBCEFCD}" dt="2021-02-25T08:28:35.059" v="7189" actId="20577"/>
        <pc:sldMkLst>
          <pc:docMk/>
          <pc:sldMk cId="3156683931" sldId="379"/>
        </pc:sldMkLst>
        <pc:spChg chg="mod">
          <ac:chgData name="Christa Vercruysse" userId="4200ecb0-f1ab-4090-bbe4-209ba0ca2e7f" providerId="ADAL" clId="{21E5A832-6C42-4F54-A4EE-720EFFBCEFCD}" dt="2021-02-24T15:52:08.378" v="4813"/>
          <ac:spMkLst>
            <pc:docMk/>
            <pc:sldMk cId="3156683931" sldId="379"/>
            <ac:spMk id="2" creationId="{1A5C9167-6B64-4347-9C02-A2A5F13CFA3E}"/>
          </ac:spMkLst>
        </pc:spChg>
        <pc:spChg chg="mod">
          <ac:chgData name="Christa Vercruysse" userId="4200ecb0-f1ab-4090-bbe4-209ba0ca2e7f" providerId="ADAL" clId="{21E5A832-6C42-4F54-A4EE-720EFFBCEFCD}" dt="2021-02-25T08:28:35.059" v="7189" actId="20577"/>
          <ac:spMkLst>
            <pc:docMk/>
            <pc:sldMk cId="3156683931" sldId="379"/>
            <ac:spMk id="3" creationId="{CCEDCA17-D44B-4B54-A878-DB02F118160E}"/>
          </ac:spMkLst>
        </pc:spChg>
      </pc:sldChg>
      <pc:sldChg chg="modSp new mod">
        <pc:chgData name="Christa Vercruysse" userId="4200ecb0-f1ab-4090-bbe4-209ba0ca2e7f" providerId="ADAL" clId="{21E5A832-6C42-4F54-A4EE-720EFFBCEFCD}" dt="2021-02-25T08:27:58.442" v="7186" actId="207"/>
        <pc:sldMkLst>
          <pc:docMk/>
          <pc:sldMk cId="963129339" sldId="380"/>
        </pc:sldMkLst>
        <pc:spChg chg="mod">
          <ac:chgData name="Christa Vercruysse" userId="4200ecb0-f1ab-4090-bbe4-209ba0ca2e7f" providerId="ADAL" clId="{21E5A832-6C42-4F54-A4EE-720EFFBCEFCD}" dt="2021-02-25T08:27:04.115" v="7117" actId="20577"/>
          <ac:spMkLst>
            <pc:docMk/>
            <pc:sldMk cId="963129339" sldId="380"/>
            <ac:spMk id="2" creationId="{A8AABC58-57ED-4FA3-924C-F8B8218475C7}"/>
          </ac:spMkLst>
        </pc:spChg>
        <pc:spChg chg="mod">
          <ac:chgData name="Christa Vercruysse" userId="4200ecb0-f1ab-4090-bbe4-209ba0ca2e7f" providerId="ADAL" clId="{21E5A832-6C42-4F54-A4EE-720EFFBCEFCD}" dt="2021-02-25T08:27:58.442" v="7186" actId="207"/>
          <ac:spMkLst>
            <pc:docMk/>
            <pc:sldMk cId="963129339" sldId="380"/>
            <ac:spMk id="3" creationId="{6E0F22DD-F33B-46DD-9C4D-27BE58F5A2B8}"/>
          </ac:spMkLst>
        </pc:spChg>
      </pc:sldChg>
      <pc:sldChg chg="modSp new mod modNotesTx">
        <pc:chgData name="Christa Vercruysse" userId="4200ecb0-f1ab-4090-bbe4-209ba0ca2e7f" providerId="ADAL" clId="{21E5A832-6C42-4F54-A4EE-720EFFBCEFCD}" dt="2021-02-25T07:25:11.883" v="6214" actId="20577"/>
        <pc:sldMkLst>
          <pc:docMk/>
          <pc:sldMk cId="3937047256" sldId="381"/>
        </pc:sldMkLst>
        <pc:spChg chg="mod">
          <ac:chgData name="Christa Vercruysse" userId="4200ecb0-f1ab-4090-bbe4-209ba0ca2e7f" providerId="ADAL" clId="{21E5A832-6C42-4F54-A4EE-720EFFBCEFCD}" dt="2021-02-24T16:53:17.471" v="5440" actId="27636"/>
          <ac:spMkLst>
            <pc:docMk/>
            <pc:sldMk cId="3937047256" sldId="381"/>
            <ac:spMk id="2" creationId="{ECAFDC27-2503-4C9E-B012-836FED678B88}"/>
          </ac:spMkLst>
        </pc:spChg>
        <pc:spChg chg="mod">
          <ac:chgData name="Christa Vercruysse" userId="4200ecb0-f1ab-4090-bbe4-209ba0ca2e7f" providerId="ADAL" clId="{21E5A832-6C42-4F54-A4EE-720EFFBCEFCD}" dt="2021-02-24T16:54:25.661" v="5474" actId="2710"/>
          <ac:spMkLst>
            <pc:docMk/>
            <pc:sldMk cId="3937047256" sldId="381"/>
            <ac:spMk id="3" creationId="{AB7D7DED-DAD4-42A8-875D-9C3B9185E32C}"/>
          </ac:spMkLst>
        </pc:spChg>
      </pc:sldChg>
      <pc:sldChg chg="addSp new del">
        <pc:chgData name="Christa Vercruysse" userId="4200ecb0-f1ab-4090-bbe4-209ba0ca2e7f" providerId="ADAL" clId="{21E5A832-6C42-4F54-A4EE-720EFFBCEFCD}" dt="2021-02-25T07:24:55.147" v="6213" actId="2696"/>
        <pc:sldMkLst>
          <pc:docMk/>
          <pc:sldMk cId="946049386" sldId="382"/>
        </pc:sldMkLst>
        <pc:graphicFrameChg chg="add">
          <ac:chgData name="Christa Vercruysse" userId="4200ecb0-f1ab-4090-bbe4-209ba0ca2e7f" providerId="ADAL" clId="{21E5A832-6C42-4F54-A4EE-720EFFBCEFCD}" dt="2021-02-25T07:24:47.505" v="6212"/>
          <ac:graphicFrameMkLst>
            <pc:docMk/>
            <pc:sldMk cId="946049386" sldId="382"/>
            <ac:graphicFrameMk id="2" creationId="{E73203D7-C90C-43B9-B97B-A08336770D83}"/>
          </ac:graphicFrameMkLst>
        </pc:graphicFrameChg>
      </pc:sldChg>
      <pc:sldChg chg="modSp new mod">
        <pc:chgData name="Christa Vercruysse" userId="4200ecb0-f1ab-4090-bbe4-209ba0ca2e7f" providerId="ADAL" clId="{21E5A832-6C42-4F54-A4EE-720EFFBCEFCD}" dt="2021-02-25T07:41:45.510" v="6357" actId="20577"/>
        <pc:sldMkLst>
          <pc:docMk/>
          <pc:sldMk cId="3320452784" sldId="382"/>
        </pc:sldMkLst>
        <pc:spChg chg="mod">
          <ac:chgData name="Christa Vercruysse" userId="4200ecb0-f1ab-4090-bbe4-209ba0ca2e7f" providerId="ADAL" clId="{21E5A832-6C42-4F54-A4EE-720EFFBCEFCD}" dt="2021-02-25T07:41:26.397" v="6271" actId="313"/>
          <ac:spMkLst>
            <pc:docMk/>
            <pc:sldMk cId="3320452784" sldId="382"/>
            <ac:spMk id="2" creationId="{09C422DA-2F75-4CDA-A5E5-E7D96AA2A511}"/>
          </ac:spMkLst>
        </pc:spChg>
        <pc:spChg chg="mod">
          <ac:chgData name="Christa Vercruysse" userId="4200ecb0-f1ab-4090-bbe4-209ba0ca2e7f" providerId="ADAL" clId="{21E5A832-6C42-4F54-A4EE-720EFFBCEFCD}" dt="2021-02-25T07:41:45.510" v="6357" actId="20577"/>
          <ac:spMkLst>
            <pc:docMk/>
            <pc:sldMk cId="3320452784" sldId="382"/>
            <ac:spMk id="3" creationId="{D0CDB3D9-A873-41ED-99F8-FB0C836B5BC7}"/>
          </ac:spMkLst>
        </pc:spChg>
      </pc:sldChg>
      <pc:sldChg chg="modSp new mod">
        <pc:chgData name="Christa Vercruysse" userId="4200ecb0-f1ab-4090-bbe4-209ba0ca2e7f" providerId="ADAL" clId="{21E5A832-6C42-4F54-A4EE-720EFFBCEFCD}" dt="2021-02-25T07:56:11.239" v="7100" actId="20577"/>
        <pc:sldMkLst>
          <pc:docMk/>
          <pc:sldMk cId="3259886288" sldId="383"/>
        </pc:sldMkLst>
        <pc:spChg chg="mod">
          <ac:chgData name="Christa Vercruysse" userId="4200ecb0-f1ab-4090-bbe4-209ba0ca2e7f" providerId="ADAL" clId="{21E5A832-6C42-4F54-A4EE-720EFFBCEFCD}" dt="2021-02-25T07:54:12.166" v="6925" actId="27636"/>
          <ac:spMkLst>
            <pc:docMk/>
            <pc:sldMk cId="3259886288" sldId="383"/>
            <ac:spMk id="2" creationId="{E99051DB-F295-46F8-9F38-DA87011D7345}"/>
          </ac:spMkLst>
        </pc:spChg>
        <pc:spChg chg="mod">
          <ac:chgData name="Christa Vercruysse" userId="4200ecb0-f1ab-4090-bbe4-209ba0ca2e7f" providerId="ADAL" clId="{21E5A832-6C42-4F54-A4EE-720EFFBCEFCD}" dt="2021-02-25T07:56:11.239" v="7100" actId="20577"/>
          <ac:spMkLst>
            <pc:docMk/>
            <pc:sldMk cId="3259886288" sldId="383"/>
            <ac:spMk id="3" creationId="{9FAF0525-70EA-4DA9-81B9-3577CCAD06AD}"/>
          </ac:spMkLst>
        </pc:spChg>
      </pc:sldChg>
      <pc:sldChg chg="addSp new del">
        <pc:chgData name="Christa Vercruysse" userId="4200ecb0-f1ab-4090-bbe4-209ba0ca2e7f" providerId="ADAL" clId="{21E5A832-6C42-4F54-A4EE-720EFFBCEFCD}" dt="2021-02-25T07:57:31.233" v="7104" actId="2696"/>
        <pc:sldMkLst>
          <pc:docMk/>
          <pc:sldMk cId="2679468611" sldId="384"/>
        </pc:sldMkLst>
        <pc:graphicFrameChg chg="add">
          <ac:chgData name="Christa Vercruysse" userId="4200ecb0-f1ab-4090-bbe4-209ba0ca2e7f" providerId="ADAL" clId="{21E5A832-6C42-4F54-A4EE-720EFFBCEFCD}" dt="2021-02-25T07:57:22.570" v="7103"/>
          <ac:graphicFrameMkLst>
            <pc:docMk/>
            <pc:sldMk cId="2679468611" sldId="384"/>
            <ac:graphicFrameMk id="2" creationId="{CC1456FC-B137-4089-8EEA-794EBFB54941}"/>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1" y="0"/>
            <a:ext cx="2943595" cy="497976"/>
          </a:xfrm>
          <a:prstGeom prst="rect">
            <a:avLst/>
          </a:prstGeom>
        </p:spPr>
        <p:txBody>
          <a:bodyPr vert="horz" lIns="91403" tIns="45702" rIns="91403" bIns="45702" rtlCol="0"/>
          <a:lstStyle>
            <a:lvl1pPr algn="l">
              <a:defRPr sz="1200"/>
            </a:lvl1pPr>
          </a:lstStyle>
          <a:p>
            <a:endParaRPr lang="nl-BE"/>
          </a:p>
        </p:txBody>
      </p:sp>
      <p:sp>
        <p:nvSpPr>
          <p:cNvPr id="3" name="Tijdelijke aanduiding voor datum 2"/>
          <p:cNvSpPr>
            <a:spLocks noGrp="1"/>
          </p:cNvSpPr>
          <p:nvPr>
            <p:ph type="dt" idx="1"/>
          </p:nvPr>
        </p:nvSpPr>
        <p:spPr>
          <a:xfrm>
            <a:off x="3847746" y="0"/>
            <a:ext cx="2943595" cy="497976"/>
          </a:xfrm>
          <a:prstGeom prst="rect">
            <a:avLst/>
          </a:prstGeom>
        </p:spPr>
        <p:txBody>
          <a:bodyPr vert="horz" lIns="91403" tIns="45702" rIns="91403" bIns="45702" rtlCol="0"/>
          <a:lstStyle>
            <a:lvl1pPr algn="r">
              <a:defRPr sz="1200"/>
            </a:lvl1pPr>
          </a:lstStyle>
          <a:p>
            <a:fld id="{0A307221-D1AA-644D-A019-066F112DB1A5}" type="datetimeFigureOut">
              <a:rPr lang="nl-BE" smtClean="0"/>
              <a:t>25/02/2021</a:t>
            </a:fld>
            <a:endParaRPr lang="nl-BE"/>
          </a:p>
        </p:txBody>
      </p:sp>
      <p:sp>
        <p:nvSpPr>
          <p:cNvPr id="4" name="Tijdelijke aanduiding voor dia-afbeelding 3"/>
          <p:cNvSpPr>
            <a:spLocks noGrp="1" noRot="1" noChangeAspect="1"/>
          </p:cNvSpPr>
          <p:nvPr>
            <p:ph type="sldImg" idx="2"/>
          </p:nvPr>
        </p:nvSpPr>
        <p:spPr>
          <a:xfrm>
            <a:off x="419100" y="1241425"/>
            <a:ext cx="5954713" cy="3349625"/>
          </a:xfrm>
          <a:prstGeom prst="rect">
            <a:avLst/>
          </a:prstGeom>
          <a:noFill/>
          <a:ln w="12700">
            <a:solidFill>
              <a:prstClr val="black"/>
            </a:solidFill>
          </a:ln>
        </p:spPr>
        <p:txBody>
          <a:bodyPr vert="horz" lIns="91403" tIns="45702" rIns="91403" bIns="45702" rtlCol="0" anchor="ctr"/>
          <a:lstStyle/>
          <a:p>
            <a:endParaRPr lang="nl-BE"/>
          </a:p>
        </p:txBody>
      </p:sp>
      <p:sp>
        <p:nvSpPr>
          <p:cNvPr id="5" name="Tijdelijke aanduiding voor notities 4"/>
          <p:cNvSpPr>
            <a:spLocks noGrp="1"/>
          </p:cNvSpPr>
          <p:nvPr>
            <p:ph type="body" sz="quarter" idx="3"/>
          </p:nvPr>
        </p:nvSpPr>
        <p:spPr>
          <a:xfrm>
            <a:off x="679292" y="4776430"/>
            <a:ext cx="5434330" cy="3907989"/>
          </a:xfrm>
          <a:prstGeom prst="rect">
            <a:avLst/>
          </a:prstGeom>
        </p:spPr>
        <p:txBody>
          <a:bodyPr vert="horz" lIns="91403" tIns="45702" rIns="91403" bIns="45702"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1" y="9427076"/>
            <a:ext cx="2943595" cy="497975"/>
          </a:xfrm>
          <a:prstGeom prst="rect">
            <a:avLst/>
          </a:prstGeom>
        </p:spPr>
        <p:txBody>
          <a:bodyPr vert="horz" lIns="91403" tIns="45702" rIns="91403" bIns="45702"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47746" y="9427076"/>
            <a:ext cx="2943595" cy="497975"/>
          </a:xfrm>
          <a:prstGeom prst="rect">
            <a:avLst/>
          </a:prstGeom>
        </p:spPr>
        <p:txBody>
          <a:bodyPr vert="horz" lIns="91403" tIns="45702" rIns="91403" bIns="45702" rtlCol="0" anchor="b"/>
          <a:lstStyle>
            <a:lvl1pPr algn="r">
              <a:defRPr sz="1200"/>
            </a:lvl1pPr>
          </a:lstStyle>
          <a:p>
            <a:fld id="{B32F57C1-CE4F-6642-AF1E-D3602E68FDC5}" type="slidenum">
              <a:rPr lang="nl-BE" smtClean="0"/>
              <a:t>‹nr.›</a:t>
            </a:fld>
            <a:endParaRPr lang="nl-BE"/>
          </a:p>
        </p:txBody>
      </p:sp>
    </p:spTree>
    <p:extLst>
      <p:ext uri="{BB962C8B-B14F-4D97-AF65-F5344CB8AC3E}">
        <p14:creationId xmlns:p14="http://schemas.microsoft.com/office/powerpoint/2010/main" val="1527645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B32F57C1-CE4F-6642-AF1E-D3602E68FDC5}" type="slidenum">
              <a:rPr lang="nl-BE" smtClean="0"/>
              <a:t>1</a:t>
            </a:fld>
            <a:endParaRPr lang="nl-BE"/>
          </a:p>
        </p:txBody>
      </p:sp>
    </p:spTree>
    <p:extLst>
      <p:ext uri="{BB962C8B-B14F-4D97-AF65-F5344CB8AC3E}">
        <p14:creationId xmlns:p14="http://schemas.microsoft.com/office/powerpoint/2010/main" val="28090157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B32F57C1-CE4F-6642-AF1E-D3602E68FDC5}" type="slidenum">
              <a:rPr lang="nl-BE" smtClean="0"/>
              <a:t>10</a:t>
            </a:fld>
            <a:endParaRPr lang="nl-BE"/>
          </a:p>
        </p:txBody>
      </p:sp>
    </p:spTree>
    <p:extLst>
      <p:ext uri="{BB962C8B-B14F-4D97-AF65-F5344CB8AC3E}">
        <p14:creationId xmlns:p14="http://schemas.microsoft.com/office/powerpoint/2010/main" val="39947300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B32F57C1-CE4F-6642-AF1E-D3602E68FDC5}" type="slidenum">
              <a:rPr lang="nl-BE" smtClean="0"/>
              <a:t>11</a:t>
            </a:fld>
            <a:endParaRPr lang="nl-BE"/>
          </a:p>
        </p:txBody>
      </p:sp>
    </p:spTree>
    <p:extLst>
      <p:ext uri="{BB962C8B-B14F-4D97-AF65-F5344CB8AC3E}">
        <p14:creationId xmlns:p14="http://schemas.microsoft.com/office/powerpoint/2010/main" val="30844086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B32F57C1-CE4F-6642-AF1E-D3602E68FDC5}" type="slidenum">
              <a:rPr lang="nl-BE" smtClean="0"/>
              <a:t>12</a:t>
            </a:fld>
            <a:endParaRPr lang="nl-BE"/>
          </a:p>
        </p:txBody>
      </p:sp>
    </p:spTree>
    <p:extLst>
      <p:ext uri="{BB962C8B-B14F-4D97-AF65-F5344CB8AC3E}">
        <p14:creationId xmlns:p14="http://schemas.microsoft.com/office/powerpoint/2010/main" val="30634411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15000"/>
              </a:lnSpc>
              <a:spcAft>
                <a:spcPts val="600"/>
              </a:spcAft>
            </a:pPr>
            <a:r>
              <a:rPr lang="nl-BE" sz="1100" dirty="0">
                <a:solidFill>
                  <a:srgbClr val="1D1B11"/>
                </a:solidFill>
                <a:latin typeface="Calibri" panose="020F0502020204030204" pitchFamily="34" charset="0"/>
                <a:ea typeface="Times New Roman" panose="02020603050405020304" pitchFamily="18" charset="0"/>
                <a:cs typeface="Times New Roman" panose="02020603050405020304" pitchFamily="18" charset="0"/>
              </a:rPr>
              <a:t>Overeenkomstig artikel I.2-21, geeft de werkgever aan de werknemers de nodige vorming betreffende de preventiemaatregelen bedoeld in deze titel. </a:t>
            </a:r>
          </a:p>
          <a:p>
            <a:pPr>
              <a:lnSpc>
                <a:spcPct val="115000"/>
              </a:lnSpc>
              <a:spcAft>
                <a:spcPts val="600"/>
              </a:spcAft>
            </a:pPr>
            <a:r>
              <a:rPr lang="nl-BE" sz="1100" dirty="0">
                <a:solidFill>
                  <a:srgbClr val="1D1B11"/>
                </a:solidFill>
                <a:latin typeface="Calibri" panose="020F0502020204030204" pitchFamily="34" charset="0"/>
                <a:ea typeface="Times New Roman" panose="02020603050405020304" pitchFamily="18" charset="0"/>
                <a:cs typeface="Times New Roman" panose="02020603050405020304" pitchFamily="18" charset="0"/>
              </a:rPr>
              <a:t>§ 2. De opleiding heeft voor de werknemers inzonderheid tot doel de volgende bekwaamheden te verwerven: </a:t>
            </a:r>
          </a:p>
          <a:p>
            <a:pPr>
              <a:lnSpc>
                <a:spcPct val="115000"/>
              </a:lnSpc>
              <a:spcAft>
                <a:spcPts val="600"/>
              </a:spcAft>
            </a:pPr>
            <a:r>
              <a:rPr lang="nl-BE" sz="1100" dirty="0">
                <a:solidFill>
                  <a:srgbClr val="1D1B11"/>
                </a:solidFill>
                <a:latin typeface="Calibri" panose="020F0502020204030204" pitchFamily="34" charset="0"/>
                <a:ea typeface="Times New Roman" panose="02020603050405020304" pitchFamily="18" charset="0"/>
                <a:cs typeface="Times New Roman" panose="02020603050405020304" pitchFamily="18" charset="0"/>
              </a:rPr>
              <a:t>1° de bekwaamheid een gedrag aan te nemen dat van die aard is om het ontstaan van een brand tijdens de uitvoering van hun taken te voorkomen; </a:t>
            </a:r>
          </a:p>
          <a:p>
            <a:pPr>
              <a:lnSpc>
                <a:spcPct val="115000"/>
              </a:lnSpc>
              <a:spcAft>
                <a:spcPts val="600"/>
              </a:spcAft>
            </a:pPr>
            <a:r>
              <a:rPr lang="nl-BE" sz="1100" dirty="0">
                <a:solidFill>
                  <a:srgbClr val="1D1B11"/>
                </a:solidFill>
                <a:latin typeface="Calibri" panose="020F0502020204030204" pitchFamily="34" charset="0"/>
                <a:ea typeface="Times New Roman" panose="02020603050405020304" pitchFamily="18" charset="0"/>
                <a:cs typeface="Times New Roman" panose="02020603050405020304" pitchFamily="18" charset="0"/>
              </a:rPr>
              <a:t>2° de bekwaamheid om op gepaste wijze te reageren in geval van de ontdekking van een brand of de aanwezigheid van rook; </a:t>
            </a:r>
          </a:p>
          <a:p>
            <a:pPr>
              <a:lnSpc>
                <a:spcPct val="115000"/>
              </a:lnSpc>
              <a:spcAft>
                <a:spcPts val="600"/>
              </a:spcAft>
            </a:pPr>
            <a:r>
              <a:rPr lang="nl-BE" sz="1100" dirty="0">
                <a:solidFill>
                  <a:srgbClr val="1D1B11"/>
                </a:solidFill>
                <a:latin typeface="Calibri" panose="020F0502020204030204" pitchFamily="34" charset="0"/>
                <a:ea typeface="Times New Roman" panose="02020603050405020304" pitchFamily="18" charset="0"/>
                <a:cs typeface="Times New Roman" panose="02020603050405020304" pitchFamily="18" charset="0"/>
              </a:rPr>
              <a:t>3° de bekwaamheid om de waarschuwing te geven; </a:t>
            </a:r>
          </a:p>
          <a:p>
            <a:pPr>
              <a:lnSpc>
                <a:spcPct val="115000"/>
              </a:lnSpc>
              <a:spcAft>
                <a:spcPts val="600"/>
              </a:spcAft>
            </a:pPr>
            <a:r>
              <a:rPr lang="nl-BE" sz="1100" dirty="0">
                <a:solidFill>
                  <a:srgbClr val="1D1B11"/>
                </a:solidFill>
                <a:latin typeface="Calibri" panose="020F0502020204030204" pitchFamily="34" charset="0"/>
                <a:ea typeface="Times New Roman" panose="02020603050405020304" pitchFamily="18" charset="0"/>
                <a:cs typeface="Times New Roman" panose="02020603050405020304" pitchFamily="18" charset="0"/>
              </a:rPr>
              <a:t>4° het begrijpen van de waarschuwings- en alarmsignalen; </a:t>
            </a:r>
          </a:p>
          <a:p>
            <a:pPr>
              <a:lnSpc>
                <a:spcPct val="115000"/>
              </a:lnSpc>
              <a:spcAft>
                <a:spcPts val="600"/>
              </a:spcAft>
            </a:pPr>
            <a:r>
              <a:rPr lang="nl-BE" sz="1100" dirty="0">
                <a:solidFill>
                  <a:srgbClr val="1D1B11"/>
                </a:solidFill>
                <a:latin typeface="Calibri" panose="020F0502020204030204" pitchFamily="34" charset="0"/>
                <a:ea typeface="Times New Roman" panose="02020603050405020304" pitchFamily="18" charset="0"/>
                <a:cs typeface="Times New Roman" panose="02020603050405020304" pitchFamily="18" charset="0"/>
              </a:rPr>
              <a:t>5° de bekwaamheid om, in geval van alarm, de instructies betreffende de evacuatie te volgen en correct toe te passen, opdat deze evacuatie kan gebeuren zonder paniek en zonder gevaar en opdat het werk van de leden van de brandbestrijdingsdienst niet gehinderd wordt. </a:t>
            </a:r>
          </a:p>
          <a:p>
            <a:pPr>
              <a:lnSpc>
                <a:spcPct val="115000"/>
              </a:lnSpc>
              <a:spcAft>
                <a:spcPts val="600"/>
              </a:spcAft>
            </a:pPr>
            <a:r>
              <a:rPr lang="nl-BE" sz="1100" dirty="0">
                <a:solidFill>
                  <a:srgbClr val="1D1B11"/>
                </a:solidFill>
                <a:latin typeface="Calibri" panose="020F0502020204030204" pitchFamily="34" charset="0"/>
                <a:ea typeface="Times New Roman" panose="02020603050405020304" pitchFamily="18" charset="0"/>
                <a:cs typeface="Times New Roman" panose="02020603050405020304" pitchFamily="18" charset="0"/>
              </a:rPr>
              <a:t>Daartoe omvat de opleiding inzonderheid evacuatieoefeningen die tenminste één keer per jaar worden georganiseerd.</a:t>
            </a:r>
          </a:p>
          <a:p>
            <a:endParaRPr lang="nl-BE" dirty="0"/>
          </a:p>
        </p:txBody>
      </p:sp>
      <p:sp>
        <p:nvSpPr>
          <p:cNvPr id="4" name="Tijdelijke aanduiding voor dianummer 3"/>
          <p:cNvSpPr>
            <a:spLocks noGrp="1"/>
          </p:cNvSpPr>
          <p:nvPr>
            <p:ph type="sldNum" sz="quarter" idx="5"/>
          </p:nvPr>
        </p:nvSpPr>
        <p:spPr/>
        <p:txBody>
          <a:bodyPr/>
          <a:lstStyle/>
          <a:p>
            <a:fld id="{B32F57C1-CE4F-6642-AF1E-D3602E68FDC5}" type="slidenum">
              <a:rPr lang="nl-BE" smtClean="0"/>
              <a:t>13</a:t>
            </a:fld>
            <a:endParaRPr lang="nl-BE"/>
          </a:p>
        </p:txBody>
      </p:sp>
    </p:spTree>
    <p:extLst>
      <p:ext uri="{BB962C8B-B14F-4D97-AF65-F5344CB8AC3E}">
        <p14:creationId xmlns:p14="http://schemas.microsoft.com/office/powerpoint/2010/main" val="42667888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B32F57C1-CE4F-6642-AF1E-D3602E68FDC5}" type="slidenum">
              <a:rPr lang="nl-BE" smtClean="0"/>
              <a:t>14</a:t>
            </a:fld>
            <a:endParaRPr lang="nl-BE"/>
          </a:p>
        </p:txBody>
      </p:sp>
    </p:spTree>
    <p:extLst>
      <p:ext uri="{BB962C8B-B14F-4D97-AF65-F5344CB8AC3E}">
        <p14:creationId xmlns:p14="http://schemas.microsoft.com/office/powerpoint/2010/main" val="6754790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B32F57C1-CE4F-6642-AF1E-D3602E68FDC5}" type="slidenum">
              <a:rPr lang="nl-BE" smtClean="0"/>
              <a:t>15</a:t>
            </a:fld>
            <a:endParaRPr lang="nl-BE"/>
          </a:p>
        </p:txBody>
      </p:sp>
    </p:spTree>
    <p:extLst>
      <p:ext uri="{BB962C8B-B14F-4D97-AF65-F5344CB8AC3E}">
        <p14:creationId xmlns:p14="http://schemas.microsoft.com/office/powerpoint/2010/main" val="22110047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B32F57C1-CE4F-6642-AF1E-D3602E68FDC5}" type="slidenum">
              <a:rPr lang="nl-BE" smtClean="0"/>
              <a:t>16</a:t>
            </a:fld>
            <a:endParaRPr lang="nl-BE"/>
          </a:p>
        </p:txBody>
      </p:sp>
    </p:spTree>
    <p:extLst>
      <p:ext uri="{BB962C8B-B14F-4D97-AF65-F5344CB8AC3E}">
        <p14:creationId xmlns:p14="http://schemas.microsoft.com/office/powerpoint/2010/main" val="14603577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Vraag 1: Ik ben de ontdekker van een brand. Ik ….</a:t>
            </a:r>
          </a:p>
          <a:p>
            <a:pPr marL="228509" indent="-228509">
              <a:buFont typeface="+mj-lt"/>
              <a:buAutoNum type="alphaUcPeriod"/>
            </a:pPr>
            <a:r>
              <a:rPr lang="nl-BE" dirty="0"/>
              <a:t>Verwijder me van de brand en ga het melden aan de balie</a:t>
            </a:r>
          </a:p>
          <a:p>
            <a:pPr marL="228509" indent="-228509">
              <a:buFont typeface="+mj-lt"/>
              <a:buAutoNum type="alphaUcPeriod"/>
            </a:pPr>
            <a:r>
              <a:rPr lang="nl-BE" dirty="0"/>
              <a:t>Druk op de dichtstbijzijnde meldknop en ga naar buiten</a:t>
            </a:r>
          </a:p>
          <a:p>
            <a:pPr marL="228509" indent="-228509">
              <a:buFont typeface="+mj-lt"/>
              <a:buAutoNum type="alphaUcPeriod"/>
            </a:pPr>
            <a:r>
              <a:rPr lang="nl-BE" dirty="0"/>
              <a:t>Bel de brandweer</a:t>
            </a:r>
          </a:p>
          <a:p>
            <a:pPr marL="228509" indent="-228509">
              <a:buFont typeface="+mj-lt"/>
              <a:buAutoNum type="alphaUcPeriod"/>
            </a:pPr>
            <a:r>
              <a:rPr lang="nl-BE" dirty="0"/>
              <a:t>Doe niets</a:t>
            </a:r>
          </a:p>
          <a:p>
            <a:r>
              <a:rPr lang="nl-BE" dirty="0"/>
              <a:t>Juiste antwoord is B</a:t>
            </a:r>
          </a:p>
          <a:p>
            <a:r>
              <a:rPr lang="nl-NL" dirty="0"/>
              <a:t>Als je hiermee vertrouwd bent en je voelt je er zeker genoeg over, kan je een eerste bluspoging ondernemen wanneer het gaat om een beginnende brand.</a:t>
            </a:r>
          </a:p>
          <a:p>
            <a:r>
              <a:rPr lang="nl-NL" b="1" dirty="0"/>
              <a:t>Eigen veiligheid primeert echter altijd!</a:t>
            </a:r>
          </a:p>
          <a:p>
            <a:endParaRPr lang="nl-NL" b="1" dirty="0"/>
          </a:p>
          <a:p>
            <a:r>
              <a:rPr lang="nl-NL" dirty="0"/>
              <a:t>Vraag 2 het brandalarm gaat af in mijn gebouw. Ik…</a:t>
            </a:r>
          </a:p>
          <a:p>
            <a:pPr marL="228509" indent="-228509">
              <a:buFont typeface="+mj-lt"/>
              <a:buAutoNum type="alphaUcPeriod"/>
            </a:pPr>
            <a:r>
              <a:rPr lang="nl-NL" dirty="0"/>
              <a:t>Doe mijn jas aan, neem mijn tas mee en ga naar de verzamelplaats</a:t>
            </a:r>
          </a:p>
          <a:p>
            <a:pPr marL="228509" indent="-228509">
              <a:buFont typeface="+mj-lt"/>
              <a:buAutoNum type="alphaUcPeriod"/>
            </a:pPr>
            <a:r>
              <a:rPr lang="nl-NL" dirty="0"/>
              <a:t>Wacht op wat anderen doen, naar buiten of niet en volg de groep</a:t>
            </a:r>
          </a:p>
          <a:p>
            <a:pPr marL="228509" indent="-228509">
              <a:buFont typeface="+mj-lt"/>
              <a:buAutoNum type="alphaUcPeriod"/>
            </a:pPr>
            <a:r>
              <a:rPr lang="nl-NL" dirty="0"/>
              <a:t>Sluit de ramen en deuren en ga naar de verzamelplaats</a:t>
            </a:r>
          </a:p>
          <a:p>
            <a:pPr marL="228509" indent="-228509">
              <a:buFont typeface="+mj-lt"/>
              <a:buAutoNum type="alphaUcPeriod"/>
            </a:pPr>
            <a:r>
              <a:rPr lang="nl-NL" dirty="0"/>
              <a:t>Blijf zitten want ik heb veel werk</a:t>
            </a:r>
          </a:p>
          <a:p>
            <a:r>
              <a:rPr lang="nl-NL" dirty="0"/>
              <a:t>Juiste antwoord is C</a:t>
            </a:r>
          </a:p>
          <a:p>
            <a:r>
              <a:rPr lang="nl-NL" dirty="0"/>
              <a:t>Om uitbreiding van een brand te voorkomen, sluit je de deuren op je weg naar buiten. Zo blijft de brand (en de rook) langer in één lokaal en vertraag je de verdere uitbreiding van de brand.</a:t>
            </a:r>
          </a:p>
          <a:p>
            <a:r>
              <a:rPr lang="nl-NL" dirty="0"/>
              <a:t>Het sluiten van de ramen zorgt ervoor dat er geen extra zuurstof meer bij het vuur kan komen. Zuurstof is een van de factoren die een brand in leven houdt, dus door de zuurstof te beperken, wordt de branduitbreiding ook</a:t>
            </a:r>
          </a:p>
          <a:p>
            <a:r>
              <a:rPr lang="nl-NL" dirty="0"/>
              <a:t>vertraagd.</a:t>
            </a:r>
            <a:endParaRPr lang="nl-BE" dirty="0"/>
          </a:p>
        </p:txBody>
      </p:sp>
      <p:sp>
        <p:nvSpPr>
          <p:cNvPr id="4" name="Tijdelijke aanduiding voor dianummer 3"/>
          <p:cNvSpPr>
            <a:spLocks noGrp="1"/>
          </p:cNvSpPr>
          <p:nvPr>
            <p:ph type="sldNum" sz="quarter" idx="5"/>
          </p:nvPr>
        </p:nvSpPr>
        <p:spPr/>
        <p:txBody>
          <a:bodyPr/>
          <a:lstStyle/>
          <a:p>
            <a:fld id="{B32F57C1-CE4F-6642-AF1E-D3602E68FDC5}" type="slidenum">
              <a:rPr lang="nl-BE" smtClean="0"/>
              <a:t>17</a:t>
            </a:fld>
            <a:endParaRPr lang="nl-BE"/>
          </a:p>
        </p:txBody>
      </p:sp>
    </p:spTree>
    <p:extLst>
      <p:ext uri="{BB962C8B-B14F-4D97-AF65-F5344CB8AC3E}">
        <p14:creationId xmlns:p14="http://schemas.microsoft.com/office/powerpoint/2010/main" val="17834565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B32F57C1-CE4F-6642-AF1E-D3602E68FDC5}" type="slidenum">
              <a:rPr lang="nl-BE" smtClean="0"/>
              <a:t>18</a:t>
            </a:fld>
            <a:endParaRPr lang="nl-BE"/>
          </a:p>
        </p:txBody>
      </p:sp>
    </p:spTree>
    <p:extLst>
      <p:ext uri="{BB962C8B-B14F-4D97-AF65-F5344CB8AC3E}">
        <p14:creationId xmlns:p14="http://schemas.microsoft.com/office/powerpoint/2010/main" val="13432762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
Poll </a:t>
            </a:r>
            <a:r>
              <a:rPr lang="nl-NL" dirty="0" err="1"/>
              <a:t>Title</a:t>
            </a:r>
            <a:r>
              <a:rPr lang="nl-NL" dirty="0"/>
              <a:t>: Ik wil de brandweer verwittigen van brand. Ik bel naar
https://www.polleverywhere.com/multiple_choice_polls/fNzO6IyHccMueyZLL6M3B?flow=Default&amp;onscreen=persist</a:t>
            </a:r>
          </a:p>
          <a:p>
            <a:endParaRPr lang="nl-NL" dirty="0"/>
          </a:p>
          <a:p>
            <a:endParaRPr lang="nl-BE" dirty="0"/>
          </a:p>
        </p:txBody>
      </p:sp>
      <p:sp>
        <p:nvSpPr>
          <p:cNvPr id="4" name="Tijdelijke aanduiding voor dianummer 3"/>
          <p:cNvSpPr>
            <a:spLocks noGrp="1"/>
          </p:cNvSpPr>
          <p:nvPr>
            <p:ph type="sldNum" sz="quarter" idx="5"/>
          </p:nvPr>
        </p:nvSpPr>
        <p:spPr/>
        <p:txBody>
          <a:bodyPr/>
          <a:lstStyle/>
          <a:p>
            <a:fld id="{B32F57C1-CE4F-6642-AF1E-D3602E68FDC5}" type="slidenum">
              <a:rPr lang="nl-BE" smtClean="0"/>
              <a:t>19</a:t>
            </a:fld>
            <a:endParaRPr lang="nl-BE"/>
          </a:p>
        </p:txBody>
      </p:sp>
      <p:sp>
        <p:nvSpPr>
          <p:cNvPr id="5" name="Tekstvak 4">
            <a:extLst>
              <a:ext uri="{FF2B5EF4-FFF2-40B4-BE49-F238E27FC236}">
                <a16:creationId xmlns:a16="http://schemas.microsoft.com/office/drawing/2014/main" id="{5E12719F-7C9E-45BA-91A0-6471A66AB06F}"/>
              </a:ext>
            </a:extLst>
          </p:cNvPr>
          <p:cNvSpPr txBox="1"/>
          <p:nvPr/>
        </p:nvSpPr>
        <p:spPr>
          <a:xfrm>
            <a:off x="0" y="0"/>
            <a:ext cx="3807331" cy="369296"/>
          </a:xfrm>
          <a:prstGeom prst="rect">
            <a:avLst/>
          </a:prstGeom>
          <a:noFill/>
        </p:spPr>
        <p:txBody>
          <a:bodyPr vert="horz" lIns="91403" tIns="45702" rIns="91403" bIns="45702" rtlCol="0">
            <a:spAutoFit/>
          </a:bodyPr>
          <a:lstStyle/>
          <a:p>
            <a:endParaRPr lang="nl-BE"/>
          </a:p>
        </p:txBody>
      </p:sp>
    </p:spTree>
    <p:extLst>
      <p:ext uri="{BB962C8B-B14F-4D97-AF65-F5344CB8AC3E}">
        <p14:creationId xmlns:p14="http://schemas.microsoft.com/office/powerpoint/2010/main" val="3376983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B32F57C1-CE4F-6642-AF1E-D3602E68FDC5}" type="slidenum">
              <a:rPr lang="nl-BE" smtClean="0"/>
              <a:t>2</a:t>
            </a:fld>
            <a:endParaRPr lang="nl-BE"/>
          </a:p>
        </p:txBody>
      </p:sp>
    </p:spTree>
    <p:extLst>
      <p:ext uri="{BB962C8B-B14F-4D97-AF65-F5344CB8AC3E}">
        <p14:creationId xmlns:p14="http://schemas.microsoft.com/office/powerpoint/2010/main" val="1022083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
Poll </a:t>
            </a:r>
            <a:r>
              <a:rPr lang="nl-NL" dirty="0" err="1"/>
              <a:t>Title</a:t>
            </a:r>
            <a:r>
              <a:rPr lang="nl-NL" dirty="0"/>
              <a:t>: Ik ben buiten, maar ben binnen nog iets belangrijks vergeten. Ik....
https://www.polleverywhere.com/multiple_choice_polls/uw0JRGTUabJsEWWWqXW85?flow=Default&amp;onscreen=persist</a:t>
            </a:r>
          </a:p>
          <a:p>
            <a:endParaRPr lang="nl-NL" dirty="0"/>
          </a:p>
          <a:p>
            <a:r>
              <a:rPr lang="nl-NL" dirty="0"/>
              <a:t>Juiste antwoord is C</a:t>
            </a:r>
          </a:p>
          <a:p>
            <a:r>
              <a:rPr lang="nl-NL" dirty="0"/>
              <a:t>Eens je buiten bent, blijf je ook buiten. De verantwoordelijke van jouw afdeling gaat ervan uit dat alle personen van zijn of haar afdeling buiten zijn.</a:t>
            </a:r>
          </a:p>
          <a:p>
            <a:r>
              <a:rPr lang="nl-NL" dirty="0"/>
              <a:t>Daarnaast weet je nog niet waar het gevaar zich op dat moment bevindt, en breng je jezelf mogelijk in gevaar.</a:t>
            </a:r>
          </a:p>
          <a:p>
            <a:r>
              <a:rPr lang="nl-NL" dirty="0"/>
              <a:t>Als je terugkeert, word je een 'vermist’. Op die manier breng je niet alleen jezelf maar ook anderen (de brandweer die jou komt zoeken) onnodig in gevaar.</a:t>
            </a:r>
            <a:endParaRPr lang="nl-BE" dirty="0"/>
          </a:p>
        </p:txBody>
      </p:sp>
      <p:sp>
        <p:nvSpPr>
          <p:cNvPr id="4" name="Tijdelijke aanduiding voor dianummer 3"/>
          <p:cNvSpPr>
            <a:spLocks noGrp="1"/>
          </p:cNvSpPr>
          <p:nvPr>
            <p:ph type="sldNum" sz="quarter" idx="5"/>
          </p:nvPr>
        </p:nvSpPr>
        <p:spPr/>
        <p:txBody>
          <a:bodyPr/>
          <a:lstStyle/>
          <a:p>
            <a:fld id="{B32F57C1-CE4F-6642-AF1E-D3602E68FDC5}" type="slidenum">
              <a:rPr lang="nl-BE" smtClean="0"/>
              <a:t>20</a:t>
            </a:fld>
            <a:endParaRPr lang="nl-BE"/>
          </a:p>
        </p:txBody>
      </p:sp>
      <p:sp>
        <p:nvSpPr>
          <p:cNvPr id="5" name="Tekstvak 4">
            <a:extLst>
              <a:ext uri="{FF2B5EF4-FFF2-40B4-BE49-F238E27FC236}">
                <a16:creationId xmlns:a16="http://schemas.microsoft.com/office/drawing/2014/main" id="{DCA4A5E8-6216-4BFF-A84C-3CAAE7038D17}"/>
              </a:ext>
            </a:extLst>
          </p:cNvPr>
          <p:cNvSpPr txBox="1"/>
          <p:nvPr/>
        </p:nvSpPr>
        <p:spPr>
          <a:xfrm>
            <a:off x="0" y="0"/>
            <a:ext cx="3807331" cy="369296"/>
          </a:xfrm>
          <a:prstGeom prst="rect">
            <a:avLst/>
          </a:prstGeom>
          <a:noFill/>
        </p:spPr>
        <p:txBody>
          <a:bodyPr vert="horz" lIns="91403" tIns="45702" rIns="91403" bIns="45702" rtlCol="0">
            <a:spAutoFit/>
          </a:bodyPr>
          <a:lstStyle/>
          <a:p>
            <a:endParaRPr lang="nl-BE"/>
          </a:p>
        </p:txBody>
      </p:sp>
    </p:spTree>
    <p:extLst>
      <p:ext uri="{BB962C8B-B14F-4D97-AF65-F5344CB8AC3E}">
        <p14:creationId xmlns:p14="http://schemas.microsoft.com/office/powerpoint/2010/main" val="41894725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B32F57C1-CE4F-6642-AF1E-D3602E68FDC5}" type="slidenum">
              <a:rPr lang="nl-BE" smtClean="0"/>
              <a:t>21</a:t>
            </a:fld>
            <a:endParaRPr lang="nl-BE"/>
          </a:p>
        </p:txBody>
      </p:sp>
    </p:spTree>
    <p:extLst>
      <p:ext uri="{BB962C8B-B14F-4D97-AF65-F5344CB8AC3E}">
        <p14:creationId xmlns:p14="http://schemas.microsoft.com/office/powerpoint/2010/main" val="37924860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Juiste antwoord is A</a:t>
            </a:r>
          </a:p>
          <a:p>
            <a:r>
              <a:rPr lang="nl-NL" dirty="0"/>
              <a:t>Als je op de verzamelplaats aankomt, meld je je aan bij de verantwoordelijke en volg je de instructies. De verantwoordelijke draagt een oranje fluohesje.</a:t>
            </a:r>
          </a:p>
          <a:p>
            <a:r>
              <a:rPr lang="nl-NL" dirty="0"/>
              <a:t>Belangrijke zaken om door te geven zijn:</a:t>
            </a:r>
          </a:p>
          <a:p>
            <a:r>
              <a:rPr lang="nl-NL" dirty="0"/>
              <a:t>» Zijn er collega's of bezoekers die niet kunnen evacueren?</a:t>
            </a:r>
          </a:p>
          <a:p>
            <a:r>
              <a:rPr lang="nl-NL" dirty="0"/>
              <a:t>» Waarom kunnen ze niet evacueren? (rolstoelgebruiker die de lift niet kan gebruiken, persoon gevallen of gewond ...)</a:t>
            </a:r>
          </a:p>
          <a:p>
            <a:r>
              <a:rPr lang="nl-NL" dirty="0"/>
              <a:t>» Waar bevinden deze personen zich in het gebouw?</a:t>
            </a:r>
            <a:endParaRPr lang="nl-BE" dirty="0"/>
          </a:p>
        </p:txBody>
      </p:sp>
      <p:sp>
        <p:nvSpPr>
          <p:cNvPr id="4" name="Tijdelijke aanduiding voor dianummer 3"/>
          <p:cNvSpPr>
            <a:spLocks noGrp="1"/>
          </p:cNvSpPr>
          <p:nvPr>
            <p:ph type="sldNum" sz="quarter" idx="5"/>
          </p:nvPr>
        </p:nvSpPr>
        <p:spPr/>
        <p:txBody>
          <a:bodyPr/>
          <a:lstStyle/>
          <a:p>
            <a:fld id="{B32F57C1-CE4F-6642-AF1E-D3602E68FDC5}" type="slidenum">
              <a:rPr lang="nl-BE" smtClean="0"/>
              <a:t>22</a:t>
            </a:fld>
            <a:endParaRPr lang="nl-BE"/>
          </a:p>
        </p:txBody>
      </p:sp>
    </p:spTree>
    <p:extLst>
      <p:ext uri="{BB962C8B-B14F-4D97-AF65-F5344CB8AC3E}">
        <p14:creationId xmlns:p14="http://schemas.microsoft.com/office/powerpoint/2010/main" val="207372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B32F57C1-CE4F-6642-AF1E-D3602E68FDC5}" type="slidenum">
              <a:rPr lang="nl-BE" smtClean="0"/>
              <a:t>23</a:t>
            </a:fld>
            <a:endParaRPr lang="nl-BE"/>
          </a:p>
        </p:txBody>
      </p:sp>
    </p:spTree>
    <p:extLst>
      <p:ext uri="{BB962C8B-B14F-4D97-AF65-F5344CB8AC3E}">
        <p14:creationId xmlns:p14="http://schemas.microsoft.com/office/powerpoint/2010/main" val="14333295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B32F57C1-CE4F-6642-AF1E-D3602E68FDC5}" type="slidenum">
              <a:rPr lang="nl-BE" smtClean="0"/>
              <a:t>24</a:t>
            </a:fld>
            <a:endParaRPr lang="nl-BE"/>
          </a:p>
        </p:txBody>
      </p:sp>
    </p:spTree>
    <p:extLst>
      <p:ext uri="{BB962C8B-B14F-4D97-AF65-F5344CB8AC3E}">
        <p14:creationId xmlns:p14="http://schemas.microsoft.com/office/powerpoint/2010/main" val="19151343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B32F57C1-CE4F-6642-AF1E-D3602E68FDC5}" type="slidenum">
              <a:rPr lang="nl-BE" smtClean="0"/>
              <a:t>26</a:t>
            </a:fld>
            <a:endParaRPr lang="nl-BE"/>
          </a:p>
        </p:txBody>
      </p:sp>
    </p:spTree>
    <p:extLst>
      <p:ext uri="{BB962C8B-B14F-4D97-AF65-F5344CB8AC3E}">
        <p14:creationId xmlns:p14="http://schemas.microsoft.com/office/powerpoint/2010/main" val="28527304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Info gevonden </a:t>
            </a:r>
          </a:p>
        </p:txBody>
      </p:sp>
      <p:sp>
        <p:nvSpPr>
          <p:cNvPr id="4" name="Tijdelijke aanduiding voor dianummer 3"/>
          <p:cNvSpPr>
            <a:spLocks noGrp="1"/>
          </p:cNvSpPr>
          <p:nvPr>
            <p:ph type="sldNum" sz="quarter" idx="5"/>
          </p:nvPr>
        </p:nvSpPr>
        <p:spPr/>
        <p:txBody>
          <a:bodyPr/>
          <a:lstStyle/>
          <a:p>
            <a:fld id="{B32F57C1-CE4F-6642-AF1E-D3602E68FDC5}" type="slidenum">
              <a:rPr lang="nl-BE" smtClean="0"/>
              <a:t>27</a:t>
            </a:fld>
            <a:endParaRPr lang="nl-BE"/>
          </a:p>
        </p:txBody>
      </p:sp>
    </p:spTree>
    <p:extLst>
      <p:ext uri="{BB962C8B-B14F-4D97-AF65-F5344CB8AC3E}">
        <p14:creationId xmlns:p14="http://schemas.microsoft.com/office/powerpoint/2010/main" val="6667243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RAG advies 27/1/2021 goedgekeurd door RMG 1/2/2021</a:t>
            </a:r>
          </a:p>
        </p:txBody>
      </p:sp>
      <p:sp>
        <p:nvSpPr>
          <p:cNvPr id="4" name="Tijdelijke aanduiding voor dianummer 3"/>
          <p:cNvSpPr>
            <a:spLocks noGrp="1"/>
          </p:cNvSpPr>
          <p:nvPr>
            <p:ph type="sldNum" sz="quarter" idx="5"/>
          </p:nvPr>
        </p:nvSpPr>
        <p:spPr/>
        <p:txBody>
          <a:bodyPr/>
          <a:lstStyle/>
          <a:p>
            <a:fld id="{B32F57C1-CE4F-6642-AF1E-D3602E68FDC5}" type="slidenum">
              <a:rPr lang="nl-BE" smtClean="0"/>
              <a:t>28</a:t>
            </a:fld>
            <a:endParaRPr lang="nl-BE"/>
          </a:p>
        </p:txBody>
      </p:sp>
    </p:spTree>
    <p:extLst>
      <p:ext uri="{BB962C8B-B14F-4D97-AF65-F5344CB8AC3E}">
        <p14:creationId xmlns:p14="http://schemas.microsoft.com/office/powerpoint/2010/main" val="15085800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B32F57C1-CE4F-6642-AF1E-D3602E68FDC5}" type="slidenum">
              <a:rPr lang="nl-BE" smtClean="0"/>
              <a:t>29</a:t>
            </a:fld>
            <a:endParaRPr lang="nl-BE"/>
          </a:p>
        </p:txBody>
      </p:sp>
    </p:spTree>
    <p:extLst>
      <p:ext uri="{BB962C8B-B14F-4D97-AF65-F5344CB8AC3E}">
        <p14:creationId xmlns:p14="http://schemas.microsoft.com/office/powerpoint/2010/main" val="39316599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B32F57C1-CE4F-6642-AF1E-D3602E68FDC5}" type="slidenum">
              <a:rPr lang="nl-BE" smtClean="0"/>
              <a:t>30</a:t>
            </a:fld>
            <a:endParaRPr lang="nl-BE"/>
          </a:p>
        </p:txBody>
      </p:sp>
    </p:spTree>
    <p:extLst>
      <p:ext uri="{BB962C8B-B14F-4D97-AF65-F5344CB8AC3E}">
        <p14:creationId xmlns:p14="http://schemas.microsoft.com/office/powerpoint/2010/main" val="34641557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B32F57C1-CE4F-6642-AF1E-D3602E68FDC5}" type="slidenum">
              <a:rPr lang="nl-BE" smtClean="0"/>
              <a:t>3</a:t>
            </a:fld>
            <a:endParaRPr lang="nl-BE"/>
          </a:p>
        </p:txBody>
      </p:sp>
    </p:spTree>
    <p:extLst>
      <p:ext uri="{BB962C8B-B14F-4D97-AF65-F5344CB8AC3E}">
        <p14:creationId xmlns:p14="http://schemas.microsoft.com/office/powerpoint/2010/main" val="28627767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B32F57C1-CE4F-6642-AF1E-D3602E68FDC5}" type="slidenum">
              <a:rPr lang="nl-BE" smtClean="0"/>
              <a:t>31</a:t>
            </a:fld>
            <a:endParaRPr lang="nl-BE"/>
          </a:p>
        </p:txBody>
      </p:sp>
    </p:spTree>
    <p:extLst>
      <p:ext uri="{BB962C8B-B14F-4D97-AF65-F5344CB8AC3E}">
        <p14:creationId xmlns:p14="http://schemas.microsoft.com/office/powerpoint/2010/main" val="2242055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B32F57C1-CE4F-6642-AF1E-D3602E68FDC5}" type="slidenum">
              <a:rPr lang="nl-BE" smtClean="0"/>
              <a:t>4</a:t>
            </a:fld>
            <a:endParaRPr lang="nl-BE"/>
          </a:p>
        </p:txBody>
      </p:sp>
    </p:spTree>
    <p:extLst>
      <p:ext uri="{BB962C8B-B14F-4D97-AF65-F5344CB8AC3E}">
        <p14:creationId xmlns:p14="http://schemas.microsoft.com/office/powerpoint/2010/main" val="1328983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28509" indent="-228509">
              <a:buFont typeface="+mj-lt"/>
              <a:buAutoNum type="arabicPeriod"/>
            </a:pPr>
            <a:r>
              <a:rPr lang="nl-NL" dirty="0"/>
              <a:t>Stoffen maskers voldoen nog steeds, een wegwerpmasker is niet noodzakelijk beter</a:t>
            </a:r>
          </a:p>
          <a:p>
            <a:pPr marL="228509" indent="-228509">
              <a:buFont typeface="+mj-lt"/>
              <a:buAutoNum type="arabicPeriod"/>
            </a:pPr>
            <a:r>
              <a:rPr lang="nl-NL" dirty="0"/>
              <a:t>Sjaals, nekwarmers en </a:t>
            </a:r>
            <a:r>
              <a:rPr lang="nl-NL" dirty="0" err="1"/>
              <a:t>bandana’s</a:t>
            </a:r>
            <a:r>
              <a:rPr lang="nl-NL" dirty="0"/>
              <a:t> mogen niet meer gebruikt worden als alternatief voor mondmaskers. In het verleden was dat mogelijk omdat er een relatief tekort was aan maskers, maar die tekorten zijn intussen opgelost.</a:t>
            </a:r>
          </a:p>
          <a:p>
            <a:pPr marL="228509" indent="-228509">
              <a:buFont typeface="+mj-lt"/>
              <a:buAutoNum type="arabicPeriod"/>
            </a:pPr>
            <a:r>
              <a:rPr lang="nl-NL" dirty="0"/>
              <a:t>FFP2-maskers worden niet aanbevolen voor de algemene bevolking. Ze zijn duur, ze kunnen niet hergebruikt worden en ze zijn oncomfortabel om te dragen. </a:t>
            </a:r>
          </a:p>
          <a:p>
            <a:pPr marL="228509" indent="-228509">
              <a:buFont typeface="+mj-lt"/>
              <a:buAutoNum type="arabicPeriod"/>
            </a:pPr>
            <a:r>
              <a:rPr lang="nl-NL" dirty="0"/>
              <a:t>Maskers met een uitlaatventiel mogen niet gebruikt worden. Deze ventielen kan je typisch vinden op industriële maskers die je bijvoorbeeld bij de doe-het-zelver kan kopen. Onze druppels kunnen ontsnappen uit het ventiel en zo kunnen we mensen in onze directe omgeving besmetten. Een ventiel is dus niet oké.</a:t>
            </a:r>
          </a:p>
          <a:p>
            <a:pPr marL="228509" indent="-228509">
              <a:buFont typeface="+mj-lt"/>
              <a:buAutoNum type="arabicPeriod"/>
            </a:pPr>
            <a:r>
              <a:rPr lang="nl-NL" dirty="0"/>
              <a:t>Masker op kantoor Het nieuwe RAG-advies raadt nu ook aan om een mondmasker op kantoor te dragen of in een gesloten ruimte die we delen met mensen van buiten ons eigen huishouden, ook als de afstand groter dan 1,5 meter is. Dit in het bijzonder wanneer we lange tijd verblijven in die ruimtes, wanneer daar veel gepraat wordt en wanneer de verluchting ontoereikend is of niet kan gecontroleerd worden</a:t>
            </a:r>
          </a:p>
          <a:p>
            <a:pPr marL="228509" indent="-228509">
              <a:buFont typeface="+mj-lt"/>
              <a:buAutoNum type="arabicPeriod"/>
            </a:pPr>
            <a:r>
              <a:rPr lang="nl-NL" dirty="0"/>
              <a:t>Ter herinnering: maskers moeten gedragen worden door personen ouder dan 12 jaar, en dat in de klas in de middelbare school, op het openbaar vervoer, in de winkel, binnen in een Onderwerp: Nieuw advies RAG: draag mondmaskers op het werk Datum: 09/02/2021 Auteur(s): Christa Vercruysse Status: Bestemd voor: Alle CLB medewerkers 2 publieke ruimte (denk aan een postkantoor, een station, een gemeentehuis, ...) en in de openlucht, wanneer we de afstand van 1,5 meter niet kunnen garanderen - bijvoorbeeld in een drukke winkelstraat. Sommige steden hebben een algemene mondmaskerplicht ingevoerd voor bepaalde straten.</a:t>
            </a:r>
            <a:endParaRPr lang="nl-BE" dirty="0"/>
          </a:p>
          <a:p>
            <a:endParaRPr lang="nl-BE" dirty="0"/>
          </a:p>
        </p:txBody>
      </p:sp>
      <p:sp>
        <p:nvSpPr>
          <p:cNvPr id="4" name="Tijdelijke aanduiding voor dianummer 3"/>
          <p:cNvSpPr>
            <a:spLocks noGrp="1"/>
          </p:cNvSpPr>
          <p:nvPr>
            <p:ph type="sldNum" sz="quarter" idx="5"/>
          </p:nvPr>
        </p:nvSpPr>
        <p:spPr/>
        <p:txBody>
          <a:bodyPr/>
          <a:lstStyle/>
          <a:p>
            <a:fld id="{B32F57C1-CE4F-6642-AF1E-D3602E68FDC5}" type="slidenum">
              <a:rPr lang="nl-BE" smtClean="0"/>
              <a:t>5</a:t>
            </a:fld>
            <a:endParaRPr lang="nl-BE"/>
          </a:p>
        </p:txBody>
      </p:sp>
    </p:spTree>
    <p:extLst>
      <p:ext uri="{BB962C8B-B14F-4D97-AF65-F5344CB8AC3E}">
        <p14:creationId xmlns:p14="http://schemas.microsoft.com/office/powerpoint/2010/main" val="3079127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B32F57C1-CE4F-6642-AF1E-D3602E68FDC5}" type="slidenum">
              <a:rPr lang="nl-BE" smtClean="0"/>
              <a:t>6</a:t>
            </a:fld>
            <a:endParaRPr lang="nl-BE"/>
          </a:p>
        </p:txBody>
      </p:sp>
    </p:spTree>
    <p:extLst>
      <p:ext uri="{BB962C8B-B14F-4D97-AF65-F5344CB8AC3E}">
        <p14:creationId xmlns:p14="http://schemas.microsoft.com/office/powerpoint/2010/main" val="14334961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B32F57C1-CE4F-6642-AF1E-D3602E68FDC5}" type="slidenum">
              <a:rPr lang="nl-BE" smtClean="0"/>
              <a:t>7</a:t>
            </a:fld>
            <a:endParaRPr lang="nl-BE"/>
          </a:p>
        </p:txBody>
      </p:sp>
    </p:spTree>
    <p:extLst>
      <p:ext uri="{BB962C8B-B14F-4D97-AF65-F5344CB8AC3E}">
        <p14:creationId xmlns:p14="http://schemas.microsoft.com/office/powerpoint/2010/main" val="10253622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B32F57C1-CE4F-6642-AF1E-D3602E68FDC5}" type="slidenum">
              <a:rPr lang="nl-BE" smtClean="0"/>
              <a:t>8</a:t>
            </a:fld>
            <a:endParaRPr lang="nl-BE"/>
          </a:p>
        </p:txBody>
      </p:sp>
    </p:spTree>
    <p:extLst>
      <p:ext uri="{BB962C8B-B14F-4D97-AF65-F5344CB8AC3E}">
        <p14:creationId xmlns:p14="http://schemas.microsoft.com/office/powerpoint/2010/main" val="25163138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B32F57C1-CE4F-6642-AF1E-D3602E68FDC5}" type="slidenum">
              <a:rPr lang="nl-BE" smtClean="0"/>
              <a:t>9</a:t>
            </a:fld>
            <a:endParaRPr lang="nl-BE"/>
          </a:p>
        </p:txBody>
      </p:sp>
    </p:spTree>
    <p:extLst>
      <p:ext uri="{BB962C8B-B14F-4D97-AF65-F5344CB8AC3E}">
        <p14:creationId xmlns:p14="http://schemas.microsoft.com/office/powerpoint/2010/main" val="3170229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371172-7ACB-B742-A6EE-0369B110E394}"/>
              </a:ext>
            </a:extLst>
          </p:cNvPr>
          <p:cNvSpPr>
            <a:spLocks noGrp="1"/>
          </p:cNvSpPr>
          <p:nvPr>
            <p:ph type="ctrTitle" hasCustomPrompt="1"/>
          </p:nvPr>
        </p:nvSpPr>
        <p:spPr>
          <a:xfrm>
            <a:off x="466344" y="1122363"/>
            <a:ext cx="5870448" cy="2387600"/>
          </a:xfrm>
        </p:spPr>
        <p:txBody>
          <a:bodyPr anchor="b"/>
          <a:lstStyle>
            <a:lvl1pPr algn="l">
              <a:defRPr sz="6000" b="1">
                <a:solidFill>
                  <a:srgbClr val="1D71B8"/>
                </a:solidFill>
                <a:latin typeface="Calibri" panose="020F0502020204030204" pitchFamily="34" charset="0"/>
                <a:cs typeface="Calibri" panose="020F0502020204030204" pitchFamily="34" charset="0"/>
              </a:defRPr>
            </a:lvl1pPr>
          </a:lstStyle>
          <a:p>
            <a:r>
              <a:rPr lang="nl-NL"/>
              <a:t>Titel</a:t>
            </a:r>
            <a:br>
              <a:rPr lang="nl-NL"/>
            </a:br>
            <a:r>
              <a:rPr lang="nl-NL"/>
              <a:t>presentatie</a:t>
            </a:r>
            <a:endParaRPr lang="nl-BE"/>
          </a:p>
        </p:txBody>
      </p:sp>
      <p:sp>
        <p:nvSpPr>
          <p:cNvPr id="3" name="Ondertitel 2">
            <a:extLst>
              <a:ext uri="{FF2B5EF4-FFF2-40B4-BE49-F238E27FC236}">
                <a16:creationId xmlns:a16="http://schemas.microsoft.com/office/drawing/2014/main" id="{FDEFE893-4724-BA4E-B645-D0509FC6FBFD}"/>
              </a:ext>
            </a:extLst>
          </p:cNvPr>
          <p:cNvSpPr>
            <a:spLocks noGrp="1"/>
          </p:cNvSpPr>
          <p:nvPr>
            <p:ph type="subTitle" idx="1" hasCustomPrompt="1"/>
          </p:nvPr>
        </p:nvSpPr>
        <p:spPr>
          <a:xfrm>
            <a:off x="466344" y="3602038"/>
            <a:ext cx="5870448" cy="622490"/>
          </a:xfrm>
        </p:spPr>
        <p:txBody>
          <a:bodyPr>
            <a:normAutofit/>
          </a:bodyPr>
          <a:lstStyle>
            <a:lvl1pPr marL="0" indent="0" algn="l">
              <a:buNone/>
              <a:defRPr sz="3600" b="1">
                <a:solidFill>
                  <a:srgbClr val="008D3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Ondertitel presentatie</a:t>
            </a:r>
            <a:endParaRPr lang="nl-BE"/>
          </a:p>
        </p:txBody>
      </p:sp>
    </p:spTree>
    <p:extLst>
      <p:ext uri="{BB962C8B-B14F-4D97-AF65-F5344CB8AC3E}">
        <p14:creationId xmlns:p14="http://schemas.microsoft.com/office/powerpoint/2010/main" val="847088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7D3B33-D35C-7841-81F2-A2DAEEA0B38C}"/>
              </a:ext>
            </a:extLst>
          </p:cNvPr>
          <p:cNvSpPr>
            <a:spLocks noGrp="1"/>
          </p:cNvSpPr>
          <p:nvPr>
            <p:ph type="title"/>
          </p:nvPr>
        </p:nvSpPr>
        <p:spPr>
          <a:xfrm>
            <a:off x="457200" y="365125"/>
            <a:ext cx="11247120" cy="1325563"/>
          </a:xfrm>
        </p:spPr>
        <p:txBody>
          <a:bodyPr/>
          <a:lstStyle>
            <a:lvl1pPr>
              <a:defRPr>
                <a:solidFill>
                  <a:srgbClr val="1D71B8"/>
                </a:solidFill>
              </a:defRPr>
            </a:lvl1p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AC5318D4-C09B-3F46-9C7C-883848775535}"/>
              </a:ext>
            </a:extLst>
          </p:cNvPr>
          <p:cNvSpPr>
            <a:spLocks noGrp="1"/>
          </p:cNvSpPr>
          <p:nvPr>
            <p:ph type="body" idx="1"/>
          </p:nvPr>
        </p:nvSpPr>
        <p:spPr>
          <a:xfrm>
            <a:off x="457200" y="1681163"/>
            <a:ext cx="5540375" cy="823912"/>
          </a:xfrm>
        </p:spPr>
        <p:txBody>
          <a:bodyPr anchor="b"/>
          <a:lstStyle>
            <a:lvl1pPr marL="0" indent="0">
              <a:buNone/>
              <a:defRPr sz="2400" b="1">
                <a:solidFill>
                  <a:srgbClr val="008D3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9C7EB57C-263D-1645-BDD2-370E1CF1B0F0}"/>
              </a:ext>
            </a:extLst>
          </p:cNvPr>
          <p:cNvSpPr>
            <a:spLocks noGrp="1"/>
          </p:cNvSpPr>
          <p:nvPr>
            <p:ph sz="half" idx="2"/>
          </p:nvPr>
        </p:nvSpPr>
        <p:spPr>
          <a:xfrm>
            <a:off x="457200" y="2505075"/>
            <a:ext cx="5540375"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a:extLst>
              <a:ext uri="{FF2B5EF4-FFF2-40B4-BE49-F238E27FC236}">
                <a16:creationId xmlns:a16="http://schemas.microsoft.com/office/drawing/2014/main" id="{A1391161-C65D-9E40-AA51-74A27121681F}"/>
              </a:ext>
            </a:extLst>
          </p:cNvPr>
          <p:cNvSpPr>
            <a:spLocks noGrp="1"/>
          </p:cNvSpPr>
          <p:nvPr>
            <p:ph type="body" sz="quarter" idx="3"/>
          </p:nvPr>
        </p:nvSpPr>
        <p:spPr>
          <a:xfrm>
            <a:off x="6172200" y="1681163"/>
            <a:ext cx="5532120" cy="823912"/>
          </a:xfrm>
        </p:spPr>
        <p:txBody>
          <a:bodyPr anchor="b"/>
          <a:lstStyle>
            <a:lvl1pPr marL="0" indent="0">
              <a:buNone/>
              <a:defRPr sz="2400" b="1">
                <a:solidFill>
                  <a:srgbClr val="008D3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80F01A9C-1EA8-1C4E-B826-E07022A602A7}"/>
              </a:ext>
            </a:extLst>
          </p:cNvPr>
          <p:cNvSpPr>
            <a:spLocks noGrp="1"/>
          </p:cNvSpPr>
          <p:nvPr>
            <p:ph sz="quarter" idx="4"/>
          </p:nvPr>
        </p:nvSpPr>
        <p:spPr>
          <a:xfrm>
            <a:off x="6172200" y="2505075"/>
            <a:ext cx="5532120"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726491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1_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7D3B33-D35C-7841-81F2-A2DAEEA0B38C}"/>
              </a:ext>
            </a:extLst>
          </p:cNvPr>
          <p:cNvSpPr>
            <a:spLocks noGrp="1"/>
          </p:cNvSpPr>
          <p:nvPr>
            <p:ph type="title"/>
          </p:nvPr>
        </p:nvSpPr>
        <p:spPr>
          <a:xfrm>
            <a:off x="457200" y="365125"/>
            <a:ext cx="11247120" cy="1325563"/>
          </a:xfrm>
        </p:spPr>
        <p:txBody>
          <a:bodyPr/>
          <a:lstStyle>
            <a:lvl1pPr>
              <a:defRPr>
                <a:solidFill>
                  <a:srgbClr val="008D36"/>
                </a:solidFill>
              </a:defRPr>
            </a:lvl1p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AC5318D4-C09B-3F46-9C7C-883848775535}"/>
              </a:ext>
            </a:extLst>
          </p:cNvPr>
          <p:cNvSpPr>
            <a:spLocks noGrp="1"/>
          </p:cNvSpPr>
          <p:nvPr>
            <p:ph type="body" idx="1"/>
          </p:nvPr>
        </p:nvSpPr>
        <p:spPr>
          <a:xfrm>
            <a:off x="457200" y="1681163"/>
            <a:ext cx="5540375" cy="823912"/>
          </a:xfrm>
        </p:spPr>
        <p:txBody>
          <a:bodyPr anchor="b"/>
          <a:lstStyle>
            <a:lvl1pPr marL="0" indent="0">
              <a:buNone/>
              <a:defRPr sz="2400" b="1">
                <a:solidFill>
                  <a:srgbClr val="1D71B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9C7EB57C-263D-1645-BDD2-370E1CF1B0F0}"/>
              </a:ext>
            </a:extLst>
          </p:cNvPr>
          <p:cNvSpPr>
            <a:spLocks noGrp="1"/>
          </p:cNvSpPr>
          <p:nvPr>
            <p:ph sz="half" idx="2"/>
          </p:nvPr>
        </p:nvSpPr>
        <p:spPr>
          <a:xfrm>
            <a:off x="457200" y="2505075"/>
            <a:ext cx="5540375"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a:extLst>
              <a:ext uri="{FF2B5EF4-FFF2-40B4-BE49-F238E27FC236}">
                <a16:creationId xmlns:a16="http://schemas.microsoft.com/office/drawing/2014/main" id="{A1391161-C65D-9E40-AA51-74A27121681F}"/>
              </a:ext>
            </a:extLst>
          </p:cNvPr>
          <p:cNvSpPr>
            <a:spLocks noGrp="1"/>
          </p:cNvSpPr>
          <p:nvPr>
            <p:ph type="body" sz="quarter" idx="3"/>
          </p:nvPr>
        </p:nvSpPr>
        <p:spPr>
          <a:xfrm>
            <a:off x="6172200" y="1681163"/>
            <a:ext cx="5532120" cy="823912"/>
          </a:xfrm>
        </p:spPr>
        <p:txBody>
          <a:bodyPr anchor="b"/>
          <a:lstStyle>
            <a:lvl1pPr marL="0" indent="0">
              <a:buNone/>
              <a:defRPr sz="2400" b="1">
                <a:solidFill>
                  <a:srgbClr val="1D71B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80F01A9C-1EA8-1C4E-B826-E07022A602A7}"/>
              </a:ext>
            </a:extLst>
          </p:cNvPr>
          <p:cNvSpPr>
            <a:spLocks noGrp="1"/>
          </p:cNvSpPr>
          <p:nvPr>
            <p:ph sz="quarter" idx="4"/>
          </p:nvPr>
        </p:nvSpPr>
        <p:spPr>
          <a:xfrm>
            <a:off x="6172200" y="2505075"/>
            <a:ext cx="5532120"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12277158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A918B0-A9AE-5D42-891A-F995CB9EE15E}"/>
              </a:ext>
            </a:extLst>
          </p:cNvPr>
          <p:cNvSpPr>
            <a:spLocks noGrp="1"/>
          </p:cNvSpPr>
          <p:nvPr>
            <p:ph type="title"/>
          </p:nvPr>
        </p:nvSpPr>
        <p:spPr>
          <a:xfrm>
            <a:off x="475488" y="457200"/>
            <a:ext cx="4296537" cy="1600200"/>
          </a:xfrm>
        </p:spPr>
        <p:txBody>
          <a:bodyPr anchor="b"/>
          <a:lstStyle>
            <a:lvl1pPr>
              <a:defRPr sz="3200">
                <a:solidFill>
                  <a:srgbClr val="1D71B8"/>
                </a:solidFill>
              </a:defRPr>
            </a:lvl1p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2F156210-CB6B-244F-80B2-5986809CDAC8}"/>
              </a:ext>
            </a:extLst>
          </p:cNvPr>
          <p:cNvSpPr>
            <a:spLocks noGrp="1"/>
          </p:cNvSpPr>
          <p:nvPr>
            <p:ph idx="1"/>
          </p:nvPr>
        </p:nvSpPr>
        <p:spPr>
          <a:xfrm>
            <a:off x="5183188" y="987425"/>
            <a:ext cx="6530276"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a:extLst>
              <a:ext uri="{FF2B5EF4-FFF2-40B4-BE49-F238E27FC236}">
                <a16:creationId xmlns:a16="http://schemas.microsoft.com/office/drawing/2014/main" id="{60366BC7-6BA2-7741-A191-5181C7B8625E}"/>
              </a:ext>
            </a:extLst>
          </p:cNvPr>
          <p:cNvSpPr>
            <a:spLocks noGrp="1"/>
          </p:cNvSpPr>
          <p:nvPr>
            <p:ph type="body" sz="half" idx="2"/>
          </p:nvPr>
        </p:nvSpPr>
        <p:spPr>
          <a:xfrm>
            <a:off x="475488" y="2057400"/>
            <a:ext cx="42965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Tree>
    <p:extLst>
      <p:ext uri="{BB962C8B-B14F-4D97-AF65-F5344CB8AC3E}">
        <p14:creationId xmlns:p14="http://schemas.microsoft.com/office/powerpoint/2010/main" val="38349253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1_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A918B0-A9AE-5D42-891A-F995CB9EE15E}"/>
              </a:ext>
            </a:extLst>
          </p:cNvPr>
          <p:cNvSpPr>
            <a:spLocks noGrp="1"/>
          </p:cNvSpPr>
          <p:nvPr>
            <p:ph type="title"/>
          </p:nvPr>
        </p:nvSpPr>
        <p:spPr>
          <a:xfrm>
            <a:off x="475488" y="457200"/>
            <a:ext cx="4296537" cy="1600200"/>
          </a:xfrm>
        </p:spPr>
        <p:txBody>
          <a:bodyPr anchor="b"/>
          <a:lstStyle>
            <a:lvl1pPr>
              <a:defRPr sz="3200">
                <a:solidFill>
                  <a:srgbClr val="008D36"/>
                </a:solidFill>
              </a:defRPr>
            </a:lvl1p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2F156210-CB6B-244F-80B2-5986809CDAC8}"/>
              </a:ext>
            </a:extLst>
          </p:cNvPr>
          <p:cNvSpPr>
            <a:spLocks noGrp="1"/>
          </p:cNvSpPr>
          <p:nvPr>
            <p:ph idx="1"/>
          </p:nvPr>
        </p:nvSpPr>
        <p:spPr>
          <a:xfrm>
            <a:off x="5183188" y="987425"/>
            <a:ext cx="6530276"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a:extLst>
              <a:ext uri="{FF2B5EF4-FFF2-40B4-BE49-F238E27FC236}">
                <a16:creationId xmlns:a16="http://schemas.microsoft.com/office/drawing/2014/main" id="{60366BC7-6BA2-7741-A191-5181C7B8625E}"/>
              </a:ext>
            </a:extLst>
          </p:cNvPr>
          <p:cNvSpPr>
            <a:spLocks noGrp="1"/>
          </p:cNvSpPr>
          <p:nvPr>
            <p:ph type="body" sz="half" idx="2"/>
          </p:nvPr>
        </p:nvSpPr>
        <p:spPr>
          <a:xfrm>
            <a:off x="475488" y="2057400"/>
            <a:ext cx="42965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Tree>
    <p:extLst>
      <p:ext uri="{BB962C8B-B14F-4D97-AF65-F5344CB8AC3E}">
        <p14:creationId xmlns:p14="http://schemas.microsoft.com/office/powerpoint/2010/main" val="26223737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E3784B-54F1-714A-A6F8-822F6231180F}"/>
              </a:ext>
            </a:extLst>
          </p:cNvPr>
          <p:cNvSpPr>
            <a:spLocks noGrp="1"/>
          </p:cNvSpPr>
          <p:nvPr>
            <p:ph type="title"/>
          </p:nvPr>
        </p:nvSpPr>
        <p:spPr>
          <a:xfrm>
            <a:off x="466344" y="457200"/>
            <a:ext cx="4305681" cy="1600200"/>
          </a:xfrm>
        </p:spPr>
        <p:txBody>
          <a:bodyPr anchor="b"/>
          <a:lstStyle>
            <a:lvl1pPr>
              <a:defRPr sz="3200">
                <a:solidFill>
                  <a:srgbClr val="1D71B8"/>
                </a:solidFill>
              </a:defRPr>
            </a:lvl1pPr>
          </a:lstStyle>
          <a:p>
            <a:r>
              <a:rPr lang="nl-NL"/>
              <a:t>Klik om stijl te bewerken</a:t>
            </a:r>
            <a:endParaRPr lang="nl-BE"/>
          </a:p>
        </p:txBody>
      </p:sp>
      <p:sp>
        <p:nvSpPr>
          <p:cNvPr id="3" name="Tijdelijke aanduiding voor afbeelding 2">
            <a:extLst>
              <a:ext uri="{FF2B5EF4-FFF2-40B4-BE49-F238E27FC236}">
                <a16:creationId xmlns:a16="http://schemas.microsoft.com/office/drawing/2014/main" id="{C97B7C98-0B60-7B49-AC5A-22D391ACDA0E}"/>
              </a:ext>
            </a:extLst>
          </p:cNvPr>
          <p:cNvSpPr>
            <a:spLocks noGrp="1"/>
          </p:cNvSpPr>
          <p:nvPr>
            <p:ph type="pic" idx="1"/>
          </p:nvPr>
        </p:nvSpPr>
        <p:spPr>
          <a:xfrm>
            <a:off x="5183188" y="987425"/>
            <a:ext cx="652113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BE"/>
          </a:p>
        </p:txBody>
      </p:sp>
      <p:sp>
        <p:nvSpPr>
          <p:cNvPr id="4" name="Tijdelijke aanduiding voor tekst 3">
            <a:extLst>
              <a:ext uri="{FF2B5EF4-FFF2-40B4-BE49-F238E27FC236}">
                <a16:creationId xmlns:a16="http://schemas.microsoft.com/office/drawing/2014/main" id="{AEDFED00-5573-B343-B286-D3095BE8F452}"/>
              </a:ext>
            </a:extLst>
          </p:cNvPr>
          <p:cNvSpPr>
            <a:spLocks noGrp="1"/>
          </p:cNvSpPr>
          <p:nvPr>
            <p:ph type="body" sz="half" idx="2"/>
          </p:nvPr>
        </p:nvSpPr>
        <p:spPr>
          <a:xfrm>
            <a:off x="466344" y="2057400"/>
            <a:ext cx="4305681"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Tree>
    <p:extLst>
      <p:ext uri="{BB962C8B-B14F-4D97-AF65-F5344CB8AC3E}">
        <p14:creationId xmlns:p14="http://schemas.microsoft.com/office/powerpoint/2010/main" val="29645814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1_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E3784B-54F1-714A-A6F8-822F6231180F}"/>
              </a:ext>
            </a:extLst>
          </p:cNvPr>
          <p:cNvSpPr>
            <a:spLocks noGrp="1"/>
          </p:cNvSpPr>
          <p:nvPr>
            <p:ph type="title"/>
          </p:nvPr>
        </p:nvSpPr>
        <p:spPr>
          <a:xfrm>
            <a:off x="466344" y="457200"/>
            <a:ext cx="4305681" cy="1600200"/>
          </a:xfrm>
        </p:spPr>
        <p:txBody>
          <a:bodyPr anchor="b"/>
          <a:lstStyle>
            <a:lvl1pPr>
              <a:defRPr sz="3200">
                <a:solidFill>
                  <a:srgbClr val="008D36"/>
                </a:solidFill>
              </a:defRPr>
            </a:lvl1pPr>
          </a:lstStyle>
          <a:p>
            <a:r>
              <a:rPr lang="nl-NL"/>
              <a:t>Klik om stijl te bewerken</a:t>
            </a:r>
            <a:endParaRPr lang="nl-BE"/>
          </a:p>
        </p:txBody>
      </p:sp>
      <p:sp>
        <p:nvSpPr>
          <p:cNvPr id="3" name="Tijdelijke aanduiding voor afbeelding 2">
            <a:extLst>
              <a:ext uri="{FF2B5EF4-FFF2-40B4-BE49-F238E27FC236}">
                <a16:creationId xmlns:a16="http://schemas.microsoft.com/office/drawing/2014/main" id="{C97B7C98-0B60-7B49-AC5A-22D391ACDA0E}"/>
              </a:ext>
            </a:extLst>
          </p:cNvPr>
          <p:cNvSpPr>
            <a:spLocks noGrp="1"/>
          </p:cNvSpPr>
          <p:nvPr>
            <p:ph type="pic" idx="1"/>
          </p:nvPr>
        </p:nvSpPr>
        <p:spPr>
          <a:xfrm>
            <a:off x="5183188" y="987425"/>
            <a:ext cx="652113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BE"/>
          </a:p>
        </p:txBody>
      </p:sp>
      <p:sp>
        <p:nvSpPr>
          <p:cNvPr id="4" name="Tijdelijke aanduiding voor tekst 3">
            <a:extLst>
              <a:ext uri="{FF2B5EF4-FFF2-40B4-BE49-F238E27FC236}">
                <a16:creationId xmlns:a16="http://schemas.microsoft.com/office/drawing/2014/main" id="{AEDFED00-5573-B343-B286-D3095BE8F452}"/>
              </a:ext>
            </a:extLst>
          </p:cNvPr>
          <p:cNvSpPr>
            <a:spLocks noGrp="1"/>
          </p:cNvSpPr>
          <p:nvPr>
            <p:ph type="body" sz="half" idx="2"/>
          </p:nvPr>
        </p:nvSpPr>
        <p:spPr>
          <a:xfrm>
            <a:off x="466344" y="2057400"/>
            <a:ext cx="4305681"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Tree>
    <p:extLst>
      <p:ext uri="{BB962C8B-B14F-4D97-AF65-F5344CB8AC3E}">
        <p14:creationId xmlns:p14="http://schemas.microsoft.com/office/powerpoint/2010/main" val="35516124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7581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ekop">
    <p:bg>
      <p:bgPr>
        <a:solidFill>
          <a:srgbClr val="2086C5"/>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3FD63D-21B6-2A4C-9F65-64D43DE23A09}"/>
              </a:ext>
            </a:extLst>
          </p:cNvPr>
          <p:cNvSpPr>
            <a:spLocks noGrp="1"/>
          </p:cNvSpPr>
          <p:nvPr>
            <p:ph type="title"/>
          </p:nvPr>
        </p:nvSpPr>
        <p:spPr>
          <a:xfrm>
            <a:off x="466344" y="1664018"/>
            <a:ext cx="11247120" cy="2852737"/>
          </a:xfrm>
        </p:spPr>
        <p:txBody>
          <a:bodyPr anchor="b"/>
          <a:lstStyle>
            <a:lvl1pPr>
              <a:defRPr sz="6000">
                <a:solidFill>
                  <a:schemeClr val="bg1"/>
                </a:solidFill>
              </a:defRPr>
            </a:lvl1pPr>
          </a:lstStyle>
          <a:p>
            <a:r>
              <a:rPr lang="nl-NL"/>
              <a:t>Klik om stijl te bewerken</a:t>
            </a:r>
            <a:endParaRPr lang="nl-BE"/>
          </a:p>
        </p:txBody>
      </p:sp>
      <p:pic>
        <p:nvPicPr>
          <p:cNvPr id="9" name="Afbeelding 8">
            <a:extLst>
              <a:ext uri="{FF2B5EF4-FFF2-40B4-BE49-F238E27FC236}">
                <a16:creationId xmlns:a16="http://schemas.microsoft.com/office/drawing/2014/main" id="{C2073E8B-C96F-8346-9BE9-96774E90D4E9}"/>
              </a:ext>
            </a:extLst>
          </p:cNvPr>
          <p:cNvPicPr>
            <a:picLocks noChangeAspect="1"/>
          </p:cNvPicPr>
          <p:nvPr userDrawn="1"/>
        </p:nvPicPr>
        <p:blipFill>
          <a:blip r:embed="rId2"/>
          <a:stretch>
            <a:fillRect/>
          </a:stretch>
        </p:blipFill>
        <p:spPr>
          <a:xfrm>
            <a:off x="399600" y="6552000"/>
            <a:ext cx="720000" cy="101818"/>
          </a:xfrm>
          <a:prstGeom prst="rect">
            <a:avLst/>
          </a:prstGeom>
        </p:spPr>
      </p:pic>
    </p:spTree>
    <p:extLst>
      <p:ext uri="{BB962C8B-B14F-4D97-AF65-F5344CB8AC3E}">
        <p14:creationId xmlns:p14="http://schemas.microsoft.com/office/powerpoint/2010/main" val="1252391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Sectiekop">
    <p:bg>
      <p:bgPr>
        <a:solidFill>
          <a:srgbClr val="008D36"/>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3FD63D-21B6-2A4C-9F65-64D43DE23A09}"/>
              </a:ext>
            </a:extLst>
          </p:cNvPr>
          <p:cNvSpPr>
            <a:spLocks noGrp="1"/>
          </p:cNvSpPr>
          <p:nvPr>
            <p:ph type="title"/>
          </p:nvPr>
        </p:nvSpPr>
        <p:spPr>
          <a:xfrm>
            <a:off x="475488" y="1664018"/>
            <a:ext cx="11247120" cy="2852737"/>
          </a:xfrm>
        </p:spPr>
        <p:txBody>
          <a:bodyPr anchor="b"/>
          <a:lstStyle>
            <a:lvl1pPr>
              <a:defRPr sz="6000">
                <a:solidFill>
                  <a:schemeClr val="bg1"/>
                </a:solidFill>
              </a:defRPr>
            </a:lvl1pPr>
          </a:lstStyle>
          <a:p>
            <a:r>
              <a:rPr lang="nl-NL"/>
              <a:t>Klik om stijl te bewerken</a:t>
            </a:r>
            <a:endParaRPr lang="nl-BE"/>
          </a:p>
        </p:txBody>
      </p:sp>
      <p:pic>
        <p:nvPicPr>
          <p:cNvPr id="9" name="Afbeelding 8">
            <a:extLst>
              <a:ext uri="{FF2B5EF4-FFF2-40B4-BE49-F238E27FC236}">
                <a16:creationId xmlns:a16="http://schemas.microsoft.com/office/drawing/2014/main" id="{C2073E8B-C96F-8346-9BE9-96774E90D4E9}"/>
              </a:ext>
            </a:extLst>
          </p:cNvPr>
          <p:cNvPicPr>
            <a:picLocks noChangeAspect="1"/>
          </p:cNvPicPr>
          <p:nvPr userDrawn="1"/>
        </p:nvPicPr>
        <p:blipFill>
          <a:blip r:embed="rId2"/>
          <a:stretch>
            <a:fillRect/>
          </a:stretch>
        </p:blipFill>
        <p:spPr>
          <a:xfrm>
            <a:off x="399600" y="6552000"/>
            <a:ext cx="720000" cy="101818"/>
          </a:xfrm>
          <a:prstGeom prst="rect">
            <a:avLst/>
          </a:prstGeom>
        </p:spPr>
      </p:pic>
    </p:spTree>
    <p:extLst>
      <p:ext uri="{BB962C8B-B14F-4D97-AF65-F5344CB8AC3E}">
        <p14:creationId xmlns:p14="http://schemas.microsoft.com/office/powerpoint/2010/main" val="3993015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0C7AB5-3258-984A-9C97-8167A6F6356B}"/>
              </a:ext>
            </a:extLst>
          </p:cNvPr>
          <p:cNvSpPr>
            <a:spLocks noGrp="1"/>
          </p:cNvSpPr>
          <p:nvPr>
            <p:ph type="title"/>
          </p:nvPr>
        </p:nvSpPr>
        <p:spPr/>
        <p:txBody>
          <a:bodyPr/>
          <a:lstStyle>
            <a:lvl1pPr>
              <a:defRPr>
                <a:solidFill>
                  <a:srgbClr val="1D71B8"/>
                </a:solidFill>
              </a:defRPr>
            </a:lvl1p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D7B9ABE2-FC88-BD43-BFAB-288516B21E75}"/>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ianummer 3"/>
          <p:cNvSpPr>
            <a:spLocks noGrp="1"/>
          </p:cNvSpPr>
          <p:nvPr>
            <p:ph type="sldNum" sz="quarter" idx="10"/>
          </p:nvPr>
        </p:nvSpPr>
        <p:spPr/>
        <p:txBody>
          <a:bodyPr/>
          <a:lstStyle/>
          <a:p>
            <a:fld id="{2691482F-D63A-4DB3-831B-E5DF2FE757FB}" type="slidenum">
              <a:rPr lang="nl-BE" smtClean="0"/>
              <a:pPr/>
              <a:t>‹nr.›</a:t>
            </a:fld>
            <a:endParaRPr lang="nl-BE"/>
          </a:p>
        </p:txBody>
      </p:sp>
    </p:spTree>
    <p:extLst>
      <p:ext uri="{BB962C8B-B14F-4D97-AF65-F5344CB8AC3E}">
        <p14:creationId xmlns:p14="http://schemas.microsoft.com/office/powerpoint/2010/main" val="2374379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2_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64E5DD-A03B-DC4B-949F-E498DA9E421A}"/>
              </a:ext>
            </a:extLst>
          </p:cNvPr>
          <p:cNvSpPr>
            <a:spLocks noGrp="1"/>
          </p:cNvSpPr>
          <p:nvPr>
            <p:ph type="title"/>
          </p:nvPr>
        </p:nvSpPr>
        <p:spPr/>
        <p:txBody>
          <a:bodyPr/>
          <a:lstStyle>
            <a:lvl1pPr>
              <a:defRPr>
                <a:solidFill>
                  <a:srgbClr val="1D71B8"/>
                </a:solidFill>
              </a:defRPr>
            </a:lvl1pPr>
          </a:lstStyle>
          <a:p>
            <a:r>
              <a:rPr lang="nl-NL"/>
              <a:t>Klik om stijl te bewerken</a:t>
            </a:r>
            <a:endParaRPr lang="nl-BE"/>
          </a:p>
        </p:txBody>
      </p:sp>
    </p:spTree>
    <p:extLst>
      <p:ext uri="{BB962C8B-B14F-4D97-AF65-F5344CB8AC3E}">
        <p14:creationId xmlns:p14="http://schemas.microsoft.com/office/powerpoint/2010/main" val="724459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F976C5-F5A1-B347-9F9C-F2F998BE908B}"/>
              </a:ext>
            </a:extLst>
          </p:cNvPr>
          <p:cNvSpPr>
            <a:spLocks noGrp="1"/>
          </p:cNvSpPr>
          <p:nvPr>
            <p:ph type="title"/>
          </p:nvPr>
        </p:nvSpPr>
        <p:spPr/>
        <p:txBody>
          <a:bodyPr/>
          <a:lstStyle>
            <a:lvl1pPr>
              <a:defRPr>
                <a:solidFill>
                  <a:srgbClr val="1D71B8"/>
                </a:solidFill>
              </a:defRPr>
            </a:lvl1p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2A007855-0264-934F-A5EC-6CC34EDAC723}"/>
              </a:ext>
            </a:extLst>
          </p:cNvPr>
          <p:cNvSpPr>
            <a:spLocks noGrp="1"/>
          </p:cNvSpPr>
          <p:nvPr>
            <p:ph sz="half" idx="1"/>
          </p:nvPr>
        </p:nvSpPr>
        <p:spPr>
          <a:xfrm>
            <a:off x="399288" y="1804162"/>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a:extLst>
              <a:ext uri="{FF2B5EF4-FFF2-40B4-BE49-F238E27FC236}">
                <a16:creationId xmlns:a16="http://schemas.microsoft.com/office/drawing/2014/main" id="{5C24353E-2AF1-5448-8495-E4C681C9B36D}"/>
              </a:ext>
            </a:extLst>
          </p:cNvPr>
          <p:cNvSpPr>
            <a:spLocks noGrp="1"/>
          </p:cNvSpPr>
          <p:nvPr>
            <p:ph sz="half" idx="2"/>
          </p:nvPr>
        </p:nvSpPr>
        <p:spPr>
          <a:xfrm>
            <a:off x="6166104" y="1804162"/>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2136750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0C7AB5-3258-984A-9C97-8167A6F6356B}"/>
              </a:ext>
            </a:extLst>
          </p:cNvPr>
          <p:cNvSpPr>
            <a:spLocks noGrp="1"/>
          </p:cNvSpPr>
          <p:nvPr>
            <p:ph type="title"/>
          </p:nvPr>
        </p:nvSpPr>
        <p:spPr/>
        <p:txBody>
          <a:bodyPr/>
          <a:lstStyle>
            <a:lvl1pPr>
              <a:defRPr>
                <a:solidFill>
                  <a:srgbClr val="008D36"/>
                </a:solidFill>
              </a:defRPr>
            </a:lvl1p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D7B9ABE2-FC88-BD43-BFAB-288516B21E75}"/>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582479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3_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64E5DD-A03B-DC4B-949F-E498DA9E421A}"/>
              </a:ext>
            </a:extLst>
          </p:cNvPr>
          <p:cNvSpPr>
            <a:spLocks noGrp="1"/>
          </p:cNvSpPr>
          <p:nvPr>
            <p:ph type="title"/>
          </p:nvPr>
        </p:nvSpPr>
        <p:spPr/>
        <p:txBody>
          <a:bodyPr/>
          <a:lstStyle>
            <a:lvl1pPr>
              <a:defRPr>
                <a:solidFill>
                  <a:srgbClr val="008D36"/>
                </a:solidFill>
              </a:defRPr>
            </a:lvl1pPr>
          </a:lstStyle>
          <a:p>
            <a:r>
              <a:rPr lang="nl-NL"/>
              <a:t>Klik om stijl te bewerken</a:t>
            </a:r>
            <a:endParaRPr lang="nl-BE"/>
          </a:p>
        </p:txBody>
      </p:sp>
    </p:spTree>
    <p:extLst>
      <p:ext uri="{BB962C8B-B14F-4D97-AF65-F5344CB8AC3E}">
        <p14:creationId xmlns:p14="http://schemas.microsoft.com/office/powerpoint/2010/main" val="127781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1_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F976C5-F5A1-B347-9F9C-F2F998BE908B}"/>
              </a:ext>
            </a:extLst>
          </p:cNvPr>
          <p:cNvSpPr>
            <a:spLocks noGrp="1"/>
          </p:cNvSpPr>
          <p:nvPr>
            <p:ph type="title"/>
          </p:nvPr>
        </p:nvSpPr>
        <p:spPr/>
        <p:txBody>
          <a:bodyPr/>
          <a:lstStyle>
            <a:lvl1pPr>
              <a:defRPr>
                <a:solidFill>
                  <a:srgbClr val="008D36"/>
                </a:solidFill>
              </a:defRPr>
            </a:lvl1p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2A007855-0264-934F-A5EC-6CC34EDAC723}"/>
              </a:ext>
            </a:extLst>
          </p:cNvPr>
          <p:cNvSpPr>
            <a:spLocks noGrp="1"/>
          </p:cNvSpPr>
          <p:nvPr>
            <p:ph sz="half" idx="1"/>
          </p:nvPr>
        </p:nvSpPr>
        <p:spPr>
          <a:xfrm>
            <a:off x="399288" y="1804162"/>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a:extLst>
              <a:ext uri="{FF2B5EF4-FFF2-40B4-BE49-F238E27FC236}">
                <a16:creationId xmlns:a16="http://schemas.microsoft.com/office/drawing/2014/main" id="{5C24353E-2AF1-5448-8495-E4C681C9B36D}"/>
              </a:ext>
            </a:extLst>
          </p:cNvPr>
          <p:cNvSpPr>
            <a:spLocks noGrp="1"/>
          </p:cNvSpPr>
          <p:nvPr>
            <p:ph sz="half" idx="2"/>
          </p:nvPr>
        </p:nvSpPr>
        <p:spPr>
          <a:xfrm>
            <a:off x="6166104" y="1804162"/>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684066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F19F593-FF93-AB40-A810-AE1041F5FFC8}"/>
              </a:ext>
            </a:extLst>
          </p:cNvPr>
          <p:cNvSpPr>
            <a:spLocks noGrp="1"/>
          </p:cNvSpPr>
          <p:nvPr>
            <p:ph type="title"/>
          </p:nvPr>
        </p:nvSpPr>
        <p:spPr>
          <a:xfrm>
            <a:off x="399288" y="365125"/>
            <a:ext cx="11323320" cy="1325563"/>
          </a:xfrm>
          <a:prstGeom prst="rect">
            <a:avLst/>
          </a:prstGeom>
        </p:spPr>
        <p:txBody>
          <a:bodyPr vert="horz" lIns="91440" tIns="45720" rIns="91440" bIns="45720" rtlCol="0" anchor="ctr">
            <a:normAutofit/>
          </a:bodyPr>
          <a:lstStyle/>
          <a:p>
            <a:r>
              <a:rPr lang="nl-NL"/>
              <a:t>Klik om de stijl te bewerken</a:t>
            </a:r>
            <a:endParaRPr lang="nl-BE"/>
          </a:p>
        </p:txBody>
      </p:sp>
      <p:sp>
        <p:nvSpPr>
          <p:cNvPr id="3" name="Tijdelijke aanduiding voor tekst 2">
            <a:extLst>
              <a:ext uri="{FF2B5EF4-FFF2-40B4-BE49-F238E27FC236}">
                <a16:creationId xmlns:a16="http://schemas.microsoft.com/office/drawing/2014/main" id="{2A5B8B13-E8BE-4C48-8C18-13868B7C2F6B}"/>
              </a:ext>
            </a:extLst>
          </p:cNvPr>
          <p:cNvSpPr>
            <a:spLocks noGrp="1"/>
          </p:cNvSpPr>
          <p:nvPr>
            <p:ph type="body" idx="1"/>
          </p:nvPr>
        </p:nvSpPr>
        <p:spPr>
          <a:xfrm>
            <a:off x="399288" y="1825625"/>
            <a:ext cx="1132332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pic>
        <p:nvPicPr>
          <p:cNvPr id="7" name="Afbeelding 6">
            <a:extLst>
              <a:ext uri="{FF2B5EF4-FFF2-40B4-BE49-F238E27FC236}">
                <a16:creationId xmlns:a16="http://schemas.microsoft.com/office/drawing/2014/main" id="{FA6E8D1B-943F-634E-9BF6-1A3EABA651E6}"/>
              </a:ext>
            </a:extLst>
          </p:cNvPr>
          <p:cNvPicPr>
            <a:picLocks noChangeAspect="1"/>
          </p:cNvPicPr>
          <p:nvPr userDrawn="1"/>
        </p:nvPicPr>
        <p:blipFill>
          <a:blip r:embed="rId18"/>
          <a:stretch>
            <a:fillRect/>
          </a:stretch>
        </p:blipFill>
        <p:spPr>
          <a:xfrm>
            <a:off x="399288" y="6494490"/>
            <a:ext cx="720000" cy="101818"/>
          </a:xfrm>
          <a:prstGeom prst="rect">
            <a:avLst/>
          </a:prstGeom>
        </p:spPr>
      </p:pic>
      <p:sp>
        <p:nvSpPr>
          <p:cNvPr id="4" name="Tijdelijke aanduiding voor dianummer 3"/>
          <p:cNvSpPr>
            <a:spLocks noGrp="1"/>
          </p:cNvSpPr>
          <p:nvPr>
            <p:ph type="sldNum" sz="quarter" idx="4"/>
          </p:nvPr>
        </p:nvSpPr>
        <p:spPr>
          <a:xfrm>
            <a:off x="8979408" y="6362836"/>
            <a:ext cx="2743200" cy="365125"/>
          </a:xfrm>
          <a:prstGeom prst="rect">
            <a:avLst/>
          </a:prstGeom>
        </p:spPr>
        <p:txBody>
          <a:bodyPr vert="horz" lIns="91440" tIns="45720" rIns="91440" bIns="45720" rtlCol="0" anchor="ctr"/>
          <a:lstStyle>
            <a:lvl1pPr algn="r">
              <a:defRPr sz="1100">
                <a:solidFill>
                  <a:schemeClr val="bg2">
                    <a:lumMod val="50000"/>
                  </a:schemeClr>
                </a:solidFill>
              </a:defRPr>
            </a:lvl1pPr>
          </a:lstStyle>
          <a:p>
            <a:fld id="{2691482F-D63A-4DB3-831B-E5DF2FE757FB}" type="slidenum">
              <a:rPr lang="nl-BE" smtClean="0"/>
              <a:pPr/>
              <a:t>‹nr.›</a:t>
            </a:fld>
            <a:endParaRPr lang="nl-BE"/>
          </a:p>
        </p:txBody>
      </p:sp>
    </p:spTree>
    <p:extLst>
      <p:ext uri="{BB962C8B-B14F-4D97-AF65-F5344CB8AC3E}">
        <p14:creationId xmlns:p14="http://schemas.microsoft.com/office/powerpoint/2010/main" val="347057494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0" r:id="rId3"/>
    <p:sldLayoutId id="2147483650" r:id="rId4"/>
    <p:sldLayoutId id="2147483659" r:id="rId5"/>
    <p:sldLayoutId id="2147483652" r:id="rId6"/>
    <p:sldLayoutId id="2147483664" r:id="rId7"/>
    <p:sldLayoutId id="2147483665" r:id="rId8"/>
    <p:sldLayoutId id="2147483666" r:id="rId9"/>
    <p:sldLayoutId id="2147483653" r:id="rId10"/>
    <p:sldLayoutId id="2147483661" r:id="rId11"/>
    <p:sldLayoutId id="2147483656" r:id="rId12"/>
    <p:sldLayoutId id="2147483662" r:id="rId13"/>
    <p:sldLayoutId id="2147483657" r:id="rId14"/>
    <p:sldLayoutId id="2147483663" r:id="rId15"/>
    <p:sldLayoutId id="2147483655" r:id="rId16"/>
  </p:sldLayoutIdLst>
  <p:hf hdr="0" ftr="0" dt="0"/>
  <p:txStyles>
    <p:titleStyle>
      <a:lvl1pPr algn="l" defTabSz="914400" rtl="0" eaLnBrk="1" latinLnBrk="0" hangingPunct="1">
        <a:lnSpc>
          <a:spcPct val="90000"/>
        </a:lnSpc>
        <a:spcBef>
          <a:spcPct val="0"/>
        </a:spcBef>
        <a:buNone/>
        <a:defRPr sz="4400" b="1" kern="1200">
          <a:solidFill>
            <a:srgbClr val="2086C5"/>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Helvetica" pitchFamily="2"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Helvetica" pitchFamily="2"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Helvetica" pitchFamily="2"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Helvetica" pitchFamily="2"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Helvetica" pitchFamily="2"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www.mentimeter.com/s/8ea47d7354feb5c0172564fe2b51653e/f3758f7508ab"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hyperlink" Target="https://www.menti.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polleverywhere.com/"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6.xml"/><Relationship Id="rId1" Type="http://schemas.openxmlformats.org/officeDocument/2006/relationships/tags" Target="../tags/tag1.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6.xml"/><Relationship Id="rId1" Type="http://schemas.openxmlformats.org/officeDocument/2006/relationships/tags" Target="../tags/tag2.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20.svg"/></Relationships>
</file>

<file path=ppt/slides/_rels/slide25.xml.rels><?xml version="1.0" encoding="UTF-8" standalone="yes"?>
<Relationships xmlns="http://schemas.openxmlformats.org/package/2006/relationships"><Relationship Id="rId2" Type="http://schemas.openxmlformats.org/officeDocument/2006/relationships/hyperlink" Target="https://www.youtube.com/watch?v=3PArgkz_020" TargetMode="Externa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info-coronavirus.be/nl/mondmasker/" TargetMode="External"/><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486A37-5D58-244F-92BF-D62A0534ED12}"/>
              </a:ext>
            </a:extLst>
          </p:cNvPr>
          <p:cNvSpPr>
            <a:spLocks noGrp="1"/>
          </p:cNvSpPr>
          <p:nvPr>
            <p:ph type="ctrTitle"/>
          </p:nvPr>
        </p:nvSpPr>
        <p:spPr>
          <a:xfrm>
            <a:off x="771144" y="1116142"/>
            <a:ext cx="5870448" cy="2387600"/>
          </a:xfrm>
        </p:spPr>
        <p:txBody>
          <a:bodyPr>
            <a:normAutofit/>
          </a:bodyPr>
          <a:lstStyle/>
          <a:p>
            <a:r>
              <a:rPr lang="nl-BE"/>
              <a:t>Vragen uurtje CPBW </a:t>
            </a:r>
            <a:endParaRPr lang="nl-BE">
              <a:solidFill>
                <a:srgbClr val="1D71B8"/>
              </a:solidFill>
            </a:endParaRPr>
          </a:p>
        </p:txBody>
      </p:sp>
      <p:sp>
        <p:nvSpPr>
          <p:cNvPr id="3" name="Ondertitel 2">
            <a:extLst>
              <a:ext uri="{FF2B5EF4-FFF2-40B4-BE49-F238E27FC236}">
                <a16:creationId xmlns:a16="http://schemas.microsoft.com/office/drawing/2014/main" id="{953C8DBC-9C8A-DC46-8AF4-C0ABD107320C}"/>
              </a:ext>
            </a:extLst>
          </p:cNvPr>
          <p:cNvSpPr>
            <a:spLocks noGrp="1"/>
          </p:cNvSpPr>
          <p:nvPr>
            <p:ph type="subTitle" idx="1"/>
          </p:nvPr>
        </p:nvSpPr>
        <p:spPr>
          <a:xfrm>
            <a:off x="771144" y="3602038"/>
            <a:ext cx="5870448" cy="622490"/>
          </a:xfrm>
        </p:spPr>
        <p:txBody>
          <a:bodyPr vert="horz" lIns="91440" tIns="45720" rIns="91440" bIns="45720" rtlCol="0" anchor="t">
            <a:normAutofit/>
          </a:bodyPr>
          <a:lstStyle/>
          <a:p>
            <a:r>
              <a:rPr lang="nl-BE"/>
              <a:t>25/02/2021</a:t>
            </a:r>
          </a:p>
        </p:txBody>
      </p:sp>
      <p:pic>
        <p:nvPicPr>
          <p:cNvPr id="6" name="Afbeelding 5">
            <a:extLst>
              <a:ext uri="{FF2B5EF4-FFF2-40B4-BE49-F238E27FC236}">
                <a16:creationId xmlns:a16="http://schemas.microsoft.com/office/drawing/2014/main" id="{163538E3-F3F3-4944-8BAF-BA6B14FD6191}"/>
              </a:ext>
            </a:extLst>
          </p:cNvPr>
          <p:cNvPicPr>
            <a:picLocks noChangeAspect="1"/>
          </p:cNvPicPr>
          <p:nvPr/>
        </p:nvPicPr>
        <p:blipFill>
          <a:blip r:embed="rId3"/>
          <a:stretch>
            <a:fillRect/>
          </a:stretch>
        </p:blipFill>
        <p:spPr>
          <a:xfrm>
            <a:off x="7035113" y="4615641"/>
            <a:ext cx="4968034" cy="2065465"/>
          </a:xfrm>
          <a:prstGeom prst="rect">
            <a:avLst/>
          </a:prstGeom>
        </p:spPr>
      </p:pic>
      <p:sp>
        <p:nvSpPr>
          <p:cNvPr id="5" name="Ondertitel 2">
            <a:extLst>
              <a:ext uri="{FF2B5EF4-FFF2-40B4-BE49-F238E27FC236}">
                <a16:creationId xmlns:a16="http://schemas.microsoft.com/office/drawing/2014/main" id="{ABCC2CFD-E9F9-43F6-953C-2DBA03087DD7}"/>
              </a:ext>
            </a:extLst>
          </p:cNvPr>
          <p:cNvSpPr txBox="1">
            <a:spLocks/>
          </p:cNvSpPr>
          <p:nvPr/>
        </p:nvSpPr>
        <p:spPr>
          <a:xfrm>
            <a:off x="785078" y="4694964"/>
            <a:ext cx="5870448" cy="622490"/>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Helvetica" pitchFamily="2" charset="0"/>
              <a:buNone/>
              <a:defRPr sz="3600" b="1" kern="1200">
                <a:solidFill>
                  <a:srgbClr val="008D36"/>
                </a:solidFill>
                <a:latin typeface="+mn-lt"/>
                <a:ea typeface="+mn-ea"/>
                <a:cs typeface="+mn-cs"/>
              </a:defRPr>
            </a:lvl1pPr>
            <a:lvl2pPr marL="457200" indent="0" algn="ctr" defTabSz="914400" rtl="0" eaLnBrk="1" latinLnBrk="0" hangingPunct="1">
              <a:lnSpc>
                <a:spcPct val="90000"/>
              </a:lnSpc>
              <a:spcBef>
                <a:spcPts val="500"/>
              </a:spcBef>
              <a:buFont typeface="Helvetica" pitchFamily="2"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Helvetica" pitchFamily="2"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Helvetica" pitchFamily="2"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Helvetica" pitchFamily="2"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nl-BE"/>
              <a:t>Christa Vercruysse</a:t>
            </a:r>
          </a:p>
        </p:txBody>
      </p:sp>
    </p:spTree>
    <p:extLst>
      <p:ext uri="{BB962C8B-B14F-4D97-AF65-F5344CB8AC3E}">
        <p14:creationId xmlns:p14="http://schemas.microsoft.com/office/powerpoint/2010/main" val="13971540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AABC58-57ED-4FA3-924C-F8B8218475C7}"/>
              </a:ext>
            </a:extLst>
          </p:cNvPr>
          <p:cNvSpPr>
            <a:spLocks noGrp="1"/>
          </p:cNvSpPr>
          <p:nvPr>
            <p:ph type="title"/>
          </p:nvPr>
        </p:nvSpPr>
        <p:spPr/>
        <p:txBody>
          <a:bodyPr/>
          <a:lstStyle/>
          <a:p>
            <a:r>
              <a:rPr lang="nl-BE" dirty="0"/>
              <a:t>Wat zal je kunnen vinden in het CPBW draaiboek </a:t>
            </a:r>
          </a:p>
        </p:txBody>
      </p:sp>
      <p:sp>
        <p:nvSpPr>
          <p:cNvPr id="3" name="Tijdelijke aanduiding voor inhoud 2">
            <a:extLst>
              <a:ext uri="{FF2B5EF4-FFF2-40B4-BE49-F238E27FC236}">
                <a16:creationId xmlns:a16="http://schemas.microsoft.com/office/drawing/2014/main" id="{6E0F22DD-F33B-46DD-9C4D-27BE58F5A2B8}"/>
              </a:ext>
            </a:extLst>
          </p:cNvPr>
          <p:cNvSpPr>
            <a:spLocks noGrp="1"/>
          </p:cNvSpPr>
          <p:nvPr>
            <p:ph idx="1"/>
          </p:nvPr>
        </p:nvSpPr>
        <p:spPr/>
        <p:txBody>
          <a:bodyPr>
            <a:normAutofit lnSpcReduction="10000"/>
          </a:bodyPr>
          <a:lstStyle/>
          <a:p>
            <a:pPr marL="0" indent="0">
              <a:lnSpc>
                <a:spcPct val="150000"/>
              </a:lnSpc>
              <a:buNone/>
            </a:pPr>
            <a:r>
              <a:rPr lang="nl-NL" dirty="0"/>
              <a:t>Het is vooral de combinatie van verschillende aspecten : </a:t>
            </a:r>
          </a:p>
          <a:p>
            <a:pPr marL="0" indent="0">
              <a:lnSpc>
                <a:spcPct val="150000"/>
              </a:lnSpc>
              <a:buNone/>
            </a:pPr>
            <a:r>
              <a:rPr lang="nl-NL" dirty="0"/>
              <a:t>• </a:t>
            </a:r>
            <a:r>
              <a:rPr lang="nl-NL" b="1" dirty="0">
                <a:solidFill>
                  <a:srgbClr val="008D36"/>
                </a:solidFill>
              </a:rPr>
              <a:t>verschillende personen</a:t>
            </a:r>
            <a:r>
              <a:rPr lang="nl-NL" dirty="0"/>
              <a:t> in een zelfde ruimte, </a:t>
            </a:r>
          </a:p>
          <a:p>
            <a:pPr>
              <a:lnSpc>
                <a:spcPct val="150000"/>
              </a:lnSpc>
              <a:buFont typeface="Arial" panose="020B0604020202020204" pitchFamily="34" charset="0"/>
              <a:buChar char="•"/>
            </a:pPr>
            <a:r>
              <a:rPr lang="nl-NL" b="1" dirty="0">
                <a:solidFill>
                  <a:srgbClr val="008D36"/>
                </a:solidFill>
              </a:rPr>
              <a:t>de oppervlakte </a:t>
            </a:r>
            <a:r>
              <a:rPr lang="nl-NL" dirty="0"/>
              <a:t>van de ruimte </a:t>
            </a:r>
          </a:p>
          <a:p>
            <a:pPr marL="0" indent="0">
              <a:lnSpc>
                <a:spcPct val="150000"/>
              </a:lnSpc>
              <a:buNone/>
            </a:pPr>
            <a:r>
              <a:rPr lang="nl-NL" dirty="0"/>
              <a:t>• met </a:t>
            </a:r>
            <a:r>
              <a:rPr lang="nl-NL" b="1" dirty="0">
                <a:solidFill>
                  <a:srgbClr val="008D36"/>
                </a:solidFill>
              </a:rPr>
              <a:t>onvoldoende verluchting </a:t>
            </a:r>
          </a:p>
          <a:p>
            <a:pPr marL="0" indent="0">
              <a:lnSpc>
                <a:spcPct val="150000"/>
              </a:lnSpc>
              <a:buNone/>
            </a:pPr>
            <a:r>
              <a:rPr lang="nl-NL" dirty="0"/>
              <a:t>• en waar </a:t>
            </a:r>
            <a:r>
              <a:rPr lang="nl-NL" b="1" dirty="0">
                <a:solidFill>
                  <a:srgbClr val="008D36"/>
                </a:solidFill>
              </a:rPr>
              <a:t>veel gebabbeld </a:t>
            </a:r>
            <a:r>
              <a:rPr lang="nl-NL" dirty="0"/>
              <a:t>wordt</a:t>
            </a:r>
          </a:p>
          <a:p>
            <a:pPr marL="0" indent="0">
              <a:lnSpc>
                <a:spcPct val="150000"/>
              </a:lnSpc>
              <a:buNone/>
            </a:pPr>
            <a:r>
              <a:rPr lang="nl-NL" dirty="0"/>
              <a:t>die mee bepaalt of het nodig is </a:t>
            </a:r>
            <a:r>
              <a:rPr lang="nl-NL" b="1" dirty="0">
                <a:solidFill>
                  <a:srgbClr val="008D36"/>
                </a:solidFill>
              </a:rPr>
              <a:t>steeds</a:t>
            </a:r>
            <a:r>
              <a:rPr lang="nl-NL" dirty="0"/>
              <a:t> je mondmasker te dragen</a:t>
            </a:r>
            <a:endParaRPr lang="nl-BE" dirty="0"/>
          </a:p>
          <a:p>
            <a:pPr marL="0" indent="0">
              <a:buNone/>
            </a:pPr>
            <a:endParaRPr lang="nl-BE" dirty="0"/>
          </a:p>
        </p:txBody>
      </p:sp>
      <p:sp>
        <p:nvSpPr>
          <p:cNvPr id="4" name="Tijdelijke aanduiding voor dianummer 3">
            <a:extLst>
              <a:ext uri="{FF2B5EF4-FFF2-40B4-BE49-F238E27FC236}">
                <a16:creationId xmlns:a16="http://schemas.microsoft.com/office/drawing/2014/main" id="{B3F04C8A-8269-43D8-81EC-57C4B20B4534}"/>
              </a:ext>
            </a:extLst>
          </p:cNvPr>
          <p:cNvSpPr>
            <a:spLocks noGrp="1"/>
          </p:cNvSpPr>
          <p:nvPr>
            <p:ph type="sldNum" sz="quarter" idx="10"/>
          </p:nvPr>
        </p:nvSpPr>
        <p:spPr/>
        <p:txBody>
          <a:bodyPr/>
          <a:lstStyle/>
          <a:p>
            <a:fld id="{2691482F-D63A-4DB3-831B-E5DF2FE757FB}" type="slidenum">
              <a:rPr lang="nl-BE" smtClean="0"/>
              <a:pPr/>
              <a:t>10</a:t>
            </a:fld>
            <a:endParaRPr lang="nl-BE"/>
          </a:p>
        </p:txBody>
      </p:sp>
    </p:spTree>
    <p:extLst>
      <p:ext uri="{BB962C8B-B14F-4D97-AF65-F5344CB8AC3E}">
        <p14:creationId xmlns:p14="http://schemas.microsoft.com/office/powerpoint/2010/main" val="9631293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5C9167-6B64-4347-9C02-A2A5F13CFA3E}"/>
              </a:ext>
            </a:extLst>
          </p:cNvPr>
          <p:cNvSpPr>
            <a:spLocks noGrp="1"/>
          </p:cNvSpPr>
          <p:nvPr>
            <p:ph type="title"/>
          </p:nvPr>
        </p:nvSpPr>
        <p:spPr/>
        <p:txBody>
          <a:bodyPr/>
          <a:lstStyle/>
          <a:p>
            <a:r>
              <a:rPr lang="nl-BE" dirty="0"/>
              <a:t>Wat kan je vinden in het CPBW draaiboek </a:t>
            </a:r>
          </a:p>
        </p:txBody>
      </p:sp>
      <p:sp>
        <p:nvSpPr>
          <p:cNvPr id="3" name="Tijdelijke aanduiding voor inhoud 2">
            <a:extLst>
              <a:ext uri="{FF2B5EF4-FFF2-40B4-BE49-F238E27FC236}">
                <a16:creationId xmlns:a16="http://schemas.microsoft.com/office/drawing/2014/main" id="{CCEDCA17-D44B-4B54-A878-DB02F118160E}"/>
              </a:ext>
            </a:extLst>
          </p:cNvPr>
          <p:cNvSpPr>
            <a:spLocks noGrp="1"/>
          </p:cNvSpPr>
          <p:nvPr>
            <p:ph idx="1"/>
          </p:nvPr>
        </p:nvSpPr>
        <p:spPr/>
        <p:txBody>
          <a:bodyPr/>
          <a:lstStyle/>
          <a:p>
            <a:pPr marL="0" indent="0">
              <a:lnSpc>
                <a:spcPct val="150000"/>
              </a:lnSpc>
              <a:buNone/>
            </a:pPr>
            <a:r>
              <a:rPr lang="nl-NL" b="1" dirty="0">
                <a:solidFill>
                  <a:srgbClr val="008D36"/>
                </a:solidFill>
              </a:rPr>
              <a:t>Mondmaskers worden </a:t>
            </a:r>
            <a:r>
              <a:rPr lang="nl-NL" b="1" strike="sngStrike" dirty="0">
                <a:solidFill>
                  <a:srgbClr val="008D36"/>
                </a:solidFill>
                <a:highlight>
                  <a:srgbClr val="C0C0C0"/>
                </a:highlight>
              </a:rPr>
              <a:t>sterk aanbevolen </a:t>
            </a:r>
            <a:r>
              <a:rPr lang="nl-NL" b="1" dirty="0">
                <a:solidFill>
                  <a:srgbClr val="FF0000"/>
                </a:solidFill>
              </a:rPr>
              <a:t>altijd gedragen</a:t>
            </a:r>
            <a:r>
              <a:rPr lang="nl-NL" dirty="0"/>
              <a:t>: </a:t>
            </a:r>
          </a:p>
          <a:p>
            <a:pPr>
              <a:lnSpc>
                <a:spcPct val="150000"/>
              </a:lnSpc>
              <a:buFont typeface="Courier New" panose="02070309020205020404" pitchFamily="49" charset="0"/>
              <a:buChar char="o"/>
            </a:pPr>
            <a:r>
              <a:rPr lang="nl-NL" dirty="0"/>
              <a:t> in een afgesloten bureau wanneer je met verschillende werknemers langere tijd in dezelfde ruimte verblijft. </a:t>
            </a:r>
          </a:p>
          <a:p>
            <a:pPr>
              <a:lnSpc>
                <a:spcPct val="150000"/>
              </a:lnSpc>
              <a:buFont typeface="Courier New" panose="02070309020205020404" pitchFamily="49" charset="0"/>
              <a:buChar char="o"/>
            </a:pPr>
            <a:r>
              <a:rPr lang="nl-NL" dirty="0"/>
              <a:t>voor personeelsleden die gewerkt hebben in triagecentrum of woonzorgcentrum </a:t>
            </a:r>
          </a:p>
          <a:p>
            <a:pPr>
              <a:lnSpc>
                <a:spcPct val="150000"/>
              </a:lnSpc>
              <a:buFont typeface="Courier New" panose="02070309020205020404" pitchFamily="49" charset="0"/>
              <a:buChar char="o"/>
            </a:pPr>
            <a:r>
              <a:rPr lang="nl-NL" dirty="0"/>
              <a:t>In lokalen waar veel gepraat wordt </a:t>
            </a:r>
            <a:endParaRPr lang="nl-BE" dirty="0"/>
          </a:p>
        </p:txBody>
      </p:sp>
      <p:sp>
        <p:nvSpPr>
          <p:cNvPr id="4" name="Tijdelijke aanduiding voor dianummer 3">
            <a:extLst>
              <a:ext uri="{FF2B5EF4-FFF2-40B4-BE49-F238E27FC236}">
                <a16:creationId xmlns:a16="http://schemas.microsoft.com/office/drawing/2014/main" id="{8729E2F1-9BDD-4DBE-AA39-70A638D41B24}"/>
              </a:ext>
            </a:extLst>
          </p:cNvPr>
          <p:cNvSpPr>
            <a:spLocks noGrp="1"/>
          </p:cNvSpPr>
          <p:nvPr>
            <p:ph type="sldNum" sz="quarter" idx="10"/>
          </p:nvPr>
        </p:nvSpPr>
        <p:spPr/>
        <p:txBody>
          <a:bodyPr/>
          <a:lstStyle/>
          <a:p>
            <a:fld id="{2691482F-D63A-4DB3-831B-E5DF2FE757FB}" type="slidenum">
              <a:rPr lang="nl-BE" smtClean="0"/>
              <a:pPr/>
              <a:t>11</a:t>
            </a:fld>
            <a:endParaRPr lang="nl-BE"/>
          </a:p>
        </p:txBody>
      </p:sp>
    </p:spTree>
    <p:extLst>
      <p:ext uri="{BB962C8B-B14F-4D97-AF65-F5344CB8AC3E}">
        <p14:creationId xmlns:p14="http://schemas.microsoft.com/office/powerpoint/2010/main" val="31566839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DB1C0C-CCF6-47C9-B20C-C2A7B755B928}"/>
              </a:ext>
            </a:extLst>
          </p:cNvPr>
          <p:cNvSpPr>
            <a:spLocks noGrp="1"/>
          </p:cNvSpPr>
          <p:nvPr>
            <p:ph type="title"/>
          </p:nvPr>
        </p:nvSpPr>
        <p:spPr/>
        <p:txBody>
          <a:bodyPr/>
          <a:lstStyle/>
          <a:p>
            <a:r>
              <a:rPr lang="nl-NL" dirty="0"/>
              <a:t>Alternatieven voor de evacuatie oefening</a:t>
            </a:r>
          </a:p>
        </p:txBody>
      </p:sp>
    </p:spTree>
    <p:extLst>
      <p:ext uri="{BB962C8B-B14F-4D97-AF65-F5344CB8AC3E}">
        <p14:creationId xmlns:p14="http://schemas.microsoft.com/office/powerpoint/2010/main" val="12018774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8C054A-813E-4DD5-BB1B-9BBF5C88F6A7}"/>
              </a:ext>
            </a:extLst>
          </p:cNvPr>
          <p:cNvSpPr>
            <a:spLocks noGrp="1"/>
          </p:cNvSpPr>
          <p:nvPr>
            <p:ph type="title"/>
          </p:nvPr>
        </p:nvSpPr>
        <p:spPr/>
        <p:txBody>
          <a:bodyPr/>
          <a:lstStyle/>
          <a:p>
            <a:r>
              <a:rPr lang="nl-BE"/>
              <a:t>Regelgeving</a:t>
            </a:r>
          </a:p>
        </p:txBody>
      </p:sp>
      <p:sp>
        <p:nvSpPr>
          <p:cNvPr id="4" name="Tijdelijke aanduiding voor dianummer 3">
            <a:extLst>
              <a:ext uri="{FF2B5EF4-FFF2-40B4-BE49-F238E27FC236}">
                <a16:creationId xmlns:a16="http://schemas.microsoft.com/office/drawing/2014/main" id="{3F6A2108-8534-4C4A-8C73-6EFDC8F790BA}"/>
              </a:ext>
            </a:extLst>
          </p:cNvPr>
          <p:cNvSpPr>
            <a:spLocks noGrp="1"/>
          </p:cNvSpPr>
          <p:nvPr>
            <p:ph type="sldNum" sz="quarter" idx="10"/>
          </p:nvPr>
        </p:nvSpPr>
        <p:spPr/>
        <p:txBody>
          <a:bodyPr/>
          <a:lstStyle/>
          <a:p>
            <a:fld id="{2691482F-D63A-4DB3-831B-E5DF2FE757FB}" type="slidenum">
              <a:rPr lang="nl-BE" smtClean="0"/>
              <a:pPr/>
              <a:t>13</a:t>
            </a:fld>
            <a:endParaRPr lang="nl-BE"/>
          </a:p>
        </p:txBody>
      </p:sp>
      <p:sp>
        <p:nvSpPr>
          <p:cNvPr id="6" name="Tijdelijke aanduiding voor inhoud 5">
            <a:extLst>
              <a:ext uri="{FF2B5EF4-FFF2-40B4-BE49-F238E27FC236}">
                <a16:creationId xmlns:a16="http://schemas.microsoft.com/office/drawing/2014/main" id="{DD18C8CE-BA08-487F-AE7E-012C8DA5C3FC}"/>
              </a:ext>
            </a:extLst>
          </p:cNvPr>
          <p:cNvSpPr>
            <a:spLocks noGrp="1"/>
          </p:cNvSpPr>
          <p:nvPr>
            <p:ph idx="1"/>
          </p:nvPr>
        </p:nvSpPr>
        <p:spPr/>
        <p:txBody>
          <a:bodyPr vert="horz" lIns="91440" tIns="45720" rIns="91440" bIns="45720" rtlCol="0" anchor="t">
            <a:normAutofit/>
          </a:bodyPr>
          <a:lstStyle/>
          <a:p>
            <a:pPr marL="0" indent="0">
              <a:buNone/>
            </a:pPr>
            <a:r>
              <a:rPr lang="nl-NL" dirty="0"/>
              <a:t>De werkgever voorziet in de nodige vorming met als doel de volgende bekwaamheden te verwerven: </a:t>
            </a:r>
          </a:p>
          <a:p>
            <a:pPr marL="514350" indent="-514350">
              <a:buFont typeface="+mj-lt"/>
              <a:buAutoNum type="arabicPeriod"/>
            </a:pPr>
            <a:r>
              <a:rPr lang="nl-NL" dirty="0"/>
              <a:t>gedrag te stellen dat tot doel heeft brand te voorkomen </a:t>
            </a:r>
          </a:p>
          <a:p>
            <a:pPr marL="514350" indent="-514350">
              <a:buFont typeface="+mj-lt"/>
              <a:buAutoNum type="arabicPeriod"/>
            </a:pPr>
            <a:r>
              <a:rPr lang="nl-NL" dirty="0"/>
              <a:t>op gepaste wijze te reageren bij ontdekking van brand</a:t>
            </a:r>
            <a:endParaRPr lang="nl-NL" dirty="0">
              <a:cs typeface="Calibri"/>
            </a:endParaRPr>
          </a:p>
          <a:p>
            <a:pPr marL="514350" indent="-514350">
              <a:buFont typeface="+mj-lt"/>
              <a:buAutoNum type="arabicPeriod"/>
            </a:pPr>
            <a:r>
              <a:rPr lang="nl-NL" dirty="0"/>
              <a:t>een waarschuwing te geven</a:t>
            </a:r>
          </a:p>
          <a:p>
            <a:pPr marL="514350" indent="-514350">
              <a:buFont typeface="+mj-lt"/>
              <a:buAutoNum type="arabicPeriod"/>
            </a:pPr>
            <a:r>
              <a:rPr lang="nl-NL" dirty="0"/>
              <a:t>waarschuwings- en alarmsignalen te begrijpen</a:t>
            </a:r>
          </a:p>
          <a:p>
            <a:pPr marL="514350" indent="-514350">
              <a:buFont typeface="+mj-lt"/>
              <a:buAutoNum type="arabicPeriod"/>
            </a:pPr>
            <a:r>
              <a:rPr lang="nl-NL" dirty="0"/>
              <a:t>in geval van alarm, de instructies omtrent de evacuatie correct toe te passen </a:t>
            </a:r>
          </a:p>
          <a:p>
            <a:pPr marL="514350" indent="-514350">
              <a:buFont typeface="+mj-lt"/>
              <a:buAutoNum type="arabicPeriod"/>
            </a:pPr>
            <a:endParaRPr lang="nl-NL" dirty="0"/>
          </a:p>
          <a:p>
            <a:pPr lvl="1"/>
            <a:endParaRPr lang="nl-NL" dirty="0"/>
          </a:p>
        </p:txBody>
      </p:sp>
    </p:spTree>
    <p:extLst>
      <p:ext uri="{BB962C8B-B14F-4D97-AF65-F5344CB8AC3E}">
        <p14:creationId xmlns:p14="http://schemas.microsoft.com/office/powerpoint/2010/main" val="41203902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E587FD-A001-4F12-9201-1EC1FB3959B8}"/>
              </a:ext>
            </a:extLst>
          </p:cNvPr>
          <p:cNvSpPr>
            <a:spLocks noGrp="1"/>
          </p:cNvSpPr>
          <p:nvPr>
            <p:ph type="title"/>
          </p:nvPr>
        </p:nvSpPr>
        <p:spPr/>
        <p:txBody>
          <a:bodyPr/>
          <a:lstStyle/>
          <a:p>
            <a:r>
              <a:rPr lang="nl-BE"/>
              <a:t>Advies CPBW TBE</a:t>
            </a:r>
          </a:p>
        </p:txBody>
      </p:sp>
      <p:sp>
        <p:nvSpPr>
          <p:cNvPr id="4" name="Tijdelijke aanduiding voor dianummer 3">
            <a:extLst>
              <a:ext uri="{FF2B5EF4-FFF2-40B4-BE49-F238E27FC236}">
                <a16:creationId xmlns:a16="http://schemas.microsoft.com/office/drawing/2014/main" id="{F48A3EA0-8404-4CE5-8A87-6C1777E32644}"/>
              </a:ext>
            </a:extLst>
          </p:cNvPr>
          <p:cNvSpPr>
            <a:spLocks noGrp="1"/>
          </p:cNvSpPr>
          <p:nvPr>
            <p:ph type="sldNum" sz="quarter" idx="10"/>
          </p:nvPr>
        </p:nvSpPr>
        <p:spPr/>
        <p:txBody>
          <a:bodyPr/>
          <a:lstStyle/>
          <a:p>
            <a:fld id="{2691482F-D63A-4DB3-831B-E5DF2FE757FB}" type="slidenum">
              <a:rPr lang="nl-BE" smtClean="0"/>
              <a:pPr/>
              <a:t>14</a:t>
            </a:fld>
            <a:endParaRPr lang="nl-BE"/>
          </a:p>
        </p:txBody>
      </p:sp>
      <p:sp>
        <p:nvSpPr>
          <p:cNvPr id="6" name="Tijdelijke aanduiding voor inhoud 5">
            <a:extLst>
              <a:ext uri="{FF2B5EF4-FFF2-40B4-BE49-F238E27FC236}">
                <a16:creationId xmlns:a16="http://schemas.microsoft.com/office/drawing/2014/main" id="{A5EA574A-5798-4CFB-9F5F-5156191943AD}"/>
              </a:ext>
            </a:extLst>
          </p:cNvPr>
          <p:cNvSpPr>
            <a:spLocks noGrp="1"/>
          </p:cNvSpPr>
          <p:nvPr>
            <p:ph idx="1"/>
          </p:nvPr>
        </p:nvSpPr>
        <p:spPr/>
        <p:txBody>
          <a:bodyPr>
            <a:normAutofit/>
          </a:bodyPr>
          <a:lstStyle/>
          <a:p>
            <a:pPr marL="0" indent="0">
              <a:lnSpc>
                <a:spcPct val="150000"/>
              </a:lnSpc>
              <a:buNone/>
            </a:pPr>
            <a:r>
              <a:rPr lang="nl-NL" b="0" i="0" u="none" strike="noStrike" baseline="0">
                <a:solidFill>
                  <a:srgbClr val="000000"/>
                </a:solidFill>
                <a:latin typeface="Calibri" panose="020F0502020204030204" pitchFamily="34" charset="0"/>
              </a:rPr>
              <a:t>Ook binnen alarmniveau 4 is het aangewezen om de jaarlijkse evacuatieoefening in te plannen, doch best op een andere manier, zoals bv door gebruik te maken van een tafeloefening of door het evacueren te oefenen met een beperkte groep van medewerkers. </a:t>
            </a:r>
          </a:p>
          <a:p>
            <a:pPr marL="0" indent="0">
              <a:lnSpc>
                <a:spcPct val="150000"/>
              </a:lnSpc>
              <a:buNone/>
            </a:pPr>
            <a:endParaRPr lang="nl-NL" sz="1600">
              <a:solidFill>
                <a:srgbClr val="000000"/>
              </a:solidFill>
              <a:latin typeface="Calibri" panose="020F0502020204030204" pitchFamily="34" charset="0"/>
            </a:endParaRPr>
          </a:p>
          <a:p>
            <a:pPr marL="0" indent="0">
              <a:lnSpc>
                <a:spcPct val="150000"/>
              </a:lnSpc>
              <a:buNone/>
            </a:pPr>
            <a:endParaRPr lang="nl-NL" sz="1600">
              <a:solidFill>
                <a:srgbClr val="000000"/>
              </a:solidFill>
              <a:latin typeface="Calibri" panose="020F0502020204030204" pitchFamily="34" charset="0"/>
            </a:endParaRPr>
          </a:p>
          <a:p>
            <a:pPr marL="0" indent="0">
              <a:lnSpc>
                <a:spcPct val="150000"/>
              </a:lnSpc>
              <a:buNone/>
            </a:pPr>
            <a:r>
              <a:rPr lang="nl-NL" sz="1800">
                <a:solidFill>
                  <a:srgbClr val="008D36"/>
                </a:solidFill>
                <a:latin typeface="Calibri" panose="020F0502020204030204" pitchFamily="34" charset="0"/>
              </a:rPr>
              <a:t>Zie Draaiboek CPBW- Specifiek luik- Boek III arbeidsplaatsen p 16. </a:t>
            </a:r>
            <a:endParaRPr lang="nl-NL" sz="1800">
              <a:solidFill>
                <a:srgbClr val="008D36"/>
              </a:solidFill>
            </a:endParaRPr>
          </a:p>
        </p:txBody>
      </p:sp>
    </p:spTree>
    <p:extLst>
      <p:ext uri="{BB962C8B-B14F-4D97-AF65-F5344CB8AC3E}">
        <p14:creationId xmlns:p14="http://schemas.microsoft.com/office/powerpoint/2010/main" val="27226305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F6185E-F104-4D1F-91B8-0F383E4DEEE2}"/>
              </a:ext>
            </a:extLst>
          </p:cNvPr>
          <p:cNvSpPr>
            <a:spLocks noGrp="1"/>
          </p:cNvSpPr>
          <p:nvPr>
            <p:ph type="title"/>
          </p:nvPr>
        </p:nvSpPr>
        <p:spPr/>
        <p:txBody>
          <a:bodyPr/>
          <a:lstStyle/>
          <a:p>
            <a:r>
              <a:rPr lang="nl-BE"/>
              <a:t>Risico analyse</a:t>
            </a:r>
          </a:p>
        </p:txBody>
      </p:sp>
      <p:sp>
        <p:nvSpPr>
          <p:cNvPr id="3" name="Tijdelijke aanduiding voor inhoud 2">
            <a:extLst>
              <a:ext uri="{FF2B5EF4-FFF2-40B4-BE49-F238E27FC236}">
                <a16:creationId xmlns:a16="http://schemas.microsoft.com/office/drawing/2014/main" id="{755F6ADA-7D89-4B84-B356-337956DEC689}"/>
              </a:ext>
            </a:extLst>
          </p:cNvPr>
          <p:cNvSpPr>
            <a:spLocks noGrp="1"/>
          </p:cNvSpPr>
          <p:nvPr>
            <p:ph idx="1"/>
          </p:nvPr>
        </p:nvSpPr>
        <p:spPr/>
        <p:txBody>
          <a:bodyPr vert="horz" lIns="91440" tIns="45720" rIns="91440" bIns="45720" rtlCol="0" anchor="t">
            <a:normAutofit/>
          </a:bodyPr>
          <a:lstStyle/>
          <a:p>
            <a:pPr marL="0" indent="0">
              <a:lnSpc>
                <a:spcPct val="150000"/>
              </a:lnSpc>
              <a:buNone/>
            </a:pPr>
            <a:r>
              <a:rPr lang="nl-BE" dirty="0"/>
              <a:t>Nu fysieke evacuatie oefeningen inplannen: </a:t>
            </a:r>
          </a:p>
          <a:p>
            <a:pPr>
              <a:lnSpc>
                <a:spcPct val="150000"/>
              </a:lnSpc>
              <a:buFont typeface="Arial" panose="020B0604020202020204" pitchFamily="34" charset="0"/>
              <a:buChar char="•"/>
            </a:pPr>
            <a:r>
              <a:rPr lang="nl-BE" dirty="0"/>
              <a:t>brengt gevaren met zich mee</a:t>
            </a:r>
          </a:p>
          <a:p>
            <a:pPr>
              <a:lnSpc>
                <a:spcPct val="150000"/>
              </a:lnSpc>
              <a:buFont typeface="Arial" panose="020B0604020202020204" pitchFamily="34" charset="0"/>
              <a:buChar char="•"/>
            </a:pPr>
            <a:r>
              <a:rPr lang="nl-BE" dirty="0"/>
              <a:t>mensen kunnen geen afstand van elkaar bewaren</a:t>
            </a:r>
          </a:p>
          <a:p>
            <a:pPr marL="0" indent="0">
              <a:lnSpc>
                <a:spcPct val="150000"/>
              </a:lnSpc>
              <a:buNone/>
            </a:pPr>
            <a:r>
              <a:rPr lang="nl-BE" dirty="0"/>
              <a:t>Vaak nu niet mogelijk omdat</a:t>
            </a:r>
          </a:p>
          <a:p>
            <a:pPr>
              <a:lnSpc>
                <a:spcPct val="150000"/>
              </a:lnSpc>
              <a:buFont typeface="Arial" panose="020B0604020202020204" pitchFamily="34" charset="0"/>
              <a:buChar char="•"/>
            </a:pPr>
            <a:r>
              <a:rPr lang="nl-BE" dirty="0"/>
              <a:t>thuiswerk een verplichting is</a:t>
            </a:r>
          </a:p>
        </p:txBody>
      </p:sp>
      <p:sp>
        <p:nvSpPr>
          <p:cNvPr id="4" name="Tijdelijke aanduiding voor dianummer 3">
            <a:extLst>
              <a:ext uri="{FF2B5EF4-FFF2-40B4-BE49-F238E27FC236}">
                <a16:creationId xmlns:a16="http://schemas.microsoft.com/office/drawing/2014/main" id="{9C104E14-FA7E-42F9-8DDC-9D86ECC9F82D}"/>
              </a:ext>
            </a:extLst>
          </p:cNvPr>
          <p:cNvSpPr>
            <a:spLocks noGrp="1"/>
          </p:cNvSpPr>
          <p:nvPr>
            <p:ph type="sldNum" sz="quarter" idx="10"/>
          </p:nvPr>
        </p:nvSpPr>
        <p:spPr/>
        <p:txBody>
          <a:bodyPr/>
          <a:lstStyle/>
          <a:p>
            <a:fld id="{2691482F-D63A-4DB3-831B-E5DF2FE757FB}" type="slidenum">
              <a:rPr lang="nl-BE" smtClean="0"/>
              <a:pPr/>
              <a:t>15</a:t>
            </a:fld>
            <a:endParaRPr lang="nl-BE"/>
          </a:p>
        </p:txBody>
      </p:sp>
    </p:spTree>
    <p:extLst>
      <p:ext uri="{BB962C8B-B14F-4D97-AF65-F5344CB8AC3E}">
        <p14:creationId xmlns:p14="http://schemas.microsoft.com/office/powerpoint/2010/main" val="21080412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EDD028-BBF4-438A-AA9F-81F966EF63C2}"/>
              </a:ext>
            </a:extLst>
          </p:cNvPr>
          <p:cNvSpPr>
            <a:spLocks noGrp="1"/>
          </p:cNvSpPr>
          <p:nvPr>
            <p:ph type="title"/>
          </p:nvPr>
        </p:nvSpPr>
        <p:spPr/>
        <p:txBody>
          <a:bodyPr/>
          <a:lstStyle/>
          <a:p>
            <a:r>
              <a:rPr lang="nl-BE"/>
              <a:t>Alternatieven </a:t>
            </a:r>
          </a:p>
        </p:txBody>
      </p:sp>
      <p:sp>
        <p:nvSpPr>
          <p:cNvPr id="3" name="Tijdelijke aanduiding voor inhoud 2">
            <a:extLst>
              <a:ext uri="{FF2B5EF4-FFF2-40B4-BE49-F238E27FC236}">
                <a16:creationId xmlns:a16="http://schemas.microsoft.com/office/drawing/2014/main" id="{CC3C030E-232F-4F21-B318-2B6AEEB64955}"/>
              </a:ext>
            </a:extLst>
          </p:cNvPr>
          <p:cNvSpPr>
            <a:spLocks noGrp="1"/>
          </p:cNvSpPr>
          <p:nvPr>
            <p:ph idx="1"/>
          </p:nvPr>
        </p:nvSpPr>
        <p:spPr>
          <a:xfrm>
            <a:off x="399288" y="1414914"/>
            <a:ext cx="11323320" cy="4762049"/>
          </a:xfrm>
        </p:spPr>
        <p:txBody>
          <a:bodyPr>
            <a:normAutofit lnSpcReduction="10000"/>
          </a:bodyPr>
          <a:lstStyle/>
          <a:p>
            <a:pPr>
              <a:lnSpc>
                <a:spcPct val="150000"/>
              </a:lnSpc>
              <a:buFont typeface="Arial" panose="020B0604020202020204" pitchFamily="34" charset="0"/>
              <a:buChar char="•"/>
            </a:pPr>
            <a:r>
              <a:rPr lang="nl-BE" dirty="0"/>
              <a:t> richtlijnen voor evacuatie herhalen via mail </a:t>
            </a:r>
          </a:p>
          <a:p>
            <a:pPr>
              <a:lnSpc>
                <a:spcPct val="150000"/>
              </a:lnSpc>
              <a:buFont typeface="Arial" panose="020B0604020202020204" pitchFamily="34" charset="0"/>
              <a:buChar char="•"/>
            </a:pPr>
            <a:r>
              <a:rPr lang="nl-BE" dirty="0"/>
              <a:t> organiseer een online quiz of bevraging voor alle medewerkers</a:t>
            </a:r>
          </a:p>
          <a:p>
            <a:pPr>
              <a:lnSpc>
                <a:spcPct val="150000"/>
              </a:lnSpc>
              <a:buFont typeface="Arial" panose="020B0604020202020204" pitchFamily="34" charset="0"/>
              <a:buChar char="•"/>
            </a:pPr>
            <a:r>
              <a:rPr lang="nl-BE" dirty="0"/>
              <a:t> organiseer een bevraging of quiz voor personen met een specifieke opdracht of specifieke teams</a:t>
            </a:r>
          </a:p>
          <a:p>
            <a:pPr>
              <a:lnSpc>
                <a:spcPct val="150000"/>
              </a:lnSpc>
              <a:buFont typeface="Arial" panose="020B0604020202020204" pitchFamily="34" charset="0"/>
              <a:buChar char="•"/>
            </a:pPr>
            <a:r>
              <a:rPr lang="nl-BE" dirty="0"/>
              <a:t> organiseer een digitale tafeloefening met de leden van het lokale PBW of met je team van medewerkers die de opleiding brand blussen hebben gevolgd</a:t>
            </a:r>
          </a:p>
          <a:p>
            <a:pPr>
              <a:buFont typeface="Wingdings" panose="05000000000000000000" pitchFamily="2" charset="2"/>
              <a:buChar char="Ø"/>
            </a:pPr>
            <a:endParaRPr lang="nl-BE" dirty="0"/>
          </a:p>
          <a:p>
            <a:endParaRPr lang="nl-BE" dirty="0"/>
          </a:p>
        </p:txBody>
      </p:sp>
      <p:sp>
        <p:nvSpPr>
          <p:cNvPr id="4" name="Tijdelijke aanduiding voor dianummer 3">
            <a:extLst>
              <a:ext uri="{FF2B5EF4-FFF2-40B4-BE49-F238E27FC236}">
                <a16:creationId xmlns:a16="http://schemas.microsoft.com/office/drawing/2014/main" id="{C6712741-3B84-40C9-8781-07D9598BC82A}"/>
              </a:ext>
            </a:extLst>
          </p:cNvPr>
          <p:cNvSpPr>
            <a:spLocks noGrp="1"/>
          </p:cNvSpPr>
          <p:nvPr>
            <p:ph type="sldNum" sz="quarter" idx="10"/>
          </p:nvPr>
        </p:nvSpPr>
        <p:spPr/>
        <p:txBody>
          <a:bodyPr/>
          <a:lstStyle/>
          <a:p>
            <a:fld id="{2691482F-D63A-4DB3-831B-E5DF2FE757FB}" type="slidenum">
              <a:rPr lang="nl-BE" smtClean="0"/>
              <a:pPr/>
              <a:t>16</a:t>
            </a:fld>
            <a:endParaRPr lang="nl-BE"/>
          </a:p>
        </p:txBody>
      </p:sp>
    </p:spTree>
    <p:extLst>
      <p:ext uri="{BB962C8B-B14F-4D97-AF65-F5344CB8AC3E}">
        <p14:creationId xmlns:p14="http://schemas.microsoft.com/office/powerpoint/2010/main" val="17306250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441061-CEF9-4965-B990-7BC70E65AADD}"/>
              </a:ext>
            </a:extLst>
          </p:cNvPr>
          <p:cNvSpPr>
            <a:spLocks noGrp="1"/>
          </p:cNvSpPr>
          <p:nvPr>
            <p:ph type="title"/>
          </p:nvPr>
        </p:nvSpPr>
        <p:spPr>
          <a:xfrm>
            <a:off x="399288" y="365125"/>
            <a:ext cx="11323320" cy="1325563"/>
          </a:xfrm>
        </p:spPr>
        <p:txBody>
          <a:bodyPr anchor="ctr">
            <a:normAutofit/>
          </a:bodyPr>
          <a:lstStyle/>
          <a:p>
            <a:r>
              <a:rPr lang="nl-BE"/>
              <a:t>Online quiz of bevraging</a:t>
            </a:r>
          </a:p>
        </p:txBody>
      </p:sp>
      <p:sp>
        <p:nvSpPr>
          <p:cNvPr id="3" name="Tijdelijke aanduiding voor inhoud 2">
            <a:extLst>
              <a:ext uri="{FF2B5EF4-FFF2-40B4-BE49-F238E27FC236}">
                <a16:creationId xmlns:a16="http://schemas.microsoft.com/office/drawing/2014/main" id="{6C90857E-8B73-440D-AD8A-C307BC2B6057}"/>
              </a:ext>
            </a:extLst>
          </p:cNvPr>
          <p:cNvSpPr>
            <a:spLocks noGrp="1"/>
          </p:cNvSpPr>
          <p:nvPr>
            <p:ph sz="half" idx="1"/>
          </p:nvPr>
        </p:nvSpPr>
        <p:spPr>
          <a:xfrm>
            <a:off x="399288" y="1804162"/>
            <a:ext cx="5696712" cy="4351338"/>
          </a:xfrm>
        </p:spPr>
        <p:txBody>
          <a:bodyPr>
            <a:normAutofit/>
          </a:bodyPr>
          <a:lstStyle/>
          <a:p>
            <a:pPr>
              <a:buFont typeface="Arial" panose="020B0604020202020204" pitchFamily="34" charset="0"/>
              <a:buChar char="•"/>
            </a:pPr>
            <a:r>
              <a:rPr lang="nl-BE" sz="2400" dirty="0"/>
              <a:t>Op een online PV</a:t>
            </a:r>
          </a:p>
          <a:p>
            <a:pPr marL="0" indent="0">
              <a:buNone/>
            </a:pPr>
            <a:endParaRPr lang="nl-BE" sz="2400" dirty="0"/>
          </a:p>
          <a:p>
            <a:pPr lvl="1">
              <a:buFont typeface="Arial" panose="020B0604020202020204" pitchFamily="34" charset="0"/>
              <a:buChar char="•"/>
            </a:pPr>
            <a:r>
              <a:rPr lang="nl-BE" dirty="0"/>
              <a:t>Via </a:t>
            </a:r>
            <a:r>
              <a:rPr lang="nl-BE" dirty="0" err="1">
                <a:hlinkClick r:id="rId3"/>
              </a:rPr>
              <a:t>mentimeter</a:t>
            </a:r>
            <a:r>
              <a:rPr lang="nl-BE" dirty="0"/>
              <a:t> </a:t>
            </a:r>
          </a:p>
          <a:p>
            <a:pPr lvl="1">
              <a:buFont typeface="Arial" panose="020B0604020202020204" pitchFamily="34" charset="0"/>
              <a:buChar char="•"/>
            </a:pPr>
            <a:r>
              <a:rPr lang="nl-BE" dirty="0"/>
              <a:t>Deelnemen : </a:t>
            </a:r>
            <a:r>
              <a:rPr lang="nl-BE" dirty="0">
                <a:hlinkClick r:id="rId4"/>
              </a:rPr>
              <a:t>https://www.menti.com</a:t>
            </a:r>
            <a:endParaRPr lang="nl-BE" dirty="0"/>
          </a:p>
          <a:p>
            <a:pPr lvl="1">
              <a:buFont typeface="Arial" panose="020B0604020202020204" pitchFamily="34" charset="0"/>
              <a:buChar char="•"/>
            </a:pPr>
            <a:r>
              <a:rPr lang="nl-BE" dirty="0"/>
              <a:t>Code : </a:t>
            </a:r>
            <a:r>
              <a:rPr lang="en-US" b="1" i="0" dirty="0">
                <a:effectLst/>
              </a:rPr>
              <a:t>56 81 82 9</a:t>
            </a:r>
            <a:r>
              <a:rPr lang="en-US" b="0" i="0" dirty="0">
                <a:effectLst/>
              </a:rPr>
              <a:t> </a:t>
            </a:r>
            <a:endParaRPr lang="nl-BE" dirty="0"/>
          </a:p>
        </p:txBody>
      </p:sp>
      <p:pic>
        <p:nvPicPr>
          <p:cNvPr id="6" name="Afbeelding 5">
            <a:extLst>
              <a:ext uri="{FF2B5EF4-FFF2-40B4-BE49-F238E27FC236}">
                <a16:creationId xmlns:a16="http://schemas.microsoft.com/office/drawing/2014/main" id="{71C94ED8-D02C-4FE1-A002-9D3A44E2026B}"/>
              </a:ext>
            </a:extLst>
          </p:cNvPr>
          <p:cNvPicPr>
            <a:picLocks noChangeAspect="1"/>
          </p:cNvPicPr>
          <p:nvPr/>
        </p:nvPicPr>
        <p:blipFill>
          <a:blip r:embed="rId5"/>
          <a:stretch>
            <a:fillRect/>
          </a:stretch>
        </p:blipFill>
        <p:spPr>
          <a:xfrm>
            <a:off x="6581235" y="1804162"/>
            <a:ext cx="4351338" cy="4351338"/>
          </a:xfrm>
          <a:prstGeom prst="rect">
            <a:avLst/>
          </a:prstGeom>
          <a:noFill/>
        </p:spPr>
      </p:pic>
      <p:sp>
        <p:nvSpPr>
          <p:cNvPr id="4" name="Tijdelijke aanduiding voor dianummer 3" hidden="1">
            <a:extLst>
              <a:ext uri="{FF2B5EF4-FFF2-40B4-BE49-F238E27FC236}">
                <a16:creationId xmlns:a16="http://schemas.microsoft.com/office/drawing/2014/main" id="{F119FF7B-C2DB-421C-9F27-C6DFBFFC2DE2}"/>
              </a:ext>
            </a:extLst>
          </p:cNvPr>
          <p:cNvSpPr>
            <a:spLocks noGrp="1"/>
          </p:cNvSpPr>
          <p:nvPr>
            <p:ph type="sldNum" sz="quarter" idx="4294967295"/>
          </p:nvPr>
        </p:nvSpPr>
        <p:spPr>
          <a:xfrm>
            <a:off x="8979408" y="6362836"/>
            <a:ext cx="2743200" cy="365125"/>
          </a:xfrm>
        </p:spPr>
        <p:txBody>
          <a:bodyPr/>
          <a:lstStyle/>
          <a:p>
            <a:pPr>
              <a:spcAft>
                <a:spcPts val="600"/>
              </a:spcAft>
            </a:pPr>
            <a:fld id="{2691482F-D63A-4DB3-831B-E5DF2FE757FB}" type="slidenum">
              <a:rPr lang="nl-BE" smtClean="0"/>
              <a:pPr>
                <a:spcAft>
                  <a:spcPts val="600"/>
                </a:spcAft>
              </a:pPr>
              <a:t>17</a:t>
            </a:fld>
            <a:endParaRPr lang="nl-BE"/>
          </a:p>
        </p:txBody>
      </p:sp>
    </p:spTree>
    <p:extLst>
      <p:ext uri="{BB962C8B-B14F-4D97-AF65-F5344CB8AC3E}">
        <p14:creationId xmlns:p14="http://schemas.microsoft.com/office/powerpoint/2010/main" val="32223544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3BC916-7ABA-42AD-A9E3-595E44591FF0}"/>
              </a:ext>
            </a:extLst>
          </p:cNvPr>
          <p:cNvSpPr>
            <a:spLocks noGrp="1"/>
          </p:cNvSpPr>
          <p:nvPr>
            <p:ph type="title"/>
          </p:nvPr>
        </p:nvSpPr>
        <p:spPr/>
        <p:txBody>
          <a:bodyPr/>
          <a:lstStyle/>
          <a:p>
            <a:r>
              <a:rPr lang="nl-BE"/>
              <a:t>Online quiz of bevraging</a:t>
            </a:r>
          </a:p>
        </p:txBody>
      </p:sp>
      <p:sp>
        <p:nvSpPr>
          <p:cNvPr id="3" name="Tijdelijke aanduiding voor inhoud 2">
            <a:extLst>
              <a:ext uri="{FF2B5EF4-FFF2-40B4-BE49-F238E27FC236}">
                <a16:creationId xmlns:a16="http://schemas.microsoft.com/office/drawing/2014/main" id="{9B757388-66A9-4EDE-9809-C4DF89D2C89D}"/>
              </a:ext>
            </a:extLst>
          </p:cNvPr>
          <p:cNvSpPr>
            <a:spLocks noGrp="1"/>
          </p:cNvSpPr>
          <p:nvPr>
            <p:ph idx="1"/>
          </p:nvPr>
        </p:nvSpPr>
        <p:spPr/>
        <p:txBody>
          <a:bodyPr/>
          <a:lstStyle/>
          <a:p>
            <a:r>
              <a:rPr lang="nl-BE" sz="2800"/>
              <a:t>Op een online PV</a:t>
            </a:r>
          </a:p>
          <a:p>
            <a:pPr marL="0" indent="0">
              <a:buNone/>
            </a:pPr>
            <a:endParaRPr lang="nl-BE" sz="2800"/>
          </a:p>
          <a:p>
            <a:pPr lvl="1"/>
            <a:r>
              <a:rPr lang="nl-BE"/>
              <a:t>Via </a:t>
            </a:r>
            <a:r>
              <a:rPr lang="nl-BE">
                <a:hlinkClick r:id="rId3"/>
              </a:rPr>
              <a:t>https://www.polleverywhere.com</a:t>
            </a:r>
            <a:endParaRPr lang="nl-BE"/>
          </a:p>
          <a:p>
            <a:pPr lvl="1"/>
            <a:r>
              <a:rPr lang="nl-BE"/>
              <a:t>Hier kan je kiezen voor Poll </a:t>
            </a:r>
            <a:r>
              <a:rPr lang="nl-BE" err="1"/>
              <a:t>Everywhere</a:t>
            </a:r>
            <a:r>
              <a:rPr lang="nl-BE"/>
              <a:t> voor </a:t>
            </a:r>
            <a:r>
              <a:rPr lang="nl-BE" err="1"/>
              <a:t>powerpoint</a:t>
            </a:r>
            <a:endParaRPr lang="nl-BE"/>
          </a:p>
          <a:p>
            <a:pPr lvl="1"/>
            <a:r>
              <a:rPr lang="nl-BE"/>
              <a:t>Je kan dan onmiddellijk in je </a:t>
            </a:r>
            <a:r>
              <a:rPr lang="nl-BE" err="1"/>
              <a:t>powerpoint</a:t>
            </a:r>
            <a:r>
              <a:rPr lang="nl-BE"/>
              <a:t> de vragen integreren.</a:t>
            </a:r>
          </a:p>
          <a:p>
            <a:pPr lvl="1"/>
            <a:endParaRPr lang="nl-BE"/>
          </a:p>
        </p:txBody>
      </p:sp>
      <p:sp>
        <p:nvSpPr>
          <p:cNvPr id="4" name="Tijdelijke aanduiding voor dianummer 3">
            <a:extLst>
              <a:ext uri="{FF2B5EF4-FFF2-40B4-BE49-F238E27FC236}">
                <a16:creationId xmlns:a16="http://schemas.microsoft.com/office/drawing/2014/main" id="{3DF6EA09-3E49-4C39-95C5-FE881D0A0378}"/>
              </a:ext>
            </a:extLst>
          </p:cNvPr>
          <p:cNvSpPr>
            <a:spLocks noGrp="1"/>
          </p:cNvSpPr>
          <p:nvPr>
            <p:ph type="sldNum" sz="quarter" idx="10"/>
          </p:nvPr>
        </p:nvSpPr>
        <p:spPr/>
        <p:txBody>
          <a:bodyPr/>
          <a:lstStyle/>
          <a:p>
            <a:fld id="{2691482F-D63A-4DB3-831B-E5DF2FE757FB}" type="slidenum">
              <a:rPr lang="nl-BE" smtClean="0"/>
              <a:pPr/>
              <a:t>18</a:t>
            </a:fld>
            <a:endParaRPr lang="nl-BE"/>
          </a:p>
        </p:txBody>
      </p:sp>
    </p:spTree>
    <p:extLst>
      <p:ext uri="{BB962C8B-B14F-4D97-AF65-F5344CB8AC3E}">
        <p14:creationId xmlns:p14="http://schemas.microsoft.com/office/powerpoint/2010/main" val="19373259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126D15D3-A138-46BA-B5BF-EACEFED7AB5B}"/>
              </a:ext>
            </a:extLst>
          </p:cNvPr>
          <p:cNvPicPr>
            <a:picLocks/>
          </p:cNvPicPr>
          <p:nvPr>
            <p:custDataLst>
              <p:tags r:id="rId1"/>
            </p:custDataLst>
          </p:nvPr>
        </p:nvPicPr>
        <p:blipFill>
          <a:blip r:embed="rId4"/>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928045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2">
            <a:extLst>
              <a:ext uri="{FF2B5EF4-FFF2-40B4-BE49-F238E27FC236}">
                <a16:creationId xmlns:a16="http://schemas.microsoft.com/office/drawing/2014/main" id="{040B6649-99D4-4210-ADC0-A321F4B1926B}"/>
              </a:ext>
            </a:extLst>
          </p:cNvPr>
          <p:cNvPicPr>
            <a:picLocks noChangeAspect="1"/>
          </p:cNvPicPr>
          <p:nvPr/>
        </p:nvPicPr>
        <p:blipFill rotWithShape="1">
          <a:blip r:embed="rId3"/>
          <a:srcRect/>
          <a:stretch/>
        </p:blipFill>
        <p:spPr>
          <a:xfrm>
            <a:off x="20" y="10"/>
            <a:ext cx="12191980" cy="6857990"/>
          </a:xfrm>
          <a:prstGeom prst="rect">
            <a:avLst/>
          </a:prstGeom>
          <a:noFill/>
        </p:spPr>
      </p:pic>
    </p:spTree>
    <p:extLst>
      <p:ext uri="{BB962C8B-B14F-4D97-AF65-F5344CB8AC3E}">
        <p14:creationId xmlns:p14="http://schemas.microsoft.com/office/powerpoint/2010/main" val="12687237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D22E42B6-64A2-481F-AEAB-657C1A185EEC}"/>
              </a:ext>
            </a:extLst>
          </p:cNvPr>
          <p:cNvPicPr>
            <a:picLocks/>
          </p:cNvPicPr>
          <p:nvPr>
            <p:custDataLst>
              <p:tags r:id="rId1"/>
            </p:custDataLst>
          </p:nvPr>
        </p:nvPicPr>
        <p:blipFill>
          <a:blip r:embed="rId4"/>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38232870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3BEFD6-775E-4529-B09E-A7313B454022}"/>
              </a:ext>
            </a:extLst>
          </p:cNvPr>
          <p:cNvSpPr>
            <a:spLocks noGrp="1"/>
          </p:cNvSpPr>
          <p:nvPr>
            <p:ph type="title"/>
          </p:nvPr>
        </p:nvSpPr>
        <p:spPr/>
        <p:txBody>
          <a:bodyPr/>
          <a:lstStyle/>
          <a:p>
            <a:r>
              <a:rPr lang="nl-BE"/>
              <a:t>Online bevraging </a:t>
            </a:r>
          </a:p>
        </p:txBody>
      </p:sp>
      <p:sp>
        <p:nvSpPr>
          <p:cNvPr id="3" name="Tijdelijke aanduiding voor inhoud 2">
            <a:extLst>
              <a:ext uri="{FF2B5EF4-FFF2-40B4-BE49-F238E27FC236}">
                <a16:creationId xmlns:a16="http://schemas.microsoft.com/office/drawing/2014/main" id="{4085A853-45AE-4BDC-B13B-E229F62247EA}"/>
              </a:ext>
            </a:extLst>
          </p:cNvPr>
          <p:cNvSpPr>
            <a:spLocks noGrp="1"/>
          </p:cNvSpPr>
          <p:nvPr>
            <p:ph idx="1"/>
          </p:nvPr>
        </p:nvSpPr>
        <p:spPr/>
        <p:txBody>
          <a:bodyPr/>
          <a:lstStyle/>
          <a:p>
            <a:pPr>
              <a:buFont typeface="Arial" panose="020B0604020202020204" pitchFamily="34" charset="0"/>
              <a:buChar char="•"/>
            </a:pPr>
            <a:r>
              <a:rPr lang="nl-BE"/>
              <a:t>Via google </a:t>
            </a:r>
            <a:r>
              <a:rPr lang="nl-BE" err="1"/>
              <a:t>forms</a:t>
            </a:r>
            <a:endParaRPr lang="nl-BE"/>
          </a:p>
          <a:p>
            <a:pPr>
              <a:buFont typeface="Arial" panose="020B0604020202020204" pitchFamily="34" charset="0"/>
              <a:buChar char="•"/>
            </a:pPr>
            <a:r>
              <a:rPr lang="nl-BE"/>
              <a:t> Via Teams </a:t>
            </a:r>
            <a:r>
              <a:rPr lang="nl-BE" err="1"/>
              <a:t>forms</a:t>
            </a:r>
            <a:endParaRPr lang="nl-BE"/>
          </a:p>
          <a:p>
            <a:pPr marL="0" indent="0">
              <a:buNone/>
            </a:pPr>
            <a:endParaRPr lang="nl-BE"/>
          </a:p>
          <a:p>
            <a:pPr marL="0" indent="0">
              <a:buNone/>
            </a:pPr>
            <a:r>
              <a:rPr lang="nl-BE"/>
              <a:t>Het voordeel van deze bevragingen </a:t>
            </a:r>
          </a:p>
          <a:p>
            <a:pPr marL="457200" lvl="1" indent="0">
              <a:buNone/>
            </a:pPr>
            <a:r>
              <a:rPr lang="nl-BE" sz="2800"/>
              <a:t>Je kan vragen stellen over specifieke taken</a:t>
            </a:r>
          </a:p>
          <a:p>
            <a:pPr marL="457200" lvl="1" indent="0">
              <a:buNone/>
            </a:pPr>
            <a:endParaRPr lang="nl-BE" sz="2800"/>
          </a:p>
          <a:p>
            <a:pPr lvl="2">
              <a:buFont typeface="Wingdings" panose="05000000000000000000" pitchFamily="2" charset="2"/>
              <a:buChar char="Ø"/>
            </a:pPr>
            <a:r>
              <a:rPr lang="nl-BE" sz="2800"/>
              <a:t>Onthaal bedienden</a:t>
            </a:r>
          </a:p>
          <a:p>
            <a:pPr lvl="2">
              <a:buFont typeface="Wingdings" panose="05000000000000000000" pitchFamily="2" charset="2"/>
              <a:buChar char="Ø"/>
            </a:pPr>
            <a:r>
              <a:rPr lang="nl-BE" sz="2800"/>
              <a:t>Verantwoordelijke per verdieping</a:t>
            </a:r>
          </a:p>
          <a:p>
            <a:pPr lvl="2">
              <a:buFont typeface="Wingdings" panose="05000000000000000000" pitchFamily="2" charset="2"/>
              <a:buChar char="Ø"/>
            </a:pPr>
            <a:r>
              <a:rPr lang="nl-BE" sz="2800"/>
              <a:t>Artsen en verpleegkundigen tijdens consult</a:t>
            </a:r>
          </a:p>
          <a:p>
            <a:pPr lvl="2"/>
            <a:endParaRPr lang="nl-BE"/>
          </a:p>
        </p:txBody>
      </p:sp>
      <p:sp>
        <p:nvSpPr>
          <p:cNvPr id="4" name="Tijdelijke aanduiding voor dianummer 3">
            <a:extLst>
              <a:ext uri="{FF2B5EF4-FFF2-40B4-BE49-F238E27FC236}">
                <a16:creationId xmlns:a16="http://schemas.microsoft.com/office/drawing/2014/main" id="{21CFEB70-B668-4B4E-9FF0-4BE10A87A314}"/>
              </a:ext>
            </a:extLst>
          </p:cNvPr>
          <p:cNvSpPr>
            <a:spLocks noGrp="1"/>
          </p:cNvSpPr>
          <p:nvPr>
            <p:ph type="sldNum" sz="quarter" idx="10"/>
          </p:nvPr>
        </p:nvSpPr>
        <p:spPr/>
        <p:txBody>
          <a:bodyPr/>
          <a:lstStyle/>
          <a:p>
            <a:fld id="{2691482F-D63A-4DB3-831B-E5DF2FE757FB}" type="slidenum">
              <a:rPr lang="nl-BE" smtClean="0"/>
              <a:pPr/>
              <a:t>21</a:t>
            </a:fld>
            <a:endParaRPr lang="nl-BE"/>
          </a:p>
        </p:txBody>
      </p:sp>
    </p:spTree>
    <p:extLst>
      <p:ext uri="{BB962C8B-B14F-4D97-AF65-F5344CB8AC3E}">
        <p14:creationId xmlns:p14="http://schemas.microsoft.com/office/powerpoint/2010/main" val="17366937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tekst&#10;&#10;Automatisch gegenereerde beschrijving">
            <a:extLst>
              <a:ext uri="{FF2B5EF4-FFF2-40B4-BE49-F238E27FC236}">
                <a16:creationId xmlns:a16="http://schemas.microsoft.com/office/drawing/2014/main" id="{396C7F8B-F994-4DAC-B436-887DF4553D47}"/>
              </a:ext>
            </a:extLst>
          </p:cNvPr>
          <p:cNvPicPr>
            <a:picLocks noChangeAspect="1"/>
          </p:cNvPicPr>
          <p:nvPr/>
        </p:nvPicPr>
        <p:blipFill rotWithShape="1">
          <a:blip r:embed="rId3"/>
          <a:srcRect b="3846"/>
          <a:stretch/>
        </p:blipFill>
        <p:spPr>
          <a:xfrm>
            <a:off x="20" y="10"/>
            <a:ext cx="12191980" cy="6857990"/>
          </a:xfrm>
          <a:prstGeom prst="rect">
            <a:avLst/>
          </a:prstGeom>
          <a:noFill/>
        </p:spPr>
      </p:pic>
    </p:spTree>
    <p:extLst>
      <p:ext uri="{BB962C8B-B14F-4D97-AF65-F5344CB8AC3E}">
        <p14:creationId xmlns:p14="http://schemas.microsoft.com/office/powerpoint/2010/main" val="26295232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BF1137-CF8C-4B64-99A8-015A715AABF5}"/>
              </a:ext>
            </a:extLst>
          </p:cNvPr>
          <p:cNvSpPr>
            <a:spLocks noGrp="1"/>
          </p:cNvSpPr>
          <p:nvPr>
            <p:ph type="title"/>
          </p:nvPr>
        </p:nvSpPr>
        <p:spPr/>
        <p:txBody>
          <a:bodyPr/>
          <a:lstStyle/>
          <a:p>
            <a:r>
              <a:rPr lang="nl-BE" err="1"/>
              <a:t>To</a:t>
            </a:r>
            <a:r>
              <a:rPr lang="nl-BE"/>
              <a:t> do </a:t>
            </a:r>
          </a:p>
        </p:txBody>
      </p:sp>
      <p:sp>
        <p:nvSpPr>
          <p:cNvPr id="3" name="Tijdelijke aanduiding voor inhoud 2">
            <a:extLst>
              <a:ext uri="{FF2B5EF4-FFF2-40B4-BE49-F238E27FC236}">
                <a16:creationId xmlns:a16="http://schemas.microsoft.com/office/drawing/2014/main" id="{8657B154-2193-4149-BABF-FB667F5939F8}"/>
              </a:ext>
            </a:extLst>
          </p:cNvPr>
          <p:cNvSpPr>
            <a:spLocks noGrp="1"/>
          </p:cNvSpPr>
          <p:nvPr>
            <p:ph idx="1"/>
          </p:nvPr>
        </p:nvSpPr>
        <p:spPr/>
        <p:txBody>
          <a:bodyPr/>
          <a:lstStyle/>
          <a:p>
            <a:pPr>
              <a:buFont typeface="Arial" panose="020B0604020202020204" pitchFamily="34" charset="0"/>
              <a:buChar char="•"/>
            </a:pPr>
            <a:r>
              <a:rPr lang="nl-BE" dirty="0"/>
              <a:t>Evacuatie oefening opnemen in je JAP </a:t>
            </a:r>
          </a:p>
          <a:p>
            <a:pPr>
              <a:buFont typeface="Arial" panose="020B0604020202020204" pitchFamily="34" charset="0"/>
              <a:buChar char="•"/>
            </a:pPr>
            <a:r>
              <a:rPr lang="nl-BE" dirty="0"/>
              <a:t>Afspreken met lokaal PBW welke methode je zal gebruiken </a:t>
            </a:r>
          </a:p>
          <a:p>
            <a:pPr>
              <a:buFont typeface="Arial" panose="020B0604020202020204" pitchFamily="34" charset="0"/>
              <a:buChar char="•"/>
            </a:pPr>
            <a:r>
              <a:rPr lang="nl-BE" dirty="0"/>
              <a:t>Verslag opmaken na de oefening</a:t>
            </a:r>
          </a:p>
          <a:p>
            <a:pPr>
              <a:buFont typeface="Arial" panose="020B0604020202020204" pitchFamily="34" charset="0"/>
              <a:buChar char="•"/>
            </a:pPr>
            <a:r>
              <a:rPr lang="nl-BE" dirty="0"/>
              <a:t>Bij alle systemen kan je de resultaten downloaden zodat je er nadien verdere acties kan aan koppelen. </a:t>
            </a:r>
          </a:p>
        </p:txBody>
      </p:sp>
      <p:sp>
        <p:nvSpPr>
          <p:cNvPr id="4" name="Tijdelijke aanduiding voor dianummer 3">
            <a:extLst>
              <a:ext uri="{FF2B5EF4-FFF2-40B4-BE49-F238E27FC236}">
                <a16:creationId xmlns:a16="http://schemas.microsoft.com/office/drawing/2014/main" id="{DD46C096-3B96-4A32-91C4-DB0E470C50F8}"/>
              </a:ext>
            </a:extLst>
          </p:cNvPr>
          <p:cNvSpPr>
            <a:spLocks noGrp="1"/>
          </p:cNvSpPr>
          <p:nvPr>
            <p:ph type="sldNum" sz="quarter" idx="10"/>
          </p:nvPr>
        </p:nvSpPr>
        <p:spPr/>
        <p:txBody>
          <a:bodyPr/>
          <a:lstStyle/>
          <a:p>
            <a:fld id="{2691482F-D63A-4DB3-831B-E5DF2FE757FB}" type="slidenum">
              <a:rPr lang="nl-BE" smtClean="0"/>
              <a:pPr/>
              <a:t>23</a:t>
            </a:fld>
            <a:endParaRPr lang="nl-BE"/>
          </a:p>
        </p:txBody>
      </p:sp>
    </p:spTree>
    <p:extLst>
      <p:ext uri="{BB962C8B-B14F-4D97-AF65-F5344CB8AC3E}">
        <p14:creationId xmlns:p14="http://schemas.microsoft.com/office/powerpoint/2010/main" val="21406033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E882E6-9B32-4D08-A757-A4C22C526F27}"/>
              </a:ext>
            </a:extLst>
          </p:cNvPr>
          <p:cNvSpPr>
            <a:spLocks noGrp="1"/>
          </p:cNvSpPr>
          <p:nvPr>
            <p:ph type="title"/>
          </p:nvPr>
        </p:nvSpPr>
        <p:spPr/>
        <p:txBody>
          <a:bodyPr/>
          <a:lstStyle/>
          <a:p>
            <a:r>
              <a:rPr lang="nl-BE"/>
              <a:t>Waar kan ik de nodige informatie vinden </a:t>
            </a:r>
          </a:p>
        </p:txBody>
      </p:sp>
      <p:sp>
        <p:nvSpPr>
          <p:cNvPr id="3" name="Tijdelijke aanduiding voor inhoud 2">
            <a:extLst>
              <a:ext uri="{FF2B5EF4-FFF2-40B4-BE49-F238E27FC236}">
                <a16:creationId xmlns:a16="http://schemas.microsoft.com/office/drawing/2014/main" id="{CBA521F8-F0C1-403D-8AEE-450AE09DE147}"/>
              </a:ext>
            </a:extLst>
          </p:cNvPr>
          <p:cNvSpPr>
            <a:spLocks noGrp="1"/>
          </p:cNvSpPr>
          <p:nvPr>
            <p:ph idx="1"/>
          </p:nvPr>
        </p:nvSpPr>
        <p:spPr/>
        <p:txBody>
          <a:bodyPr/>
          <a:lstStyle/>
          <a:p>
            <a:pPr marL="0" indent="0">
              <a:buNone/>
            </a:pPr>
            <a:r>
              <a:rPr lang="nl-BE"/>
              <a:t>Nota </a:t>
            </a:r>
            <a:r>
              <a:rPr lang="nl-BE" b="1" err="1"/>
              <a:t>Evacutieoefening</a:t>
            </a:r>
            <a:r>
              <a:rPr lang="nl-BE" b="1"/>
              <a:t> in tijden van thuiswerk</a:t>
            </a:r>
          </a:p>
          <a:p>
            <a:pPr marL="0" indent="0">
              <a:lnSpc>
                <a:spcPct val="100000"/>
              </a:lnSpc>
              <a:buNone/>
            </a:pPr>
            <a:r>
              <a:rPr lang="nl-BE"/>
              <a:t>	Normaal gezien op het nieuwe kennisnet van Vrij CLB Netwerk</a:t>
            </a:r>
          </a:p>
          <a:p>
            <a:pPr marL="0" indent="0">
              <a:lnSpc>
                <a:spcPct val="100000"/>
              </a:lnSpc>
              <a:buNone/>
            </a:pPr>
            <a:r>
              <a:rPr lang="nl-BE"/>
              <a:t>	Deze namiddag in je mailbox</a:t>
            </a:r>
          </a:p>
          <a:p>
            <a:pPr marL="0" indent="0">
              <a:lnSpc>
                <a:spcPct val="150000"/>
              </a:lnSpc>
              <a:buNone/>
            </a:pPr>
            <a:r>
              <a:rPr lang="nl-BE" b="1"/>
              <a:t>Voorbeeld vragen </a:t>
            </a:r>
            <a:r>
              <a:rPr lang="nl-BE"/>
              <a:t>( presentatie </a:t>
            </a:r>
            <a:r>
              <a:rPr lang="nl-BE" err="1"/>
              <a:t>Prebes</a:t>
            </a:r>
            <a:r>
              <a:rPr lang="nl-BE"/>
              <a:t>)</a:t>
            </a:r>
          </a:p>
          <a:p>
            <a:pPr marL="0" indent="0">
              <a:buNone/>
            </a:pPr>
            <a:r>
              <a:rPr lang="nl-BE"/>
              <a:t>	Normaal gezien op het nieuwe kennisnet van Vrij CLB Netwerk</a:t>
            </a:r>
          </a:p>
          <a:p>
            <a:pPr marL="0" indent="0">
              <a:buNone/>
            </a:pPr>
            <a:r>
              <a:rPr lang="nl-BE"/>
              <a:t>	Deze namiddag in je mailbox</a:t>
            </a:r>
          </a:p>
          <a:p>
            <a:pPr marL="0" indent="0">
              <a:buNone/>
            </a:pPr>
            <a:r>
              <a:rPr lang="nl-BE"/>
              <a:t>	Je kan hierbij ook de correcte antwoorden vinden </a:t>
            </a:r>
          </a:p>
        </p:txBody>
      </p:sp>
      <p:sp>
        <p:nvSpPr>
          <p:cNvPr id="4" name="Tijdelijke aanduiding voor dianummer 3">
            <a:extLst>
              <a:ext uri="{FF2B5EF4-FFF2-40B4-BE49-F238E27FC236}">
                <a16:creationId xmlns:a16="http://schemas.microsoft.com/office/drawing/2014/main" id="{55061A8B-3F54-41FC-9BA9-532E1297170B}"/>
              </a:ext>
            </a:extLst>
          </p:cNvPr>
          <p:cNvSpPr>
            <a:spLocks noGrp="1"/>
          </p:cNvSpPr>
          <p:nvPr>
            <p:ph type="sldNum" sz="quarter" idx="10"/>
          </p:nvPr>
        </p:nvSpPr>
        <p:spPr/>
        <p:txBody>
          <a:bodyPr/>
          <a:lstStyle/>
          <a:p>
            <a:fld id="{2691482F-D63A-4DB3-831B-E5DF2FE757FB}" type="slidenum">
              <a:rPr lang="nl-BE" smtClean="0"/>
              <a:pPr/>
              <a:t>24</a:t>
            </a:fld>
            <a:endParaRPr lang="nl-BE"/>
          </a:p>
        </p:txBody>
      </p:sp>
      <p:pic>
        <p:nvPicPr>
          <p:cNvPr id="6" name="Graphic 5" descr="Contour van engelachtig gezicht met effen opvulling">
            <a:extLst>
              <a:ext uri="{FF2B5EF4-FFF2-40B4-BE49-F238E27FC236}">
                <a16:creationId xmlns:a16="http://schemas.microsoft.com/office/drawing/2014/main" id="{BAA56579-7F13-484D-BDCB-263B7275948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75077" y="5023338"/>
            <a:ext cx="914400" cy="914400"/>
          </a:xfrm>
          <a:prstGeom prst="rect">
            <a:avLst/>
          </a:prstGeom>
        </p:spPr>
      </p:pic>
    </p:spTree>
    <p:extLst>
      <p:ext uri="{BB962C8B-B14F-4D97-AF65-F5344CB8AC3E}">
        <p14:creationId xmlns:p14="http://schemas.microsoft.com/office/powerpoint/2010/main" val="42463233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C422DA-2F75-4CDA-A5E5-E7D96AA2A511}"/>
              </a:ext>
            </a:extLst>
          </p:cNvPr>
          <p:cNvSpPr>
            <a:spLocks noGrp="1"/>
          </p:cNvSpPr>
          <p:nvPr>
            <p:ph type="title"/>
          </p:nvPr>
        </p:nvSpPr>
        <p:spPr/>
        <p:txBody>
          <a:bodyPr/>
          <a:lstStyle/>
          <a:p>
            <a:r>
              <a:rPr lang="nl-BE" dirty="0"/>
              <a:t>Film: Brand thuis wat nu?</a:t>
            </a:r>
          </a:p>
        </p:txBody>
      </p:sp>
      <p:sp>
        <p:nvSpPr>
          <p:cNvPr id="3" name="Tijdelijke aanduiding voor inhoud 2">
            <a:extLst>
              <a:ext uri="{FF2B5EF4-FFF2-40B4-BE49-F238E27FC236}">
                <a16:creationId xmlns:a16="http://schemas.microsoft.com/office/drawing/2014/main" id="{D0CDB3D9-A873-41ED-99F8-FB0C836B5BC7}"/>
              </a:ext>
            </a:extLst>
          </p:cNvPr>
          <p:cNvSpPr>
            <a:spLocks noGrp="1"/>
          </p:cNvSpPr>
          <p:nvPr>
            <p:ph idx="1"/>
          </p:nvPr>
        </p:nvSpPr>
        <p:spPr/>
        <p:txBody>
          <a:bodyPr/>
          <a:lstStyle/>
          <a:p>
            <a:pPr marL="0" indent="0">
              <a:buNone/>
            </a:pPr>
            <a:endParaRPr lang="nl-BE" b="0" i="0" dirty="0">
              <a:solidFill>
                <a:srgbClr val="000000"/>
              </a:solidFill>
              <a:effectLst/>
              <a:latin typeface="Segoe UI" panose="020B0502040204020203" pitchFamily="34" charset="0"/>
              <a:hlinkClick r:id="rId2"/>
            </a:endParaRPr>
          </a:p>
          <a:p>
            <a:pPr marL="0" indent="0">
              <a:buNone/>
            </a:pPr>
            <a:r>
              <a:rPr lang="nl-BE" b="0" i="0" dirty="0">
                <a:solidFill>
                  <a:srgbClr val="000000"/>
                </a:solidFill>
                <a:effectLst/>
                <a:latin typeface="Segoe UI" panose="020B0502040204020203" pitchFamily="34" charset="0"/>
                <a:hlinkClick r:id="rId2"/>
              </a:rPr>
              <a:t>https://www.youtube.com/watch?v=3PArgkz_020</a:t>
            </a:r>
            <a:endParaRPr lang="nl-BE" b="0" i="0" dirty="0">
              <a:solidFill>
                <a:srgbClr val="000000"/>
              </a:solidFill>
              <a:effectLst/>
              <a:latin typeface="Segoe UI" panose="020B0502040204020203" pitchFamily="34" charset="0"/>
            </a:endParaRPr>
          </a:p>
          <a:p>
            <a:pPr marL="0" indent="0">
              <a:buNone/>
            </a:pPr>
            <a:endParaRPr lang="nl-BE" dirty="0"/>
          </a:p>
          <a:p>
            <a:pPr marL="0" indent="0">
              <a:buNone/>
            </a:pPr>
            <a:r>
              <a:rPr lang="nl-BE" dirty="0"/>
              <a:t>Meer van deze filmpjes kan je vinden in de nota die we voor jullie hebben opgemaakt. </a:t>
            </a:r>
          </a:p>
        </p:txBody>
      </p:sp>
      <p:sp>
        <p:nvSpPr>
          <p:cNvPr id="4" name="Tijdelijke aanduiding voor dianummer 3">
            <a:extLst>
              <a:ext uri="{FF2B5EF4-FFF2-40B4-BE49-F238E27FC236}">
                <a16:creationId xmlns:a16="http://schemas.microsoft.com/office/drawing/2014/main" id="{18856429-64CD-46E4-B7F9-764C846973D5}"/>
              </a:ext>
            </a:extLst>
          </p:cNvPr>
          <p:cNvSpPr>
            <a:spLocks noGrp="1"/>
          </p:cNvSpPr>
          <p:nvPr>
            <p:ph type="sldNum" sz="quarter" idx="10"/>
          </p:nvPr>
        </p:nvSpPr>
        <p:spPr/>
        <p:txBody>
          <a:bodyPr/>
          <a:lstStyle/>
          <a:p>
            <a:fld id="{2691482F-D63A-4DB3-831B-E5DF2FE757FB}" type="slidenum">
              <a:rPr lang="nl-BE" smtClean="0"/>
              <a:pPr/>
              <a:t>25</a:t>
            </a:fld>
            <a:endParaRPr lang="nl-BE"/>
          </a:p>
        </p:txBody>
      </p:sp>
    </p:spTree>
    <p:extLst>
      <p:ext uri="{BB962C8B-B14F-4D97-AF65-F5344CB8AC3E}">
        <p14:creationId xmlns:p14="http://schemas.microsoft.com/office/powerpoint/2010/main" val="33204527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A1E678-16EB-4C07-B652-BFD237AFED31}"/>
              </a:ext>
            </a:extLst>
          </p:cNvPr>
          <p:cNvSpPr>
            <a:spLocks noGrp="1"/>
          </p:cNvSpPr>
          <p:nvPr>
            <p:ph type="title"/>
          </p:nvPr>
        </p:nvSpPr>
        <p:spPr/>
        <p:txBody>
          <a:bodyPr/>
          <a:lstStyle/>
          <a:p>
            <a:r>
              <a:rPr lang="nl-BE"/>
              <a:t>Vragen uit het werkveld</a:t>
            </a:r>
          </a:p>
        </p:txBody>
      </p:sp>
    </p:spTree>
    <p:extLst>
      <p:ext uri="{BB962C8B-B14F-4D97-AF65-F5344CB8AC3E}">
        <p14:creationId xmlns:p14="http://schemas.microsoft.com/office/powerpoint/2010/main" val="36164736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E1AE099-B325-49A3-AAEB-9F85B68F2D0C}"/>
              </a:ext>
            </a:extLst>
          </p:cNvPr>
          <p:cNvSpPr>
            <a:spLocks noGrp="1"/>
          </p:cNvSpPr>
          <p:nvPr>
            <p:ph type="title"/>
          </p:nvPr>
        </p:nvSpPr>
        <p:spPr>
          <a:xfrm>
            <a:off x="399288" y="365125"/>
            <a:ext cx="11323320" cy="1325563"/>
          </a:xfrm>
        </p:spPr>
        <p:txBody>
          <a:bodyPr/>
          <a:lstStyle/>
          <a:p>
            <a:r>
              <a:rPr lang="en-US" dirty="0"/>
              <a:t>Is er </a:t>
            </a:r>
            <a:r>
              <a:rPr lang="en-US" dirty="0" err="1"/>
              <a:t>geen</a:t>
            </a:r>
            <a:r>
              <a:rPr lang="en-US" dirty="0"/>
              <a:t> mis communicate </a:t>
            </a:r>
            <a:r>
              <a:rPr lang="en-US" dirty="0" err="1"/>
              <a:t>omtrent</a:t>
            </a:r>
            <a:r>
              <a:rPr lang="en-US" dirty="0"/>
              <a:t> het </a:t>
            </a:r>
            <a:r>
              <a:rPr lang="en-US" dirty="0" err="1"/>
              <a:t>gebruik</a:t>
            </a:r>
            <a:r>
              <a:rPr lang="en-US" dirty="0"/>
              <a:t> van bandana’s, </a:t>
            </a:r>
            <a:r>
              <a:rPr lang="en-US" dirty="0" err="1"/>
              <a:t>nekwarmers</a:t>
            </a:r>
            <a:r>
              <a:rPr lang="en-US" dirty="0"/>
              <a:t> en </a:t>
            </a:r>
            <a:r>
              <a:rPr lang="en-US" dirty="0" err="1"/>
              <a:t>sjaals</a:t>
            </a:r>
            <a:r>
              <a:rPr lang="en-US" dirty="0"/>
              <a:t>?</a:t>
            </a:r>
          </a:p>
        </p:txBody>
      </p:sp>
      <p:sp>
        <p:nvSpPr>
          <p:cNvPr id="8" name="Content Placeholder 2">
            <a:extLst>
              <a:ext uri="{FF2B5EF4-FFF2-40B4-BE49-F238E27FC236}">
                <a16:creationId xmlns:a16="http://schemas.microsoft.com/office/drawing/2014/main" id="{8C745F5E-9B86-4322-A3CD-4DCDA34BBFC0}"/>
              </a:ext>
            </a:extLst>
          </p:cNvPr>
          <p:cNvSpPr>
            <a:spLocks noGrp="1"/>
          </p:cNvSpPr>
          <p:nvPr>
            <p:ph idx="1"/>
          </p:nvPr>
        </p:nvSpPr>
        <p:spPr>
          <a:xfrm>
            <a:off x="399288" y="1825625"/>
            <a:ext cx="11323320" cy="4351338"/>
          </a:xfrm>
        </p:spPr>
        <p:txBody>
          <a:bodyPr>
            <a:normAutofit lnSpcReduction="10000"/>
          </a:bodyPr>
          <a:lstStyle/>
          <a:p>
            <a:pPr marL="0" indent="0">
              <a:buNone/>
            </a:pPr>
            <a:r>
              <a:rPr lang="nl-NL" b="1" dirty="0">
                <a:solidFill>
                  <a:srgbClr val="008D36"/>
                </a:solidFill>
              </a:rPr>
              <a:t>Wat wordt begrepen onder “een (mond)masker of elk ander alternatief in stof”?</a:t>
            </a:r>
          </a:p>
          <a:p>
            <a:pPr marL="0" indent="0">
              <a:lnSpc>
                <a:spcPct val="150000"/>
              </a:lnSpc>
              <a:buNone/>
            </a:pPr>
            <a:r>
              <a:rPr lang="nl-NL" dirty="0"/>
              <a:t>Een masker zonder uitlaatventiel, uit stof of wegwerpmateriaal, dat nauw aansluit op het gelaat, en de neus, mond en kin bedekt, bestemd om besmettingen bij contacten tussen personen te voorkomen. Accessoires in stof zoals </a:t>
            </a:r>
            <a:r>
              <a:rPr lang="nl-NL" dirty="0" err="1"/>
              <a:t>bandana’s</a:t>
            </a:r>
            <a:r>
              <a:rPr lang="nl-NL" dirty="0"/>
              <a:t>, sjaals, </a:t>
            </a:r>
            <a:r>
              <a:rPr lang="nl-NL" dirty="0" err="1"/>
              <a:t>buffs</a:t>
            </a:r>
            <a:r>
              <a:rPr lang="nl-NL" dirty="0"/>
              <a:t>,… worden dus niet langer aanvaard als alternatief voor een mondmasker.</a:t>
            </a:r>
          </a:p>
          <a:p>
            <a:pPr marL="0" indent="0">
              <a:buNone/>
            </a:pPr>
            <a:r>
              <a:rPr lang="en-US" sz="1900" b="1" dirty="0">
                <a:solidFill>
                  <a:srgbClr val="008D36"/>
                </a:solidFill>
                <a:hlinkClick r:id="rId3"/>
              </a:rPr>
              <a:t>https://www.info-coronavirus.be/nl/mondmasker/</a:t>
            </a:r>
            <a:endParaRPr lang="en-US" sz="1900" b="1" dirty="0">
              <a:solidFill>
                <a:srgbClr val="008D36"/>
              </a:solidFill>
            </a:endParaRPr>
          </a:p>
        </p:txBody>
      </p:sp>
      <p:sp>
        <p:nvSpPr>
          <p:cNvPr id="10" name="Slide Number Placeholder 3">
            <a:extLst>
              <a:ext uri="{FF2B5EF4-FFF2-40B4-BE49-F238E27FC236}">
                <a16:creationId xmlns:a16="http://schemas.microsoft.com/office/drawing/2014/main" id="{D8E44B79-ED94-4EE2-9444-A4E689E4D5BD}"/>
              </a:ext>
            </a:extLst>
          </p:cNvPr>
          <p:cNvSpPr>
            <a:spLocks noGrp="1"/>
          </p:cNvSpPr>
          <p:nvPr>
            <p:ph type="sldNum" sz="quarter" idx="10"/>
          </p:nvPr>
        </p:nvSpPr>
        <p:spPr>
          <a:xfrm>
            <a:off x="8979408" y="6362836"/>
            <a:ext cx="2743200" cy="365125"/>
          </a:xfrm>
        </p:spPr>
        <p:txBody>
          <a:bodyPr/>
          <a:lstStyle/>
          <a:p>
            <a:pPr>
              <a:spcAft>
                <a:spcPts val="600"/>
              </a:spcAft>
            </a:pPr>
            <a:fld id="{2691482F-D63A-4DB3-831B-E5DF2FE757FB}" type="slidenum">
              <a:rPr lang="nl-BE" smtClean="0"/>
              <a:pPr>
                <a:spcAft>
                  <a:spcPts val="600"/>
                </a:spcAft>
              </a:pPr>
              <a:t>27</a:t>
            </a:fld>
            <a:endParaRPr lang="nl-BE"/>
          </a:p>
        </p:txBody>
      </p:sp>
    </p:spTree>
    <p:extLst>
      <p:ext uri="{BB962C8B-B14F-4D97-AF65-F5344CB8AC3E}">
        <p14:creationId xmlns:p14="http://schemas.microsoft.com/office/powerpoint/2010/main" val="23179844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AFDC27-2503-4C9E-B012-836FED678B88}"/>
              </a:ext>
            </a:extLst>
          </p:cNvPr>
          <p:cNvSpPr>
            <a:spLocks noGrp="1"/>
          </p:cNvSpPr>
          <p:nvPr>
            <p:ph type="title"/>
          </p:nvPr>
        </p:nvSpPr>
        <p:spPr/>
        <p:txBody>
          <a:bodyPr>
            <a:normAutofit/>
          </a:bodyPr>
          <a:lstStyle/>
          <a:p>
            <a:pPr marL="0" indent="0">
              <a:buNone/>
            </a:pPr>
            <a:r>
              <a:rPr lang="nl-NL" sz="2800" b="1" dirty="0">
                <a:solidFill>
                  <a:srgbClr val="008D36"/>
                </a:solidFill>
              </a:rPr>
              <a:t>Onze artsen maken zich extra zorgen </a:t>
            </a:r>
            <a:r>
              <a:rPr lang="nl-NL" sz="2800" b="1" dirty="0" err="1">
                <a:solidFill>
                  <a:srgbClr val="008D36"/>
                </a:solidFill>
              </a:rPr>
              <a:t>nav</a:t>
            </a:r>
            <a:r>
              <a:rPr lang="nl-NL" sz="2800" b="1" dirty="0">
                <a:solidFill>
                  <a:srgbClr val="008D36"/>
                </a:solidFill>
              </a:rPr>
              <a:t> de Britse variant v Corona.</a:t>
            </a:r>
            <a:br>
              <a:rPr lang="nl-NL" sz="2800" b="1" dirty="0">
                <a:solidFill>
                  <a:srgbClr val="008D36"/>
                </a:solidFill>
              </a:rPr>
            </a:br>
            <a:r>
              <a:rPr lang="nl-NL" sz="2800" b="1" dirty="0">
                <a:solidFill>
                  <a:srgbClr val="008D36"/>
                </a:solidFill>
              </a:rPr>
              <a:t>Ze stellen de vraag of het niet mogelijk/nuttig zou zijn om voor alle artsen en </a:t>
            </a:r>
            <a:r>
              <a:rPr lang="nl-NL" sz="2800" b="1" dirty="0" err="1">
                <a:solidFill>
                  <a:srgbClr val="008D36"/>
                </a:solidFill>
              </a:rPr>
              <a:t>PMW's</a:t>
            </a:r>
            <a:r>
              <a:rPr lang="nl-NL" sz="2800" b="1" dirty="0">
                <a:solidFill>
                  <a:srgbClr val="008D36"/>
                </a:solidFill>
              </a:rPr>
              <a:t> die contacten doen FFP2-maskers te voorzien?</a:t>
            </a:r>
          </a:p>
        </p:txBody>
      </p:sp>
      <p:sp>
        <p:nvSpPr>
          <p:cNvPr id="3" name="Tijdelijke aanduiding voor inhoud 2">
            <a:extLst>
              <a:ext uri="{FF2B5EF4-FFF2-40B4-BE49-F238E27FC236}">
                <a16:creationId xmlns:a16="http://schemas.microsoft.com/office/drawing/2014/main" id="{AB7D7DED-DAD4-42A8-875D-9C3B9185E32C}"/>
              </a:ext>
            </a:extLst>
          </p:cNvPr>
          <p:cNvSpPr>
            <a:spLocks noGrp="1"/>
          </p:cNvSpPr>
          <p:nvPr>
            <p:ph idx="1"/>
          </p:nvPr>
        </p:nvSpPr>
        <p:spPr>
          <a:xfrm>
            <a:off x="399288" y="1825625"/>
            <a:ext cx="11323320" cy="4902336"/>
          </a:xfrm>
        </p:spPr>
        <p:txBody>
          <a:bodyPr>
            <a:normAutofit/>
          </a:bodyPr>
          <a:lstStyle/>
          <a:p>
            <a:pPr>
              <a:lnSpc>
                <a:spcPct val="100000"/>
              </a:lnSpc>
              <a:buFont typeface="Arial" panose="020B0604020202020204" pitchFamily="34" charset="0"/>
              <a:buChar char="•"/>
            </a:pPr>
            <a:r>
              <a:rPr lang="nl-NL" dirty="0"/>
              <a:t>elk contact met een bevestigd COVID-19 geval</a:t>
            </a:r>
          </a:p>
          <a:p>
            <a:pPr>
              <a:lnSpc>
                <a:spcPct val="100000"/>
              </a:lnSpc>
              <a:buFont typeface="Arial" panose="020B0604020202020204" pitchFamily="34" charset="0"/>
              <a:buChar char="•"/>
            </a:pPr>
            <a:r>
              <a:rPr lang="nl-NL" dirty="0"/>
              <a:t>bij alle </a:t>
            </a:r>
            <a:r>
              <a:rPr lang="nl-NL" dirty="0" err="1"/>
              <a:t>aërosol</a:t>
            </a:r>
            <a:r>
              <a:rPr lang="nl-NL" dirty="0"/>
              <a:t>-genererende procedures in ziekenhuizen</a:t>
            </a:r>
          </a:p>
          <a:p>
            <a:pPr>
              <a:lnSpc>
                <a:spcPct val="100000"/>
              </a:lnSpc>
              <a:buFont typeface="Arial" panose="020B0604020202020204" pitchFamily="34" charset="0"/>
              <a:buChar char="•"/>
            </a:pPr>
            <a:r>
              <a:rPr lang="nl-NL" dirty="0"/>
              <a:t>bij contact met een mogelijke COVID-19 patiënt, zijn FFP2-maskers enkel noodzakelijk indien het een langdurig nauw contact betreft met een patiënt die zelf geen masker kan dragen.</a:t>
            </a:r>
          </a:p>
          <a:p>
            <a:pPr lvl="1">
              <a:lnSpc>
                <a:spcPct val="100000"/>
              </a:lnSpc>
              <a:buFont typeface="Arial" panose="020B0604020202020204" pitchFamily="34" charset="0"/>
              <a:buChar char="•"/>
            </a:pPr>
            <a:r>
              <a:rPr lang="nl-NL" sz="2800" dirty="0"/>
              <a:t>In test en triagecentra</a:t>
            </a:r>
            <a:r>
              <a:rPr lang="nl-BE" sz="2800" dirty="0"/>
              <a:t>in test/triagecentra blijven dus chirurgische maskers + face </a:t>
            </a:r>
            <a:r>
              <a:rPr lang="nl-BE" sz="2800" dirty="0" err="1"/>
              <a:t>shields</a:t>
            </a:r>
            <a:r>
              <a:rPr lang="nl-BE" sz="2800" dirty="0"/>
              <a:t> volstaan </a:t>
            </a:r>
          </a:p>
          <a:p>
            <a:pPr lvl="1">
              <a:lnSpc>
                <a:spcPct val="100000"/>
              </a:lnSpc>
              <a:buFont typeface="Arial" panose="020B0604020202020204" pitchFamily="34" charset="0"/>
              <a:buChar char="•"/>
            </a:pPr>
            <a:r>
              <a:rPr lang="nl-BE" sz="2800" dirty="0"/>
              <a:t>in vaccinatiecentra moeten </a:t>
            </a:r>
            <a:r>
              <a:rPr lang="nl-BE" sz="2800" dirty="0" err="1"/>
              <a:t>vaccinatoren</a:t>
            </a:r>
            <a:r>
              <a:rPr lang="nl-BE" sz="2800" dirty="0"/>
              <a:t> chirurgische maskers dragen en patiënten een niet-medisch masker (uit textiel of wegwerp)</a:t>
            </a:r>
            <a:endParaRPr lang="nl-NL" sz="2800" dirty="0"/>
          </a:p>
        </p:txBody>
      </p:sp>
      <p:sp>
        <p:nvSpPr>
          <p:cNvPr id="4" name="Tijdelijke aanduiding voor dianummer 3">
            <a:extLst>
              <a:ext uri="{FF2B5EF4-FFF2-40B4-BE49-F238E27FC236}">
                <a16:creationId xmlns:a16="http://schemas.microsoft.com/office/drawing/2014/main" id="{DD7A3A14-9617-4D37-9447-91D46FEAF32B}"/>
              </a:ext>
            </a:extLst>
          </p:cNvPr>
          <p:cNvSpPr>
            <a:spLocks noGrp="1"/>
          </p:cNvSpPr>
          <p:nvPr>
            <p:ph type="sldNum" sz="quarter" idx="10"/>
          </p:nvPr>
        </p:nvSpPr>
        <p:spPr/>
        <p:txBody>
          <a:bodyPr/>
          <a:lstStyle/>
          <a:p>
            <a:fld id="{2691482F-D63A-4DB3-831B-E5DF2FE757FB}" type="slidenum">
              <a:rPr lang="nl-BE" smtClean="0"/>
              <a:pPr/>
              <a:t>28</a:t>
            </a:fld>
            <a:endParaRPr lang="nl-BE"/>
          </a:p>
        </p:txBody>
      </p:sp>
    </p:spTree>
    <p:extLst>
      <p:ext uri="{BB962C8B-B14F-4D97-AF65-F5344CB8AC3E}">
        <p14:creationId xmlns:p14="http://schemas.microsoft.com/office/powerpoint/2010/main" val="39370472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9051DB-F295-46F8-9F38-DA87011D7345}"/>
              </a:ext>
            </a:extLst>
          </p:cNvPr>
          <p:cNvSpPr>
            <a:spLocks noGrp="1"/>
          </p:cNvSpPr>
          <p:nvPr>
            <p:ph type="title"/>
          </p:nvPr>
        </p:nvSpPr>
        <p:spPr>
          <a:xfrm>
            <a:off x="399288" y="365126"/>
            <a:ext cx="11323320" cy="2723514"/>
          </a:xfrm>
        </p:spPr>
        <p:txBody>
          <a:bodyPr>
            <a:normAutofit fontScale="90000"/>
          </a:bodyPr>
          <a:lstStyle/>
          <a:p>
            <a:r>
              <a:rPr lang="nl-BE" sz="2800" dirty="0">
                <a:solidFill>
                  <a:srgbClr val="008D36"/>
                </a:solidFill>
                <a:effectLst/>
                <a:latin typeface="Segoe UI" panose="020B0502040204020203" pitchFamily="34" charset="0"/>
                <a:ea typeface="Calibri" panose="020F0502020204030204" pitchFamily="34" charset="0"/>
              </a:rPr>
              <a:t>In het draaiboek staat bij gebruik van mondmaskers: </a:t>
            </a:r>
            <a:br>
              <a:rPr lang="nl-BE" sz="2800" dirty="0">
                <a:solidFill>
                  <a:srgbClr val="008D36"/>
                </a:solidFill>
                <a:effectLst/>
                <a:latin typeface="Calibri" panose="020F0502020204030204" pitchFamily="34" charset="0"/>
                <a:ea typeface="Calibri" panose="020F0502020204030204" pitchFamily="34" charset="0"/>
              </a:rPr>
            </a:br>
            <a:r>
              <a:rPr lang="nl-BE" sz="2800" i="1" dirty="0">
                <a:solidFill>
                  <a:srgbClr val="008D36"/>
                </a:solidFill>
                <a:effectLst/>
                <a:latin typeface="Segoe UI" panose="020B0502040204020203" pitchFamily="34" charset="0"/>
                <a:ea typeface="Calibri" panose="020F0502020204030204" pitchFamily="34" charset="0"/>
              </a:rPr>
              <a:t>Hoe reinigen? </a:t>
            </a:r>
            <a:r>
              <a:rPr lang="nl-BE" sz="2800" b="0" i="1" dirty="0">
                <a:solidFill>
                  <a:srgbClr val="008D36"/>
                </a:solidFill>
                <a:effectLst/>
                <a:latin typeface="Segoe UI" panose="020B0502040204020203" pitchFamily="34" charset="0"/>
                <a:ea typeface="Calibri" panose="020F0502020204030204" pitchFamily="34" charset="0"/>
              </a:rPr>
              <a:t>Na het dragen van het masker van 4 tot maximum 8u, moet het masker eigenlijk weggesmeten worden.</a:t>
            </a:r>
            <a:br>
              <a:rPr lang="nl-BE" sz="2800" b="0" i="1" dirty="0">
                <a:solidFill>
                  <a:srgbClr val="008D36"/>
                </a:solidFill>
                <a:latin typeface="Segoe UI" panose="020B0502040204020203" pitchFamily="34" charset="0"/>
                <a:ea typeface="Calibri" panose="020F0502020204030204" pitchFamily="34" charset="0"/>
              </a:rPr>
            </a:br>
            <a:r>
              <a:rPr lang="nl-BE" sz="2800" i="1" dirty="0">
                <a:solidFill>
                  <a:srgbClr val="008D36"/>
                </a:solidFill>
                <a:effectLst/>
                <a:latin typeface="Segoe UI" panose="020B0502040204020203" pitchFamily="34" charset="0"/>
                <a:ea typeface="Calibri" panose="020F0502020204030204" pitchFamily="34" charset="0"/>
              </a:rPr>
              <a:t>Hergebruik mogelijk na rusten? </a:t>
            </a:r>
            <a:r>
              <a:rPr lang="nl-BE" sz="2800" b="0" i="1" dirty="0">
                <a:solidFill>
                  <a:srgbClr val="008D36"/>
                </a:solidFill>
                <a:effectLst/>
                <a:latin typeface="Segoe UI" panose="020B0502040204020203" pitchFamily="34" charset="0"/>
                <a:ea typeface="Calibri" panose="020F0502020204030204" pitchFamily="34" charset="0"/>
              </a:rPr>
              <a:t>Als een masker 72 uur kan ‘rusten’, gaat er geen spoor meer van het virus te bespeuren vallen. Sommige specialisten infectieziekten geven zelfs aan dat ‘laten rusten’ een betere optie is dan wassen.</a:t>
            </a:r>
            <a:endParaRPr lang="nl-BE" sz="2800" b="0" dirty="0"/>
          </a:p>
        </p:txBody>
      </p:sp>
      <p:sp>
        <p:nvSpPr>
          <p:cNvPr id="3" name="Tijdelijke aanduiding voor inhoud 2">
            <a:extLst>
              <a:ext uri="{FF2B5EF4-FFF2-40B4-BE49-F238E27FC236}">
                <a16:creationId xmlns:a16="http://schemas.microsoft.com/office/drawing/2014/main" id="{9FAF0525-70EA-4DA9-81B9-3577CCAD06AD}"/>
              </a:ext>
            </a:extLst>
          </p:cNvPr>
          <p:cNvSpPr>
            <a:spLocks noGrp="1"/>
          </p:cNvSpPr>
          <p:nvPr>
            <p:ph idx="1"/>
          </p:nvPr>
        </p:nvSpPr>
        <p:spPr>
          <a:xfrm>
            <a:off x="399288" y="3088640"/>
            <a:ext cx="11323320" cy="3404235"/>
          </a:xfrm>
        </p:spPr>
        <p:txBody>
          <a:bodyPr>
            <a:normAutofit/>
          </a:bodyPr>
          <a:lstStyle/>
          <a:p>
            <a:pPr marL="0" indent="0">
              <a:buNone/>
            </a:pPr>
            <a:endParaRPr lang="nl-BE" dirty="0"/>
          </a:p>
          <a:p>
            <a:pPr marL="0" indent="0">
              <a:buNone/>
            </a:pPr>
            <a:r>
              <a:rPr lang="nl-BE" dirty="0"/>
              <a:t>Dit staat inderdaad nog in ons CPBW draaiboek, n.a.v. deze vraag had ik overleg met onze arbeidsarts. Deze passage is er in gekomen toen er schaarste was van mondmaskers.</a:t>
            </a:r>
          </a:p>
          <a:p>
            <a:pPr marL="0" indent="0">
              <a:buNone/>
            </a:pPr>
            <a:r>
              <a:rPr lang="nl-NL" dirty="0">
                <a:solidFill>
                  <a:srgbClr val="FF0000"/>
                </a:solidFill>
              </a:rPr>
              <a:t>Als er voldoende beschikbaar zijn, is het effectief de richtlijn om het na gebruik weg te smijten.</a:t>
            </a:r>
            <a:endParaRPr lang="nl-BE" dirty="0">
              <a:solidFill>
                <a:srgbClr val="FF0000"/>
              </a:solidFill>
            </a:endParaRPr>
          </a:p>
          <a:p>
            <a:pPr marL="0" indent="0">
              <a:buNone/>
            </a:pPr>
            <a:r>
              <a:rPr lang="nl-BE" dirty="0">
                <a:solidFill>
                  <a:srgbClr val="FF0000"/>
                </a:solidFill>
              </a:rPr>
              <a:t>-&gt;We bespreken dit zeker op het volgende CPBW</a:t>
            </a:r>
          </a:p>
        </p:txBody>
      </p:sp>
      <p:sp>
        <p:nvSpPr>
          <p:cNvPr id="4" name="Tijdelijke aanduiding voor dianummer 3">
            <a:extLst>
              <a:ext uri="{FF2B5EF4-FFF2-40B4-BE49-F238E27FC236}">
                <a16:creationId xmlns:a16="http://schemas.microsoft.com/office/drawing/2014/main" id="{7BC0F82B-3954-4E1E-A3C8-D66C9073DDF9}"/>
              </a:ext>
            </a:extLst>
          </p:cNvPr>
          <p:cNvSpPr>
            <a:spLocks noGrp="1"/>
          </p:cNvSpPr>
          <p:nvPr>
            <p:ph type="sldNum" sz="quarter" idx="10"/>
          </p:nvPr>
        </p:nvSpPr>
        <p:spPr/>
        <p:txBody>
          <a:bodyPr/>
          <a:lstStyle/>
          <a:p>
            <a:fld id="{2691482F-D63A-4DB3-831B-E5DF2FE757FB}" type="slidenum">
              <a:rPr lang="nl-BE" smtClean="0"/>
              <a:pPr/>
              <a:t>29</a:t>
            </a:fld>
            <a:endParaRPr lang="nl-BE"/>
          </a:p>
        </p:txBody>
      </p:sp>
    </p:spTree>
    <p:extLst>
      <p:ext uri="{BB962C8B-B14F-4D97-AF65-F5344CB8AC3E}">
        <p14:creationId xmlns:p14="http://schemas.microsoft.com/office/powerpoint/2010/main" val="32598862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t>Wat komt aan bod?</a:t>
            </a:r>
          </a:p>
        </p:txBody>
      </p:sp>
      <p:sp>
        <p:nvSpPr>
          <p:cNvPr id="3" name="Tijdelijke aanduiding voor inhoud 2"/>
          <p:cNvSpPr>
            <a:spLocks noGrp="1"/>
          </p:cNvSpPr>
          <p:nvPr>
            <p:ph idx="1"/>
          </p:nvPr>
        </p:nvSpPr>
        <p:spPr>
          <a:xfrm>
            <a:off x="399288" y="2859520"/>
            <a:ext cx="7403592" cy="2334483"/>
          </a:xfrm>
        </p:spPr>
        <p:txBody>
          <a:bodyPr vert="horz" lIns="91440" tIns="45720" rIns="91440" bIns="45720" rtlCol="0" anchor="t">
            <a:normAutofit/>
          </a:bodyPr>
          <a:lstStyle/>
          <a:p>
            <a:pPr>
              <a:buFont typeface="Arial" panose="020B0604020202020204" pitchFamily="34" charset="0"/>
              <a:buChar char="•"/>
            </a:pPr>
            <a:r>
              <a:rPr lang="nl-BE" dirty="0"/>
              <a:t>RAG advies mondmaskers</a:t>
            </a:r>
          </a:p>
          <a:p>
            <a:pPr>
              <a:lnSpc>
                <a:spcPct val="150000"/>
              </a:lnSpc>
              <a:buFont typeface="Arial" panose="020B0604020202020204" pitchFamily="34" charset="0"/>
              <a:buChar char="•"/>
            </a:pPr>
            <a:r>
              <a:rPr lang="nl-BE" dirty="0"/>
              <a:t>Alternatieven voor de evacuatie oefening</a:t>
            </a:r>
          </a:p>
          <a:p>
            <a:pPr>
              <a:lnSpc>
                <a:spcPct val="150000"/>
              </a:lnSpc>
              <a:buFont typeface="Arial" panose="020B0604020202020204" pitchFamily="34" charset="0"/>
              <a:buChar char="•"/>
            </a:pPr>
            <a:r>
              <a:rPr lang="nl-BE" dirty="0"/>
              <a:t>Vragen uit het werkveld</a:t>
            </a:r>
          </a:p>
        </p:txBody>
      </p:sp>
      <p:sp>
        <p:nvSpPr>
          <p:cNvPr id="4" name="Tijdelijke aanduiding voor dianummer 3"/>
          <p:cNvSpPr>
            <a:spLocks noGrp="1"/>
          </p:cNvSpPr>
          <p:nvPr>
            <p:ph type="sldNum" sz="quarter" idx="10"/>
          </p:nvPr>
        </p:nvSpPr>
        <p:spPr/>
        <p:txBody>
          <a:bodyPr/>
          <a:lstStyle/>
          <a:p>
            <a:fld id="{2691482F-D63A-4DB3-831B-E5DF2FE757FB}" type="slidenum">
              <a:rPr lang="nl-BE" smtClean="0"/>
              <a:pPr/>
              <a:t>3</a:t>
            </a:fld>
            <a:endParaRPr lang="nl-BE"/>
          </a:p>
        </p:txBody>
      </p:sp>
    </p:spTree>
    <p:extLst>
      <p:ext uri="{BB962C8B-B14F-4D97-AF65-F5344CB8AC3E}">
        <p14:creationId xmlns:p14="http://schemas.microsoft.com/office/powerpoint/2010/main" val="26637684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2" descr="Afbeelding met tafel, kleurrijk, zitten, versierd&#10;&#10;Automatisch gegenereerde beschrijving">
            <a:extLst>
              <a:ext uri="{FF2B5EF4-FFF2-40B4-BE49-F238E27FC236}">
                <a16:creationId xmlns:a16="http://schemas.microsoft.com/office/drawing/2014/main" id="{3013228D-346A-44B8-8347-08093369E563}"/>
              </a:ext>
            </a:extLst>
          </p:cNvPr>
          <p:cNvPicPr>
            <a:picLocks noChangeAspect="1"/>
          </p:cNvPicPr>
          <p:nvPr/>
        </p:nvPicPr>
        <p:blipFill rotWithShape="1">
          <a:blip r:embed="rId3"/>
          <a:srcRect l="4444" r="1" b="1"/>
          <a:stretch/>
        </p:blipFill>
        <p:spPr>
          <a:xfrm>
            <a:off x="20" y="10"/>
            <a:ext cx="12191980" cy="6857990"/>
          </a:xfrm>
          <a:prstGeom prst="rect">
            <a:avLst/>
          </a:prstGeom>
          <a:noFill/>
        </p:spPr>
      </p:pic>
    </p:spTree>
    <p:extLst>
      <p:ext uri="{BB962C8B-B14F-4D97-AF65-F5344CB8AC3E}">
        <p14:creationId xmlns:p14="http://schemas.microsoft.com/office/powerpoint/2010/main" val="12656668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5" descr="Afbeelding met persoon, hand, vasthouden, klein&#10;&#10;Automatisch gegenereerde beschrijving">
            <a:extLst>
              <a:ext uri="{FF2B5EF4-FFF2-40B4-BE49-F238E27FC236}">
                <a16:creationId xmlns:a16="http://schemas.microsoft.com/office/drawing/2014/main" id="{78210BAE-CDA2-4DB2-819C-D2908FA57027}"/>
              </a:ext>
            </a:extLst>
          </p:cNvPr>
          <p:cNvPicPr>
            <a:picLocks noChangeAspect="1"/>
          </p:cNvPicPr>
          <p:nvPr/>
        </p:nvPicPr>
        <p:blipFill rotWithShape="1">
          <a:blip r:embed="rId3"/>
          <a:srcRect/>
          <a:stretch/>
        </p:blipFill>
        <p:spPr>
          <a:xfrm>
            <a:off x="20" y="10"/>
            <a:ext cx="12191980" cy="6857990"/>
          </a:xfrm>
          <a:prstGeom prst="rect">
            <a:avLst/>
          </a:prstGeom>
          <a:noFill/>
        </p:spPr>
      </p:pic>
      <p:sp>
        <p:nvSpPr>
          <p:cNvPr id="3" name="Tekstvak 2">
            <a:extLst>
              <a:ext uri="{FF2B5EF4-FFF2-40B4-BE49-F238E27FC236}">
                <a16:creationId xmlns:a16="http://schemas.microsoft.com/office/drawing/2014/main" id="{423AAE9D-4094-43FD-84D7-744CD6BB0D51}"/>
              </a:ext>
            </a:extLst>
          </p:cNvPr>
          <p:cNvSpPr txBox="1"/>
          <p:nvPr/>
        </p:nvSpPr>
        <p:spPr>
          <a:xfrm>
            <a:off x="2497017" y="171939"/>
            <a:ext cx="8340968"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3200">
                <a:solidFill>
                  <a:schemeClr val="bg1"/>
                </a:solidFill>
                <a:cs typeface="Calibri"/>
              </a:rPr>
              <a:t>ALLEEN ga je sneller, SAMEN kom je verder</a:t>
            </a:r>
          </a:p>
        </p:txBody>
      </p:sp>
      <p:sp>
        <p:nvSpPr>
          <p:cNvPr id="4" name="Tekstvak 3">
            <a:extLst>
              <a:ext uri="{FF2B5EF4-FFF2-40B4-BE49-F238E27FC236}">
                <a16:creationId xmlns:a16="http://schemas.microsoft.com/office/drawing/2014/main" id="{B802630A-E46A-447C-8C03-A8EB1D19A48F}"/>
              </a:ext>
            </a:extLst>
          </p:cNvPr>
          <p:cNvSpPr txBox="1"/>
          <p:nvPr/>
        </p:nvSpPr>
        <p:spPr>
          <a:xfrm>
            <a:off x="8784736" y="5609736"/>
            <a:ext cx="3231660"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3200"/>
              <a:t>Dank je wel voor de aandacht</a:t>
            </a:r>
            <a:endParaRPr lang="nl-NL" sz="3200">
              <a:cs typeface="Calibri"/>
            </a:endParaRPr>
          </a:p>
        </p:txBody>
      </p:sp>
    </p:spTree>
    <p:extLst>
      <p:ext uri="{BB962C8B-B14F-4D97-AF65-F5344CB8AC3E}">
        <p14:creationId xmlns:p14="http://schemas.microsoft.com/office/powerpoint/2010/main" val="21028733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729E82-3C02-47B2-B16D-2DED342F03E5}"/>
              </a:ext>
            </a:extLst>
          </p:cNvPr>
          <p:cNvSpPr>
            <a:spLocks noGrp="1"/>
          </p:cNvSpPr>
          <p:nvPr>
            <p:ph type="title"/>
          </p:nvPr>
        </p:nvSpPr>
        <p:spPr/>
        <p:txBody>
          <a:bodyPr/>
          <a:lstStyle/>
          <a:p>
            <a:r>
              <a:rPr lang="nl-BE"/>
              <a:t>RAG advies mondmaskers</a:t>
            </a:r>
          </a:p>
        </p:txBody>
      </p:sp>
    </p:spTree>
    <p:extLst>
      <p:ext uri="{BB962C8B-B14F-4D97-AF65-F5344CB8AC3E}">
        <p14:creationId xmlns:p14="http://schemas.microsoft.com/office/powerpoint/2010/main" val="41485001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toffen Mondmasker">
            <a:extLst>
              <a:ext uri="{FF2B5EF4-FFF2-40B4-BE49-F238E27FC236}">
                <a16:creationId xmlns:a16="http://schemas.microsoft.com/office/drawing/2014/main" id="{A4D5D908-16FB-44F9-8555-08143B6531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1423" y="264136"/>
            <a:ext cx="2638425" cy="173355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a:extLst>
              <a:ext uri="{FF2B5EF4-FFF2-40B4-BE49-F238E27FC236}">
                <a16:creationId xmlns:a16="http://schemas.microsoft.com/office/drawing/2014/main" id="{E3DCAF2D-8603-41CA-863C-068ECA22A7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4434" y="130786"/>
            <a:ext cx="1866900" cy="18669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6B5CC307-C956-404C-AF03-6382E55224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00447" y="4288440"/>
            <a:ext cx="1304925" cy="18669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a:extLst>
              <a:ext uri="{FF2B5EF4-FFF2-40B4-BE49-F238E27FC236}">
                <a16:creationId xmlns:a16="http://schemas.microsoft.com/office/drawing/2014/main" id="{D0B4966F-D4EE-40AD-9872-9C1559A104B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14493" y="2070222"/>
            <a:ext cx="2425578" cy="2425578"/>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10">
            <a:extLst>
              <a:ext uri="{FF2B5EF4-FFF2-40B4-BE49-F238E27FC236}">
                <a16:creationId xmlns:a16="http://schemas.microsoft.com/office/drawing/2014/main" id="{2C640A44-C6E4-4290-85CB-6F6262B969AA}"/>
              </a:ext>
            </a:extLst>
          </p:cNvPr>
          <p:cNvSpPr>
            <a:spLocks noChangeAspect="1" noChangeArrowheads="1"/>
          </p:cNvSpPr>
          <p:nvPr/>
        </p:nvSpPr>
        <p:spPr bwMode="auto">
          <a:xfrm flipH="1">
            <a:off x="433754" y="3276600"/>
            <a:ext cx="5509846" cy="550984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pic>
        <p:nvPicPr>
          <p:cNvPr id="3084" name="Picture 12" descr="bol.com | MoreThanHip Pina - Brede Sjaal - Yakwol - Turkoois">
            <a:extLst>
              <a:ext uri="{FF2B5EF4-FFF2-40B4-BE49-F238E27FC236}">
                <a16:creationId xmlns:a16="http://schemas.microsoft.com/office/drawing/2014/main" id="{09F748B1-576F-4E40-8D64-2060E6E1707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6807" y="2362200"/>
            <a:ext cx="1864702" cy="1856414"/>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a:extLst>
              <a:ext uri="{FF2B5EF4-FFF2-40B4-BE49-F238E27FC236}">
                <a16:creationId xmlns:a16="http://schemas.microsoft.com/office/drawing/2014/main" id="{5D5B007B-B839-4A80-8532-B403D01AB8A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382192" y="1223597"/>
            <a:ext cx="1548178" cy="1548178"/>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Masker FFP2-KN95 — Specialisten in industrieel materiaal  nl.rehabilitaweb.com">
            <a:extLst>
              <a:ext uri="{FF2B5EF4-FFF2-40B4-BE49-F238E27FC236}">
                <a16:creationId xmlns:a16="http://schemas.microsoft.com/office/drawing/2014/main" id="{30FB0EEA-28BF-4C40-BD50-3E3052B844C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38878" y="3954466"/>
            <a:ext cx="2352675" cy="1943100"/>
          </a:xfrm>
          <a:prstGeom prst="rect">
            <a:avLst/>
          </a:prstGeom>
          <a:noFill/>
          <a:extLst>
            <a:ext uri="{909E8E84-426E-40DD-AFC4-6F175D3DCCD1}">
              <a14:hiddenFill xmlns:a14="http://schemas.microsoft.com/office/drawing/2010/main">
                <a:solidFill>
                  <a:srgbClr val="FFFFFF"/>
                </a:solidFill>
              </a14:hiddenFill>
            </a:ext>
          </a:extLst>
        </p:spPr>
      </p:pic>
      <p:sp>
        <p:nvSpPr>
          <p:cNvPr id="5" name="Vermenigvuldigingsteken 4">
            <a:extLst>
              <a:ext uri="{FF2B5EF4-FFF2-40B4-BE49-F238E27FC236}">
                <a16:creationId xmlns:a16="http://schemas.microsoft.com/office/drawing/2014/main" id="{7A65773C-0D11-443B-B76B-C73CB40E2D45}"/>
              </a:ext>
            </a:extLst>
          </p:cNvPr>
          <p:cNvSpPr/>
          <p:nvPr/>
        </p:nvSpPr>
        <p:spPr>
          <a:xfrm>
            <a:off x="775095" y="2316032"/>
            <a:ext cx="1520339" cy="1580922"/>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 name="Vermenigvuldigingsteken 5">
            <a:extLst>
              <a:ext uri="{FF2B5EF4-FFF2-40B4-BE49-F238E27FC236}">
                <a16:creationId xmlns:a16="http://schemas.microsoft.com/office/drawing/2014/main" id="{7C8F1F96-4B2F-4014-8534-5B19F63E37AA}"/>
              </a:ext>
            </a:extLst>
          </p:cNvPr>
          <p:cNvSpPr/>
          <p:nvPr/>
        </p:nvSpPr>
        <p:spPr>
          <a:xfrm>
            <a:off x="3495152" y="2653616"/>
            <a:ext cx="1820144" cy="1737221"/>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4" name="Vermenigvuldigingsteken 13">
            <a:extLst>
              <a:ext uri="{FF2B5EF4-FFF2-40B4-BE49-F238E27FC236}">
                <a16:creationId xmlns:a16="http://schemas.microsoft.com/office/drawing/2014/main" id="{2523830E-FD0C-46AD-B55F-700D9A381EDD}"/>
              </a:ext>
            </a:extLst>
          </p:cNvPr>
          <p:cNvSpPr/>
          <p:nvPr/>
        </p:nvSpPr>
        <p:spPr>
          <a:xfrm>
            <a:off x="1830563" y="4288440"/>
            <a:ext cx="1820144" cy="1737221"/>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5" name="Vermenigvuldigingsteken 14">
            <a:extLst>
              <a:ext uri="{FF2B5EF4-FFF2-40B4-BE49-F238E27FC236}">
                <a16:creationId xmlns:a16="http://schemas.microsoft.com/office/drawing/2014/main" id="{C3E34FC1-01D0-4A55-9B62-CC3AE7B9E995}"/>
              </a:ext>
            </a:extLst>
          </p:cNvPr>
          <p:cNvSpPr/>
          <p:nvPr/>
        </p:nvSpPr>
        <p:spPr>
          <a:xfrm>
            <a:off x="8676472" y="1223597"/>
            <a:ext cx="1820144" cy="1737221"/>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87625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074"/>
                                        </p:tgtEl>
                                        <p:attrNameLst>
                                          <p:attrName>style.visibility</p:attrName>
                                        </p:attrNameLst>
                                      </p:cBhvr>
                                      <p:to>
                                        <p:strVal val="visible"/>
                                      </p:to>
                                    </p:set>
                                    <p:anim calcmode="lin" valueType="num">
                                      <p:cBhvr additive="base">
                                        <p:cTn id="11" dur="500" fill="hold"/>
                                        <p:tgtEl>
                                          <p:spTgt spid="3074"/>
                                        </p:tgtEl>
                                        <p:attrNameLst>
                                          <p:attrName>ppt_x</p:attrName>
                                        </p:attrNameLst>
                                      </p:cBhvr>
                                      <p:tavLst>
                                        <p:tav tm="0">
                                          <p:val>
                                            <p:strVal val="#ppt_x"/>
                                          </p:val>
                                        </p:tav>
                                        <p:tav tm="100000">
                                          <p:val>
                                            <p:strVal val="#ppt_x"/>
                                          </p:val>
                                        </p:tav>
                                      </p:tavLst>
                                    </p:anim>
                                    <p:anim calcmode="lin" valueType="num">
                                      <p:cBhvr additive="base">
                                        <p:cTn id="12"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084"/>
                                        </p:tgtEl>
                                        <p:attrNameLst>
                                          <p:attrName>style.visibility</p:attrName>
                                        </p:attrNameLst>
                                      </p:cBhvr>
                                      <p:to>
                                        <p:strVal val="visible"/>
                                      </p:to>
                                    </p:set>
                                    <p:anim calcmode="lin" valueType="num">
                                      <p:cBhvr additive="base">
                                        <p:cTn id="17" dur="500" fill="hold"/>
                                        <p:tgtEl>
                                          <p:spTgt spid="3084"/>
                                        </p:tgtEl>
                                        <p:attrNameLst>
                                          <p:attrName>ppt_x</p:attrName>
                                        </p:attrNameLst>
                                      </p:cBhvr>
                                      <p:tavLst>
                                        <p:tav tm="0">
                                          <p:val>
                                            <p:strVal val="#ppt_x"/>
                                          </p:val>
                                        </p:tav>
                                        <p:tav tm="100000">
                                          <p:val>
                                            <p:strVal val="#ppt_x"/>
                                          </p:val>
                                        </p:tav>
                                      </p:tavLst>
                                    </p:anim>
                                    <p:anim calcmode="lin" valueType="num">
                                      <p:cBhvr additive="base">
                                        <p:cTn id="18" dur="500" fill="hold"/>
                                        <p:tgtEl>
                                          <p:spTgt spid="308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080"/>
                                        </p:tgtEl>
                                        <p:attrNameLst>
                                          <p:attrName>style.visibility</p:attrName>
                                        </p:attrNameLst>
                                      </p:cBhvr>
                                      <p:to>
                                        <p:strVal val="visible"/>
                                      </p:to>
                                    </p:set>
                                    <p:anim calcmode="lin" valueType="num">
                                      <p:cBhvr additive="base">
                                        <p:cTn id="21" dur="500" fill="hold"/>
                                        <p:tgtEl>
                                          <p:spTgt spid="3080"/>
                                        </p:tgtEl>
                                        <p:attrNameLst>
                                          <p:attrName>ppt_x</p:attrName>
                                        </p:attrNameLst>
                                      </p:cBhvr>
                                      <p:tavLst>
                                        <p:tav tm="0">
                                          <p:val>
                                            <p:strVal val="#ppt_x"/>
                                          </p:val>
                                        </p:tav>
                                        <p:tav tm="100000">
                                          <p:val>
                                            <p:strVal val="#ppt_x"/>
                                          </p:val>
                                        </p:tav>
                                      </p:tavLst>
                                    </p:anim>
                                    <p:anim calcmode="lin" valueType="num">
                                      <p:cBhvr additive="base">
                                        <p:cTn id="22" dur="500" fill="hold"/>
                                        <p:tgtEl>
                                          <p:spTgt spid="3080"/>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076"/>
                                        </p:tgtEl>
                                        <p:attrNameLst>
                                          <p:attrName>style.visibility</p:attrName>
                                        </p:attrNameLst>
                                      </p:cBhvr>
                                      <p:to>
                                        <p:strVal val="visible"/>
                                      </p:to>
                                    </p:set>
                                    <p:anim calcmode="lin" valueType="num">
                                      <p:cBhvr additive="base">
                                        <p:cTn id="25" dur="500" fill="hold"/>
                                        <p:tgtEl>
                                          <p:spTgt spid="3076"/>
                                        </p:tgtEl>
                                        <p:attrNameLst>
                                          <p:attrName>ppt_x</p:attrName>
                                        </p:attrNameLst>
                                      </p:cBhvr>
                                      <p:tavLst>
                                        <p:tav tm="0">
                                          <p:val>
                                            <p:strVal val="#ppt_x"/>
                                          </p:val>
                                        </p:tav>
                                        <p:tav tm="100000">
                                          <p:val>
                                            <p:strVal val="#ppt_x"/>
                                          </p:val>
                                        </p:tav>
                                      </p:tavLst>
                                    </p:anim>
                                    <p:anim calcmode="lin" valueType="num">
                                      <p:cBhvr additive="base">
                                        <p:cTn id="26"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ppt_x"/>
                                          </p:val>
                                        </p:tav>
                                        <p:tav tm="100000">
                                          <p:val>
                                            <p:strVal val="#ppt_x"/>
                                          </p:val>
                                        </p:tav>
                                      </p:tavLst>
                                    </p:anim>
                                    <p:anim calcmode="lin" valueType="num">
                                      <p:cBhvr additive="base">
                                        <p:cTn id="36" dur="500" fill="hold"/>
                                        <p:tgtEl>
                                          <p:spTgt spid="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ppt_x"/>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086"/>
                                        </p:tgtEl>
                                        <p:attrNameLst>
                                          <p:attrName>style.visibility</p:attrName>
                                        </p:attrNameLst>
                                      </p:cBhvr>
                                      <p:to>
                                        <p:strVal val="visible"/>
                                      </p:to>
                                    </p:set>
                                    <p:anim calcmode="lin" valueType="num">
                                      <p:cBhvr additive="base">
                                        <p:cTn id="45" dur="500" fill="hold"/>
                                        <p:tgtEl>
                                          <p:spTgt spid="3086"/>
                                        </p:tgtEl>
                                        <p:attrNameLst>
                                          <p:attrName>ppt_x</p:attrName>
                                        </p:attrNameLst>
                                      </p:cBhvr>
                                      <p:tavLst>
                                        <p:tav tm="0">
                                          <p:val>
                                            <p:strVal val="#ppt_x"/>
                                          </p:val>
                                        </p:tav>
                                        <p:tav tm="100000">
                                          <p:val>
                                            <p:strVal val="#ppt_x"/>
                                          </p:val>
                                        </p:tav>
                                      </p:tavLst>
                                    </p:anim>
                                    <p:anim calcmode="lin" valueType="num">
                                      <p:cBhvr additive="base">
                                        <p:cTn id="46" dur="500" fill="hold"/>
                                        <p:tgtEl>
                                          <p:spTgt spid="3086"/>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3088"/>
                                        </p:tgtEl>
                                        <p:attrNameLst>
                                          <p:attrName>style.visibility</p:attrName>
                                        </p:attrNameLst>
                                      </p:cBhvr>
                                      <p:to>
                                        <p:strVal val="visible"/>
                                      </p:to>
                                    </p:set>
                                    <p:anim calcmode="lin" valueType="num">
                                      <p:cBhvr additive="base">
                                        <p:cTn id="57" dur="500" fill="hold"/>
                                        <p:tgtEl>
                                          <p:spTgt spid="3088"/>
                                        </p:tgtEl>
                                        <p:attrNameLst>
                                          <p:attrName>ppt_x</p:attrName>
                                        </p:attrNameLst>
                                      </p:cBhvr>
                                      <p:tavLst>
                                        <p:tav tm="0">
                                          <p:val>
                                            <p:strVal val="#ppt_x"/>
                                          </p:val>
                                        </p:tav>
                                        <p:tav tm="100000">
                                          <p:val>
                                            <p:strVal val="#ppt_x"/>
                                          </p:val>
                                        </p:tav>
                                      </p:tavLst>
                                    </p:anim>
                                    <p:anim calcmode="lin" valueType="num">
                                      <p:cBhvr additive="base">
                                        <p:cTn id="58" dur="500" fill="hold"/>
                                        <p:tgtEl>
                                          <p:spTgt spid="308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4"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05E4AAA2-44F7-409A-BA3A-B632CBA2AABF}"/>
              </a:ext>
            </a:extLst>
          </p:cNvPr>
          <p:cNvSpPr>
            <a:spLocks noGrp="1"/>
          </p:cNvSpPr>
          <p:nvPr>
            <p:ph type="title"/>
          </p:nvPr>
        </p:nvSpPr>
        <p:spPr>
          <a:xfrm>
            <a:off x="399288" y="365125"/>
            <a:ext cx="11323320" cy="1325563"/>
          </a:xfrm>
        </p:spPr>
        <p:txBody>
          <a:bodyPr vert="horz" lIns="91440" tIns="45720" rIns="91440" bIns="45720" rtlCol="0" anchor="ctr">
            <a:normAutofit/>
          </a:bodyPr>
          <a:lstStyle/>
          <a:p>
            <a:pPr marL="0" indent="0">
              <a:buNone/>
            </a:pPr>
            <a:endParaRPr lang="nl-BE"/>
          </a:p>
          <a:p>
            <a:pPr marL="0" indent="0">
              <a:buNone/>
            </a:pPr>
            <a:endParaRPr lang="nl-BE" b="1"/>
          </a:p>
          <a:p>
            <a:pPr marL="0" indent="0">
              <a:buNone/>
            </a:pPr>
            <a:endParaRPr lang="nl-NL"/>
          </a:p>
        </p:txBody>
      </p:sp>
      <p:pic>
        <p:nvPicPr>
          <p:cNvPr id="5" name="Afbeelding 4">
            <a:extLst>
              <a:ext uri="{FF2B5EF4-FFF2-40B4-BE49-F238E27FC236}">
                <a16:creationId xmlns:a16="http://schemas.microsoft.com/office/drawing/2014/main" id="{C6A85535-0EFD-4540-8806-A0D05265881A}"/>
              </a:ext>
            </a:extLst>
          </p:cNvPr>
          <p:cNvPicPr>
            <a:picLocks noChangeAspect="1"/>
          </p:cNvPicPr>
          <p:nvPr/>
        </p:nvPicPr>
        <p:blipFill>
          <a:blip r:embed="rId3"/>
          <a:stretch>
            <a:fillRect/>
          </a:stretch>
        </p:blipFill>
        <p:spPr>
          <a:xfrm>
            <a:off x="1371948" y="365125"/>
            <a:ext cx="9801026" cy="5684594"/>
          </a:xfrm>
          <a:prstGeom prst="rect">
            <a:avLst/>
          </a:prstGeom>
          <a:noFill/>
        </p:spPr>
      </p:pic>
      <p:sp>
        <p:nvSpPr>
          <p:cNvPr id="4" name="Tijdelijke aanduiding voor dianummer 3">
            <a:extLst>
              <a:ext uri="{FF2B5EF4-FFF2-40B4-BE49-F238E27FC236}">
                <a16:creationId xmlns:a16="http://schemas.microsoft.com/office/drawing/2014/main" id="{B8353E6B-3385-49BB-AB2C-E39088612643}"/>
              </a:ext>
            </a:extLst>
          </p:cNvPr>
          <p:cNvSpPr>
            <a:spLocks noGrp="1"/>
          </p:cNvSpPr>
          <p:nvPr>
            <p:ph type="sldNum" sz="quarter" idx="10"/>
          </p:nvPr>
        </p:nvSpPr>
        <p:spPr>
          <a:xfrm>
            <a:off x="8979408" y="6362836"/>
            <a:ext cx="2743200" cy="365125"/>
          </a:xfrm>
        </p:spPr>
        <p:txBody>
          <a:bodyPr anchor="ctr">
            <a:normAutofit/>
          </a:bodyPr>
          <a:lstStyle/>
          <a:p>
            <a:pPr>
              <a:spcAft>
                <a:spcPts val="600"/>
              </a:spcAft>
            </a:pPr>
            <a:fld id="{2691482F-D63A-4DB3-831B-E5DF2FE757FB}" type="slidenum">
              <a:rPr lang="nl-BE" smtClean="0"/>
              <a:pPr>
                <a:spcAft>
                  <a:spcPts val="600"/>
                </a:spcAft>
              </a:pPr>
              <a:t>6</a:t>
            </a:fld>
            <a:endParaRPr lang="nl-BE"/>
          </a:p>
        </p:txBody>
      </p:sp>
    </p:spTree>
    <p:extLst>
      <p:ext uri="{BB962C8B-B14F-4D97-AF65-F5344CB8AC3E}">
        <p14:creationId xmlns:p14="http://schemas.microsoft.com/office/powerpoint/2010/main" val="3056162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B884FF9C-1BC8-4A9A-9E47-57914226E1E7}"/>
              </a:ext>
            </a:extLst>
          </p:cNvPr>
          <p:cNvSpPr>
            <a:spLocks noGrp="1"/>
          </p:cNvSpPr>
          <p:nvPr>
            <p:ph type="sldNum" sz="quarter" idx="10"/>
          </p:nvPr>
        </p:nvSpPr>
        <p:spPr/>
        <p:txBody>
          <a:bodyPr/>
          <a:lstStyle/>
          <a:p>
            <a:fld id="{2691482F-D63A-4DB3-831B-E5DF2FE757FB}" type="slidenum">
              <a:rPr lang="nl-BE" smtClean="0"/>
              <a:pPr/>
              <a:t>7</a:t>
            </a:fld>
            <a:endParaRPr lang="nl-BE"/>
          </a:p>
        </p:txBody>
      </p:sp>
      <p:pic>
        <p:nvPicPr>
          <p:cNvPr id="3" name="Tijdelijke aanduiding voor inhoud 2">
            <a:extLst>
              <a:ext uri="{FF2B5EF4-FFF2-40B4-BE49-F238E27FC236}">
                <a16:creationId xmlns:a16="http://schemas.microsoft.com/office/drawing/2014/main" id="{5C943C09-D74A-4DBD-BD00-F7E84A53ADCD}"/>
              </a:ext>
            </a:extLst>
          </p:cNvPr>
          <p:cNvPicPr>
            <a:picLocks noGrp="1" noChangeAspect="1"/>
          </p:cNvPicPr>
          <p:nvPr>
            <p:ph idx="1"/>
          </p:nvPr>
        </p:nvPicPr>
        <p:blipFill>
          <a:blip r:embed="rId3"/>
          <a:stretch>
            <a:fillRect/>
          </a:stretch>
        </p:blipFill>
        <p:spPr>
          <a:xfrm>
            <a:off x="1380636" y="130039"/>
            <a:ext cx="9213022" cy="3087993"/>
          </a:xfrm>
        </p:spPr>
      </p:pic>
      <p:pic>
        <p:nvPicPr>
          <p:cNvPr id="7" name="Afbeelding 6">
            <a:extLst>
              <a:ext uri="{FF2B5EF4-FFF2-40B4-BE49-F238E27FC236}">
                <a16:creationId xmlns:a16="http://schemas.microsoft.com/office/drawing/2014/main" id="{1C698021-4CC8-4055-B0B2-A19BDE2A9D32}"/>
              </a:ext>
            </a:extLst>
          </p:cNvPr>
          <p:cNvPicPr>
            <a:picLocks noChangeAspect="1"/>
          </p:cNvPicPr>
          <p:nvPr/>
        </p:nvPicPr>
        <p:blipFill>
          <a:blip r:embed="rId4"/>
          <a:stretch>
            <a:fillRect/>
          </a:stretch>
        </p:blipFill>
        <p:spPr>
          <a:xfrm>
            <a:off x="1486143" y="3218032"/>
            <a:ext cx="8620125" cy="3276600"/>
          </a:xfrm>
          <a:prstGeom prst="rect">
            <a:avLst/>
          </a:prstGeom>
        </p:spPr>
      </p:pic>
    </p:spTree>
    <p:extLst>
      <p:ext uri="{BB962C8B-B14F-4D97-AF65-F5344CB8AC3E}">
        <p14:creationId xmlns:p14="http://schemas.microsoft.com/office/powerpoint/2010/main" val="28146557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E6B763-7CE9-4E92-85C4-849F9042DDE5}"/>
              </a:ext>
            </a:extLst>
          </p:cNvPr>
          <p:cNvSpPr>
            <a:spLocks noGrp="1"/>
          </p:cNvSpPr>
          <p:nvPr>
            <p:ph type="title"/>
          </p:nvPr>
        </p:nvSpPr>
        <p:spPr/>
        <p:txBody>
          <a:bodyPr/>
          <a:lstStyle/>
          <a:p>
            <a:r>
              <a:rPr lang="nl-BE"/>
              <a:t>Hoe bewaar je best je mondmasker</a:t>
            </a:r>
          </a:p>
        </p:txBody>
      </p:sp>
      <p:sp>
        <p:nvSpPr>
          <p:cNvPr id="3" name="Tijdelijke aanduiding voor inhoud 2">
            <a:extLst>
              <a:ext uri="{FF2B5EF4-FFF2-40B4-BE49-F238E27FC236}">
                <a16:creationId xmlns:a16="http://schemas.microsoft.com/office/drawing/2014/main" id="{74F8DC22-420F-47A6-A64F-754BBEF3FDD6}"/>
              </a:ext>
            </a:extLst>
          </p:cNvPr>
          <p:cNvSpPr>
            <a:spLocks noGrp="1"/>
          </p:cNvSpPr>
          <p:nvPr>
            <p:ph idx="1"/>
          </p:nvPr>
        </p:nvSpPr>
        <p:spPr>
          <a:xfrm>
            <a:off x="399288" y="2187575"/>
            <a:ext cx="11323320" cy="3965575"/>
          </a:xfrm>
        </p:spPr>
        <p:txBody>
          <a:bodyPr>
            <a:normAutofit/>
          </a:bodyPr>
          <a:lstStyle/>
          <a:p>
            <a:pPr>
              <a:lnSpc>
                <a:spcPct val="150000"/>
              </a:lnSpc>
              <a:buFont typeface="Arial" panose="020B0604020202020204" pitchFamily="34" charset="0"/>
              <a:buChar char="•"/>
            </a:pPr>
            <a:r>
              <a:rPr lang="nl-BE"/>
              <a:t>In je jaszak of broekzak</a:t>
            </a:r>
          </a:p>
          <a:p>
            <a:pPr>
              <a:lnSpc>
                <a:spcPct val="150000"/>
              </a:lnSpc>
              <a:buFont typeface="Arial" panose="020B0604020202020204" pitchFamily="34" charset="0"/>
              <a:buChar char="•"/>
            </a:pPr>
            <a:r>
              <a:rPr lang="nl-BE"/>
              <a:t>In een afwasbaar bakje ( bv op je bureau)</a:t>
            </a:r>
          </a:p>
          <a:p>
            <a:pPr>
              <a:lnSpc>
                <a:spcPct val="150000"/>
              </a:lnSpc>
              <a:buFont typeface="Arial" panose="020B0604020202020204" pitchFamily="34" charset="0"/>
              <a:buChar char="•"/>
            </a:pPr>
            <a:r>
              <a:rPr lang="nl-BE"/>
              <a:t>Leg het </a:t>
            </a:r>
            <a:r>
              <a:rPr lang="nl-BE" b="1">
                <a:solidFill>
                  <a:srgbClr val="FF0000"/>
                </a:solidFill>
              </a:rPr>
              <a:t>niet</a:t>
            </a:r>
            <a:r>
              <a:rPr lang="nl-BE"/>
              <a:t> op de tafel</a:t>
            </a:r>
          </a:p>
          <a:p>
            <a:pPr>
              <a:lnSpc>
                <a:spcPct val="150000"/>
              </a:lnSpc>
              <a:buFont typeface="Arial" panose="020B0604020202020204" pitchFamily="34" charset="0"/>
              <a:buChar char="•"/>
            </a:pPr>
            <a:r>
              <a:rPr lang="nl-BE"/>
              <a:t>Vervang dagelijks je mondmasker</a:t>
            </a:r>
          </a:p>
          <a:p>
            <a:endParaRPr lang="nl-BE"/>
          </a:p>
        </p:txBody>
      </p:sp>
      <p:sp>
        <p:nvSpPr>
          <p:cNvPr id="4" name="Tijdelijke aanduiding voor dianummer 3">
            <a:extLst>
              <a:ext uri="{FF2B5EF4-FFF2-40B4-BE49-F238E27FC236}">
                <a16:creationId xmlns:a16="http://schemas.microsoft.com/office/drawing/2014/main" id="{2B679F89-4312-402D-B62B-B7C1CBC6ECA5}"/>
              </a:ext>
            </a:extLst>
          </p:cNvPr>
          <p:cNvSpPr>
            <a:spLocks noGrp="1"/>
          </p:cNvSpPr>
          <p:nvPr>
            <p:ph type="sldNum" sz="quarter" idx="10"/>
          </p:nvPr>
        </p:nvSpPr>
        <p:spPr/>
        <p:txBody>
          <a:bodyPr/>
          <a:lstStyle/>
          <a:p>
            <a:fld id="{2691482F-D63A-4DB3-831B-E5DF2FE757FB}" type="slidenum">
              <a:rPr lang="nl-BE" smtClean="0"/>
              <a:pPr/>
              <a:t>8</a:t>
            </a:fld>
            <a:endParaRPr lang="nl-BE"/>
          </a:p>
        </p:txBody>
      </p:sp>
    </p:spTree>
    <p:extLst>
      <p:ext uri="{BB962C8B-B14F-4D97-AF65-F5344CB8AC3E}">
        <p14:creationId xmlns:p14="http://schemas.microsoft.com/office/powerpoint/2010/main" val="12158950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67001205-8A62-48EA-8DFB-853831ACAD34}"/>
              </a:ext>
            </a:extLst>
          </p:cNvPr>
          <p:cNvSpPr>
            <a:spLocks noGrp="1"/>
          </p:cNvSpPr>
          <p:nvPr>
            <p:ph type="sldNum" sz="quarter" idx="10"/>
          </p:nvPr>
        </p:nvSpPr>
        <p:spPr/>
        <p:txBody>
          <a:bodyPr/>
          <a:lstStyle/>
          <a:p>
            <a:fld id="{2691482F-D63A-4DB3-831B-E5DF2FE757FB}" type="slidenum">
              <a:rPr lang="nl-BE" smtClean="0"/>
              <a:pPr/>
              <a:t>9</a:t>
            </a:fld>
            <a:endParaRPr lang="nl-BE"/>
          </a:p>
        </p:txBody>
      </p:sp>
      <p:sp>
        <p:nvSpPr>
          <p:cNvPr id="6" name="Tijdelijke aanduiding voor inhoud 5">
            <a:extLst>
              <a:ext uri="{FF2B5EF4-FFF2-40B4-BE49-F238E27FC236}">
                <a16:creationId xmlns:a16="http://schemas.microsoft.com/office/drawing/2014/main" id="{005777C2-70D1-4AA7-9F56-45794E15F6A6}"/>
              </a:ext>
            </a:extLst>
          </p:cNvPr>
          <p:cNvSpPr>
            <a:spLocks noGrp="1"/>
          </p:cNvSpPr>
          <p:nvPr>
            <p:ph idx="1"/>
          </p:nvPr>
        </p:nvSpPr>
        <p:spPr/>
        <p:txBody>
          <a:bodyPr/>
          <a:lstStyle/>
          <a:p>
            <a:pPr marL="0" indent="0">
              <a:buNone/>
            </a:pPr>
            <a:r>
              <a:rPr lang="nl-NL">
                <a:solidFill>
                  <a:srgbClr val="008D36"/>
                </a:solidFill>
              </a:rPr>
              <a:t>Wat zegt de wetenschap?</a:t>
            </a:r>
          </a:p>
          <a:p>
            <a:pPr marL="0" indent="0">
              <a:buNone/>
            </a:pPr>
            <a:endParaRPr lang="nl-NL">
              <a:solidFill>
                <a:srgbClr val="008D36"/>
              </a:solidFill>
            </a:endParaRPr>
          </a:p>
          <a:p>
            <a:pPr>
              <a:lnSpc>
                <a:spcPct val="150000"/>
              </a:lnSpc>
              <a:buFont typeface="Arial" panose="020B0604020202020204" pitchFamily="34" charset="0"/>
              <a:buChar char="•"/>
            </a:pPr>
            <a:r>
              <a:rPr lang="nl-NL"/>
              <a:t>In pauzes</a:t>
            </a:r>
          </a:p>
          <a:p>
            <a:pPr>
              <a:lnSpc>
                <a:spcPct val="150000"/>
              </a:lnSpc>
              <a:buFont typeface="Arial" panose="020B0604020202020204" pitchFamily="34" charset="0"/>
              <a:buChar char="•"/>
            </a:pPr>
            <a:r>
              <a:rPr lang="nl-NL"/>
              <a:t>In lokale met meerdere mensen waar veel gepraat wordt</a:t>
            </a:r>
          </a:p>
          <a:p>
            <a:pPr>
              <a:lnSpc>
                <a:spcPct val="150000"/>
              </a:lnSpc>
              <a:buFont typeface="Arial" panose="020B0604020202020204" pitchFamily="34" charset="0"/>
              <a:buChar char="•"/>
            </a:pPr>
            <a:r>
              <a:rPr lang="nl-NL"/>
              <a:t>Bij onvoldoende ventilatie </a:t>
            </a:r>
          </a:p>
        </p:txBody>
      </p:sp>
      <p:sp>
        <p:nvSpPr>
          <p:cNvPr id="8" name="Titel 7">
            <a:extLst>
              <a:ext uri="{FF2B5EF4-FFF2-40B4-BE49-F238E27FC236}">
                <a16:creationId xmlns:a16="http://schemas.microsoft.com/office/drawing/2014/main" id="{2E32CC89-39EA-4420-BE65-1A9E84A492B1}"/>
              </a:ext>
            </a:extLst>
          </p:cNvPr>
          <p:cNvSpPr>
            <a:spLocks noGrp="1"/>
          </p:cNvSpPr>
          <p:nvPr>
            <p:ph type="title"/>
          </p:nvPr>
        </p:nvSpPr>
        <p:spPr/>
        <p:txBody>
          <a:bodyPr/>
          <a:lstStyle/>
          <a:p>
            <a:r>
              <a:rPr lang="nl-NL"/>
              <a:t>Hoe gebeuren besmettingen op het werk </a:t>
            </a:r>
          </a:p>
        </p:txBody>
      </p:sp>
    </p:spTree>
    <p:extLst>
      <p:ext uri="{BB962C8B-B14F-4D97-AF65-F5344CB8AC3E}">
        <p14:creationId xmlns:p14="http://schemas.microsoft.com/office/powerpoint/2010/main" val="38810159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E_POLL_EMBED_ID" val="be8aa3c6-e76c-4a1c-834f-74a8d06cddbd"/>
</p:tagLst>
</file>

<file path=ppt/tags/tag2.xml><?xml version="1.0" encoding="utf-8"?>
<p:tagLst xmlns:a="http://schemas.openxmlformats.org/drawingml/2006/main" xmlns:r="http://schemas.openxmlformats.org/officeDocument/2006/relationships" xmlns:p="http://schemas.openxmlformats.org/presentationml/2006/main">
  <p:tag name="__PE_POLL_EMBED_ID" val="523af365-086b-46fe-aff2-e0613f4b10c2"/>
</p:tagLst>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_VrijCLB-paginanr" id="{ED4A723E-86C4-45FD-A2AB-EC9C67B67B01}" vid="{C7A7387B-957B-4E79-A770-BEBC34D4719B}"/>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011E8FC15E8F644BAC2FA288BC261EE" ma:contentTypeVersion="2" ma:contentTypeDescription="Een nieuw document maken." ma:contentTypeScope="" ma:versionID="421f122ad14960d5e320a1b153dd3cf9">
  <xsd:schema xmlns:xsd="http://www.w3.org/2001/XMLSchema" xmlns:xs="http://www.w3.org/2001/XMLSchema" xmlns:p="http://schemas.microsoft.com/office/2006/metadata/properties" xmlns:ns2="a453ede2-442b-4b9f-a317-6f02596f3eea" targetNamespace="http://schemas.microsoft.com/office/2006/metadata/properties" ma:root="true" ma:fieldsID="b0534118254fb09039dd74b176e2d76b" ns2:_="">
    <xsd:import namespace="a453ede2-442b-4b9f-a317-6f02596f3eea"/>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53ede2-442b-4b9f-a317-6f02596f3ee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D68BCEB-127E-478E-BADB-ADA18E7634ED}">
  <ds:schemaRefs>
    <ds:schemaRef ds:uri="a453ede2-442b-4b9f-a317-6f02596f3ee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503E6C9-5EB8-4D98-9FB7-34C4BF5A62EE}">
  <ds:schemaRefs>
    <ds:schemaRef ds:uri="http://schemas.microsoft.com/sharepoint/v3/contenttype/forms"/>
  </ds:schemaRefs>
</ds:datastoreItem>
</file>

<file path=customXml/itemProps3.xml><?xml version="1.0" encoding="utf-8"?>
<ds:datastoreItem xmlns:ds="http://schemas.openxmlformats.org/officeDocument/2006/customXml" ds:itemID="{79EF38F4-F303-4667-B0A7-7A39559A0FB1}">
  <ds:schemaRefs>
    <ds:schemaRef ds:uri="http://schemas.microsoft.com/office/2006/documentManagement/types"/>
    <ds:schemaRef ds:uri="http://schemas.microsoft.com/office/infopath/2007/PartnerControls"/>
    <ds:schemaRef ds:uri="a453ede2-442b-4b9f-a317-6f02596f3eea"/>
    <ds:schemaRef ds:uri="http://purl.org/dc/terms/"/>
    <ds:schemaRef ds:uri="http://purl.org/dc/elements/1.1/"/>
    <ds:schemaRef ds:uri="http://schemas.microsoft.com/office/2006/metadata/properties"/>
    <ds:schemaRef ds:uri="http://purl.org/dc/dcmitype/"/>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Sjabloon_Presentatie_VrijCLB-paginanr</Template>
  <TotalTime>74</TotalTime>
  <Words>2022</Words>
  <Application>Microsoft Office PowerPoint</Application>
  <PresentationFormat>Breedbeeld</PresentationFormat>
  <Paragraphs>211</Paragraphs>
  <Slides>31</Slides>
  <Notes>30</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31</vt:i4>
      </vt:variant>
    </vt:vector>
  </HeadingPairs>
  <TitlesOfParts>
    <vt:vector size="38" baseType="lpstr">
      <vt:lpstr>Arial</vt:lpstr>
      <vt:lpstr>Calibri</vt:lpstr>
      <vt:lpstr>Courier New</vt:lpstr>
      <vt:lpstr>Helvetica</vt:lpstr>
      <vt:lpstr>Segoe UI</vt:lpstr>
      <vt:lpstr>Wingdings</vt:lpstr>
      <vt:lpstr>Kantoorthema</vt:lpstr>
      <vt:lpstr>Vragen uurtje CPBW </vt:lpstr>
      <vt:lpstr>PowerPoint-presentatie</vt:lpstr>
      <vt:lpstr>Wat komt aan bod?</vt:lpstr>
      <vt:lpstr>RAG advies mondmaskers</vt:lpstr>
      <vt:lpstr>PowerPoint-presentatie</vt:lpstr>
      <vt:lpstr>  </vt:lpstr>
      <vt:lpstr>PowerPoint-presentatie</vt:lpstr>
      <vt:lpstr>Hoe bewaar je best je mondmasker</vt:lpstr>
      <vt:lpstr>Hoe gebeuren besmettingen op het werk </vt:lpstr>
      <vt:lpstr>Wat zal je kunnen vinden in het CPBW draaiboek </vt:lpstr>
      <vt:lpstr>Wat kan je vinden in het CPBW draaiboek </vt:lpstr>
      <vt:lpstr>Alternatieven voor de evacuatie oefening</vt:lpstr>
      <vt:lpstr>Regelgeving</vt:lpstr>
      <vt:lpstr>Advies CPBW TBE</vt:lpstr>
      <vt:lpstr>Risico analyse</vt:lpstr>
      <vt:lpstr>Alternatieven </vt:lpstr>
      <vt:lpstr>Online quiz of bevraging</vt:lpstr>
      <vt:lpstr>Online quiz of bevraging</vt:lpstr>
      <vt:lpstr>PowerPoint-presentatie</vt:lpstr>
      <vt:lpstr>PowerPoint-presentatie</vt:lpstr>
      <vt:lpstr>Online bevraging </vt:lpstr>
      <vt:lpstr>PowerPoint-presentatie</vt:lpstr>
      <vt:lpstr>To do </vt:lpstr>
      <vt:lpstr>Waar kan ik de nodige informatie vinden </vt:lpstr>
      <vt:lpstr>Film: Brand thuis wat nu?</vt:lpstr>
      <vt:lpstr>Vragen uit het werkveld</vt:lpstr>
      <vt:lpstr>Is er geen mis communicate omtrent het gebruik van bandana’s, nekwarmers en sjaals?</vt:lpstr>
      <vt:lpstr>Onze artsen maken zich extra zorgen nav de Britse variant v Corona. Ze stellen de vraag of het niet mogelijk/nuttig zou zijn om voor alle artsen en PMW's die contacten doen FFP2-maskers te voorzien?</vt:lpstr>
      <vt:lpstr>In het draaiboek staat bij gebruik van mondmaskers:  Hoe reinigen? Na het dragen van het masker van 4 tot maximum 8u, moet het masker eigenlijk weggesmeten worden. Hergebruik mogelijk na rusten? Als een masker 72 uur kan ‘rusten’, gaat er geen spoor meer van het virus te bespeuren vallen. Sommige specialisten infectieziekten geven zelfs aan dat ‘laten rusten’ een betere optie is dan wassen.</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Christa Vercruysse</dc:creator>
  <cp:lastModifiedBy>Christa Vercruysse</cp:lastModifiedBy>
  <cp:revision>5</cp:revision>
  <cp:lastPrinted>2021-02-25T07:29:27Z</cp:lastPrinted>
  <dcterms:created xsi:type="dcterms:W3CDTF">2020-10-28T17:07:45Z</dcterms:created>
  <dcterms:modified xsi:type="dcterms:W3CDTF">2021-02-25T08:29:12Z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0x010100A011E8FC15E8F644BAC2FA288BC261EE</vt:lpwstr>
  </property>
</Properties>
</file>