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44"/>
  </p:notesMasterIdLst>
  <p:sldIdLst>
    <p:sldId id="260" r:id="rId5"/>
    <p:sldId id="257" r:id="rId6"/>
    <p:sldId id="291" r:id="rId7"/>
    <p:sldId id="337" r:id="rId8"/>
    <p:sldId id="306" r:id="rId9"/>
    <p:sldId id="721" r:id="rId10"/>
    <p:sldId id="725" r:id="rId11"/>
    <p:sldId id="722" r:id="rId12"/>
    <p:sldId id="267" r:id="rId13"/>
    <p:sldId id="319" r:id="rId14"/>
    <p:sldId id="321" r:id="rId15"/>
    <p:sldId id="322" r:id="rId16"/>
    <p:sldId id="323" r:id="rId17"/>
    <p:sldId id="324" r:id="rId18"/>
    <p:sldId id="330" r:id="rId19"/>
    <p:sldId id="735" r:id="rId20"/>
    <p:sldId id="325" r:id="rId21"/>
    <p:sldId id="326" r:id="rId22"/>
    <p:sldId id="264" r:id="rId23"/>
    <p:sldId id="335" r:id="rId24"/>
    <p:sldId id="259" r:id="rId25"/>
    <p:sldId id="256" r:id="rId26"/>
    <p:sldId id="333" r:id="rId27"/>
    <p:sldId id="334" r:id="rId28"/>
    <p:sldId id="262" r:id="rId29"/>
    <p:sldId id="327" r:id="rId30"/>
    <p:sldId id="733" r:id="rId31"/>
    <p:sldId id="329" r:id="rId32"/>
    <p:sldId id="726" r:id="rId33"/>
    <p:sldId id="727" r:id="rId34"/>
    <p:sldId id="728" r:id="rId35"/>
    <p:sldId id="729" r:id="rId36"/>
    <p:sldId id="730" r:id="rId37"/>
    <p:sldId id="731" r:id="rId38"/>
    <p:sldId id="732" r:id="rId39"/>
    <p:sldId id="320" r:id="rId40"/>
    <p:sldId id="331" r:id="rId41"/>
    <p:sldId id="332" r:id="rId42"/>
    <p:sldId id="318" r:id="rId43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EB550B-7A28-40AA-BA3E-72AE3743EC00}" v="6" dt="2020-12-11T09:02:54.237"/>
    <p1510:client id="{28081753-B80F-40DE-BCD8-714788A9B50C}" v="102" dt="2020-12-10T13:34:21.409"/>
    <p1510:client id="{3C4300D1-D641-488C-BD28-F0041D178EDA}" v="58" dt="2020-12-11T12:20:22.527"/>
    <p1510:client id="{457E2FC9-EDE0-4BF3-B79F-C5AC18CC87B0}" v="241" dt="2020-12-10T13:58:39.593"/>
    <p1510:client id="{469CB674-630C-40BC-AFF1-DF7959862485}" v="1298" dt="2020-12-10T13:54:04.548"/>
    <p1510:client id="{4ADAEFF4-F637-400A-95E4-E3B1B5007914}" v="196" dt="2020-12-10T09:31:07.418"/>
    <p1510:client id="{5609239D-270A-445B-BC7D-CD5164879784}" v="1071" dt="2020-12-10T12:58:41.052"/>
    <p1510:client id="{6359B2E2-6802-423E-BC02-0CC4C9ECAE15}" v="178" dt="2020-12-10T09:01:16.338"/>
    <p1510:client id="{9AE7CCF7-31A3-4AEF-AEA5-29B119B4E4E8}" v="255" dt="2020-12-10T13:39:23.077"/>
    <p1510:client id="{AFC53494-841A-4BE9-A9CC-DBEE01F7F76C}" v="269" dt="2020-12-10T12:27:16.640"/>
    <p1510:client id="{B3DC3920-D568-47F5-83FB-3E6DF50D8988}" v="767" dt="2020-12-10T13:53:43.993"/>
    <p1510:client id="{C4C7B724-A6F1-4ED7-866E-488665D21B1A}" v="70" dt="2020-12-11T11:40:39.7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eta Clarebout" userId="S::greta.clarebout@vrijclbnetwerk.be::0065a835-eb0b-4fe6-a3a5-145465db141b" providerId="AD" clId="Web-{9AE7CCF7-31A3-4AEF-AEA5-29B119B4E4E8}"/>
    <pc:docChg chg="addSld modSld">
      <pc:chgData name="Greta Clarebout" userId="S::greta.clarebout@vrijclbnetwerk.be::0065a835-eb0b-4fe6-a3a5-145465db141b" providerId="AD" clId="Web-{9AE7CCF7-31A3-4AEF-AEA5-29B119B4E4E8}" dt="2020-12-10T13:39:21.436" v="142" actId="20577"/>
      <pc:docMkLst>
        <pc:docMk/>
      </pc:docMkLst>
      <pc:sldChg chg="modSp">
        <pc:chgData name="Greta Clarebout" userId="S::greta.clarebout@vrijclbnetwerk.be::0065a835-eb0b-4fe6-a3a5-145465db141b" providerId="AD" clId="Web-{9AE7CCF7-31A3-4AEF-AEA5-29B119B4E4E8}" dt="2020-12-10T13:39:21.436" v="141" actId="20577"/>
        <pc:sldMkLst>
          <pc:docMk/>
          <pc:sldMk cId="2186680107" sldId="324"/>
        </pc:sldMkLst>
        <pc:spChg chg="mod">
          <ac:chgData name="Greta Clarebout" userId="S::greta.clarebout@vrijclbnetwerk.be::0065a835-eb0b-4fe6-a3a5-145465db141b" providerId="AD" clId="Web-{9AE7CCF7-31A3-4AEF-AEA5-29B119B4E4E8}" dt="2020-12-10T13:39:21.436" v="141" actId="20577"/>
          <ac:spMkLst>
            <pc:docMk/>
            <pc:sldMk cId="2186680107" sldId="324"/>
            <ac:spMk id="9" creationId="{26F4A988-4422-4D4D-B6DE-9B52271216B2}"/>
          </ac:spMkLst>
        </pc:spChg>
      </pc:sldChg>
      <pc:sldChg chg="modSp">
        <pc:chgData name="Greta Clarebout" userId="S::greta.clarebout@vrijclbnetwerk.be::0065a835-eb0b-4fe6-a3a5-145465db141b" providerId="AD" clId="Web-{9AE7CCF7-31A3-4AEF-AEA5-29B119B4E4E8}" dt="2020-12-10T13:26:00.162" v="58" actId="20577"/>
        <pc:sldMkLst>
          <pc:docMk/>
          <pc:sldMk cId="3325757177" sldId="325"/>
        </pc:sldMkLst>
        <pc:spChg chg="mod">
          <ac:chgData name="Greta Clarebout" userId="S::greta.clarebout@vrijclbnetwerk.be::0065a835-eb0b-4fe6-a3a5-145465db141b" providerId="AD" clId="Web-{9AE7CCF7-31A3-4AEF-AEA5-29B119B4E4E8}" dt="2020-12-10T13:26:00.162" v="58" actId="20577"/>
          <ac:spMkLst>
            <pc:docMk/>
            <pc:sldMk cId="3325757177" sldId="325"/>
            <ac:spMk id="9" creationId="{26F4A988-4422-4D4D-B6DE-9B52271216B2}"/>
          </ac:spMkLst>
        </pc:spChg>
      </pc:sldChg>
      <pc:sldChg chg="modSp">
        <pc:chgData name="Greta Clarebout" userId="S::greta.clarebout@vrijclbnetwerk.be::0065a835-eb0b-4fe6-a3a5-145465db141b" providerId="AD" clId="Web-{9AE7CCF7-31A3-4AEF-AEA5-29B119B4E4E8}" dt="2020-12-10T13:30:51.702" v="122" actId="20577"/>
        <pc:sldMkLst>
          <pc:docMk/>
          <pc:sldMk cId="3348986700" sldId="326"/>
        </pc:sldMkLst>
        <pc:spChg chg="mod">
          <ac:chgData name="Greta Clarebout" userId="S::greta.clarebout@vrijclbnetwerk.be::0065a835-eb0b-4fe6-a3a5-145465db141b" providerId="AD" clId="Web-{9AE7CCF7-31A3-4AEF-AEA5-29B119B4E4E8}" dt="2020-12-10T13:30:51.702" v="122" actId="20577"/>
          <ac:spMkLst>
            <pc:docMk/>
            <pc:sldMk cId="3348986700" sldId="326"/>
            <ac:spMk id="9" creationId="{26F4A988-4422-4D4D-B6DE-9B52271216B2}"/>
          </ac:spMkLst>
        </pc:spChg>
      </pc:sldChg>
      <pc:sldChg chg="addSp delSp modSp">
        <pc:chgData name="Greta Clarebout" userId="S::greta.clarebout@vrijclbnetwerk.be::0065a835-eb0b-4fe6-a3a5-145465db141b" providerId="AD" clId="Web-{9AE7CCF7-31A3-4AEF-AEA5-29B119B4E4E8}" dt="2020-12-10T13:22:20.609" v="38"/>
        <pc:sldMkLst>
          <pc:docMk/>
          <pc:sldMk cId="3528341622" sldId="327"/>
        </pc:sldMkLst>
        <pc:spChg chg="mod">
          <ac:chgData name="Greta Clarebout" userId="S::greta.clarebout@vrijclbnetwerk.be::0065a835-eb0b-4fe6-a3a5-145465db141b" providerId="AD" clId="Web-{9AE7CCF7-31A3-4AEF-AEA5-29B119B4E4E8}" dt="2020-12-10T13:17:22.178" v="15" actId="20577"/>
          <ac:spMkLst>
            <pc:docMk/>
            <pc:sldMk cId="3528341622" sldId="327"/>
            <ac:spMk id="2" creationId="{E1C3CE5E-636A-4FA0-8458-13820D700CD8}"/>
          </ac:spMkLst>
        </pc:spChg>
        <pc:spChg chg="mod">
          <ac:chgData name="Greta Clarebout" userId="S::greta.clarebout@vrijclbnetwerk.be::0065a835-eb0b-4fe6-a3a5-145465db141b" providerId="AD" clId="Web-{9AE7CCF7-31A3-4AEF-AEA5-29B119B4E4E8}" dt="2020-12-10T13:16:54.192" v="2" actId="20577"/>
          <ac:spMkLst>
            <pc:docMk/>
            <pc:sldMk cId="3528341622" sldId="327"/>
            <ac:spMk id="9" creationId="{26F4A988-4422-4D4D-B6DE-9B52271216B2}"/>
          </ac:spMkLst>
        </pc:spChg>
        <pc:graphicFrameChg chg="add del mod modGraphic">
          <ac:chgData name="Greta Clarebout" userId="S::greta.clarebout@vrijclbnetwerk.be::0065a835-eb0b-4fe6-a3a5-145465db141b" providerId="AD" clId="Web-{9AE7CCF7-31A3-4AEF-AEA5-29B119B4E4E8}" dt="2020-12-10T13:21:40.154" v="29"/>
          <ac:graphicFrameMkLst>
            <pc:docMk/>
            <pc:sldMk cId="3528341622" sldId="327"/>
            <ac:graphicFrameMk id="5" creationId="{EECB8AED-4E1A-42A8-A66F-95E138EA98AB}"/>
          </ac:graphicFrameMkLst>
        </pc:graphicFrameChg>
        <pc:graphicFrameChg chg="add mod modGraphic">
          <ac:chgData name="Greta Clarebout" userId="S::greta.clarebout@vrijclbnetwerk.be::0065a835-eb0b-4fe6-a3a5-145465db141b" providerId="AD" clId="Web-{9AE7CCF7-31A3-4AEF-AEA5-29B119B4E4E8}" dt="2020-12-10T13:22:20.609" v="38"/>
          <ac:graphicFrameMkLst>
            <pc:docMk/>
            <pc:sldMk cId="3528341622" sldId="327"/>
            <ac:graphicFrameMk id="7" creationId="{13AAA674-3EE4-40EC-921C-38505D49FE40}"/>
          </ac:graphicFrameMkLst>
        </pc:graphicFrameChg>
        <pc:picChg chg="mod">
          <ac:chgData name="Greta Clarebout" userId="S::greta.clarebout@vrijclbnetwerk.be::0065a835-eb0b-4fe6-a3a5-145465db141b" providerId="AD" clId="Web-{9AE7CCF7-31A3-4AEF-AEA5-29B119B4E4E8}" dt="2020-12-10T13:22:04.233" v="34" actId="14100"/>
          <ac:picMkLst>
            <pc:docMk/>
            <pc:sldMk cId="3528341622" sldId="327"/>
            <ac:picMk id="4" creationId="{1830246A-35F0-48AB-BD2A-E8A279750893}"/>
          </ac:picMkLst>
        </pc:picChg>
      </pc:sldChg>
      <pc:sldChg chg="modSp">
        <pc:chgData name="Greta Clarebout" userId="S::greta.clarebout@vrijclbnetwerk.be::0065a835-eb0b-4fe6-a3a5-145465db141b" providerId="AD" clId="Web-{9AE7CCF7-31A3-4AEF-AEA5-29B119B4E4E8}" dt="2020-12-10T13:26:41.038" v="64" actId="20577"/>
        <pc:sldMkLst>
          <pc:docMk/>
          <pc:sldMk cId="723369586" sldId="330"/>
        </pc:sldMkLst>
        <pc:spChg chg="mod">
          <ac:chgData name="Greta Clarebout" userId="S::greta.clarebout@vrijclbnetwerk.be::0065a835-eb0b-4fe6-a3a5-145465db141b" providerId="AD" clId="Web-{9AE7CCF7-31A3-4AEF-AEA5-29B119B4E4E8}" dt="2020-12-10T13:26:41.038" v="64" actId="20577"/>
          <ac:spMkLst>
            <pc:docMk/>
            <pc:sldMk cId="723369586" sldId="330"/>
            <ac:spMk id="9" creationId="{26F4A988-4422-4D4D-B6DE-9B52271216B2}"/>
          </ac:spMkLst>
        </pc:spChg>
      </pc:sldChg>
      <pc:sldChg chg="modSp">
        <pc:chgData name="Greta Clarebout" userId="S::greta.clarebout@vrijclbnetwerk.be::0065a835-eb0b-4fe6-a3a5-145465db141b" providerId="AD" clId="Web-{9AE7CCF7-31A3-4AEF-AEA5-29B119B4E4E8}" dt="2020-12-10T13:34:26.552" v="126" actId="20577"/>
        <pc:sldMkLst>
          <pc:docMk/>
          <pc:sldMk cId="352088705" sldId="729"/>
        </pc:sldMkLst>
        <pc:spChg chg="mod">
          <ac:chgData name="Greta Clarebout" userId="S::greta.clarebout@vrijclbnetwerk.be::0065a835-eb0b-4fe6-a3a5-145465db141b" providerId="AD" clId="Web-{9AE7CCF7-31A3-4AEF-AEA5-29B119B4E4E8}" dt="2020-12-10T13:34:26.552" v="126" actId="20577"/>
          <ac:spMkLst>
            <pc:docMk/>
            <pc:sldMk cId="352088705" sldId="729"/>
            <ac:spMk id="7" creationId="{1D57BAE0-22D2-4EC2-ABEF-4501765A4AC6}"/>
          </ac:spMkLst>
        </pc:spChg>
      </pc:sldChg>
      <pc:sldChg chg="modSp">
        <pc:chgData name="Greta Clarebout" userId="S::greta.clarebout@vrijclbnetwerk.be::0065a835-eb0b-4fe6-a3a5-145465db141b" providerId="AD" clId="Web-{9AE7CCF7-31A3-4AEF-AEA5-29B119B4E4E8}" dt="2020-12-10T13:34:31.412" v="128" actId="20577"/>
        <pc:sldMkLst>
          <pc:docMk/>
          <pc:sldMk cId="1381557696" sldId="730"/>
        </pc:sldMkLst>
        <pc:spChg chg="mod">
          <ac:chgData name="Greta Clarebout" userId="S::greta.clarebout@vrijclbnetwerk.be::0065a835-eb0b-4fe6-a3a5-145465db141b" providerId="AD" clId="Web-{9AE7CCF7-31A3-4AEF-AEA5-29B119B4E4E8}" dt="2020-12-10T13:34:31.412" v="128" actId="20577"/>
          <ac:spMkLst>
            <pc:docMk/>
            <pc:sldMk cId="1381557696" sldId="730"/>
            <ac:spMk id="8" creationId="{98068175-C177-4012-AB93-3E19C89E2C1D}"/>
          </ac:spMkLst>
        </pc:spChg>
      </pc:sldChg>
      <pc:sldChg chg="modSp">
        <pc:chgData name="Greta Clarebout" userId="S::greta.clarebout@vrijclbnetwerk.be::0065a835-eb0b-4fe6-a3a5-145465db141b" providerId="AD" clId="Web-{9AE7CCF7-31A3-4AEF-AEA5-29B119B4E4E8}" dt="2020-12-10T13:34:38.834" v="131" actId="20577"/>
        <pc:sldMkLst>
          <pc:docMk/>
          <pc:sldMk cId="815658037" sldId="731"/>
        </pc:sldMkLst>
        <pc:spChg chg="mod">
          <ac:chgData name="Greta Clarebout" userId="S::greta.clarebout@vrijclbnetwerk.be::0065a835-eb0b-4fe6-a3a5-145465db141b" providerId="AD" clId="Web-{9AE7CCF7-31A3-4AEF-AEA5-29B119B4E4E8}" dt="2020-12-10T13:34:38.834" v="131" actId="20577"/>
          <ac:spMkLst>
            <pc:docMk/>
            <pc:sldMk cId="815658037" sldId="731"/>
            <ac:spMk id="8" creationId="{5B03A5F0-D851-448E-A35A-B5B5A8E6BC3C}"/>
          </ac:spMkLst>
        </pc:spChg>
      </pc:sldChg>
      <pc:sldChg chg="modSp">
        <pc:chgData name="Greta Clarebout" userId="S::greta.clarebout@vrijclbnetwerk.be::0065a835-eb0b-4fe6-a3a5-145465db141b" providerId="AD" clId="Web-{9AE7CCF7-31A3-4AEF-AEA5-29B119B4E4E8}" dt="2020-12-10T13:34:47.037" v="134" actId="20577"/>
        <pc:sldMkLst>
          <pc:docMk/>
          <pc:sldMk cId="2709915867" sldId="732"/>
        </pc:sldMkLst>
        <pc:spChg chg="mod">
          <ac:chgData name="Greta Clarebout" userId="S::greta.clarebout@vrijclbnetwerk.be::0065a835-eb0b-4fe6-a3a5-145465db141b" providerId="AD" clId="Web-{9AE7CCF7-31A3-4AEF-AEA5-29B119B4E4E8}" dt="2020-12-10T13:34:47.037" v="134" actId="20577"/>
          <ac:spMkLst>
            <pc:docMk/>
            <pc:sldMk cId="2709915867" sldId="732"/>
            <ac:spMk id="5" creationId="{8ED6C7A6-5E61-4198-9811-F522EBCBCD47}"/>
          </ac:spMkLst>
        </pc:spChg>
      </pc:sldChg>
      <pc:sldChg chg="addSp delSp modSp add replId">
        <pc:chgData name="Greta Clarebout" userId="S::greta.clarebout@vrijclbnetwerk.be::0065a835-eb0b-4fe6-a3a5-145465db141b" providerId="AD" clId="Web-{9AE7CCF7-31A3-4AEF-AEA5-29B119B4E4E8}" dt="2020-12-10T13:25:07.004" v="53"/>
        <pc:sldMkLst>
          <pc:docMk/>
          <pc:sldMk cId="3567552054" sldId="733"/>
        </pc:sldMkLst>
        <pc:graphicFrameChg chg="del mod modGraphic">
          <ac:chgData name="Greta Clarebout" userId="S::greta.clarebout@vrijclbnetwerk.be::0065a835-eb0b-4fe6-a3a5-145465db141b" providerId="AD" clId="Web-{9AE7CCF7-31A3-4AEF-AEA5-29B119B4E4E8}" dt="2020-12-10T13:20:27.090" v="24"/>
          <ac:graphicFrameMkLst>
            <pc:docMk/>
            <pc:sldMk cId="3567552054" sldId="733"/>
            <ac:graphicFrameMk id="5" creationId="{EECB8AED-4E1A-42A8-A66F-95E138EA98AB}"/>
          </ac:graphicFrameMkLst>
        </pc:graphicFrameChg>
        <pc:graphicFrameChg chg="add mod modGraphic">
          <ac:chgData name="Greta Clarebout" userId="S::greta.clarebout@vrijclbnetwerk.be::0065a835-eb0b-4fe6-a3a5-145465db141b" providerId="AD" clId="Web-{9AE7CCF7-31A3-4AEF-AEA5-29B119B4E4E8}" dt="2020-12-10T13:22:39.984" v="39"/>
          <ac:graphicFrameMkLst>
            <pc:docMk/>
            <pc:sldMk cId="3567552054" sldId="733"/>
            <ac:graphicFrameMk id="6" creationId="{15C0F636-F1CC-414B-AE57-7AAEB7F18692}"/>
          </ac:graphicFrameMkLst>
        </pc:graphicFrameChg>
        <pc:graphicFrameChg chg="add mod modGraphic">
          <ac:chgData name="Greta Clarebout" userId="S::greta.clarebout@vrijclbnetwerk.be::0065a835-eb0b-4fe6-a3a5-145465db141b" providerId="AD" clId="Web-{9AE7CCF7-31A3-4AEF-AEA5-29B119B4E4E8}" dt="2020-12-10T13:25:07.004" v="53"/>
          <ac:graphicFrameMkLst>
            <pc:docMk/>
            <pc:sldMk cId="3567552054" sldId="733"/>
            <ac:graphicFrameMk id="8" creationId="{862716D7-5B25-4618-A282-9C2F057035C4}"/>
          </ac:graphicFrameMkLst>
        </pc:graphicFrameChg>
      </pc:sldChg>
    </pc:docChg>
  </pc:docChgLst>
  <pc:docChgLst>
    <pc:chgData name="Greta Clarebout" userId="S::greta.clarebout@vrijclbnetwerk.be::0065a835-eb0b-4fe6-a3a5-145465db141b" providerId="AD" clId="Web-{0FEB550B-7A28-40AA-BA3E-72AE3743EC00}"/>
    <pc:docChg chg="modSld sldOrd">
      <pc:chgData name="Greta Clarebout" userId="S::greta.clarebout@vrijclbnetwerk.be::0065a835-eb0b-4fe6-a3a5-145465db141b" providerId="AD" clId="Web-{0FEB550B-7A28-40AA-BA3E-72AE3743EC00}" dt="2020-12-11T09:02:53.503" v="4" actId="20577"/>
      <pc:docMkLst>
        <pc:docMk/>
      </pc:docMkLst>
      <pc:sldChg chg="ord">
        <pc:chgData name="Greta Clarebout" userId="S::greta.clarebout@vrijclbnetwerk.be::0065a835-eb0b-4fe6-a3a5-145465db141b" providerId="AD" clId="Web-{0FEB550B-7A28-40AA-BA3E-72AE3743EC00}" dt="2020-12-11T09:02:24.737" v="0"/>
        <pc:sldMkLst>
          <pc:docMk/>
          <pc:sldMk cId="2152631177" sldId="256"/>
        </pc:sldMkLst>
      </pc:sldChg>
      <pc:sldChg chg="modSp">
        <pc:chgData name="Greta Clarebout" userId="S::greta.clarebout@vrijclbnetwerk.be::0065a835-eb0b-4fe6-a3a5-145465db141b" providerId="AD" clId="Web-{0FEB550B-7A28-40AA-BA3E-72AE3743EC00}" dt="2020-12-11T09:02:53.487" v="3" actId="20577"/>
        <pc:sldMkLst>
          <pc:docMk/>
          <pc:sldMk cId="1672716042" sldId="334"/>
        </pc:sldMkLst>
        <pc:spChg chg="mod">
          <ac:chgData name="Greta Clarebout" userId="S::greta.clarebout@vrijclbnetwerk.be::0065a835-eb0b-4fe6-a3a5-145465db141b" providerId="AD" clId="Web-{0FEB550B-7A28-40AA-BA3E-72AE3743EC00}" dt="2020-12-11T09:02:53.487" v="3" actId="20577"/>
          <ac:spMkLst>
            <pc:docMk/>
            <pc:sldMk cId="1672716042" sldId="334"/>
            <ac:spMk id="3" creationId="{FB71A6C7-D572-40DB-A673-BD80389A04DC}"/>
          </ac:spMkLst>
        </pc:spChg>
      </pc:sldChg>
    </pc:docChg>
  </pc:docChgLst>
  <pc:docChgLst>
    <pc:chgData name="Greta Clarebout" userId="S::greta.clarebout@vrijclbnetwerk.be::0065a835-eb0b-4fe6-a3a5-145465db141b" providerId="AD" clId="Web-{C4C7B724-A6F1-4ED7-866E-488665D21B1A}"/>
    <pc:docChg chg="modSld">
      <pc:chgData name="Greta Clarebout" userId="S::greta.clarebout@vrijclbnetwerk.be::0065a835-eb0b-4fe6-a3a5-145465db141b" providerId="AD" clId="Web-{C4C7B724-A6F1-4ED7-866E-488665D21B1A}" dt="2020-12-11T11:40:39.794" v="69" actId="20577"/>
      <pc:docMkLst>
        <pc:docMk/>
      </pc:docMkLst>
      <pc:sldChg chg="modSp">
        <pc:chgData name="Greta Clarebout" userId="S::greta.clarebout@vrijclbnetwerk.be::0065a835-eb0b-4fe6-a3a5-145465db141b" providerId="AD" clId="Web-{C4C7B724-A6F1-4ED7-866E-488665D21B1A}" dt="2020-12-11T11:40:39.778" v="68" actId="20577"/>
        <pc:sldMkLst>
          <pc:docMk/>
          <pc:sldMk cId="1672716042" sldId="334"/>
        </pc:sldMkLst>
        <pc:spChg chg="mod">
          <ac:chgData name="Greta Clarebout" userId="S::greta.clarebout@vrijclbnetwerk.be::0065a835-eb0b-4fe6-a3a5-145465db141b" providerId="AD" clId="Web-{C4C7B724-A6F1-4ED7-866E-488665D21B1A}" dt="2020-12-11T11:40:39.778" v="68" actId="20577"/>
          <ac:spMkLst>
            <pc:docMk/>
            <pc:sldMk cId="1672716042" sldId="334"/>
            <ac:spMk id="3" creationId="{FB71A6C7-D572-40DB-A673-BD80389A04DC}"/>
          </ac:spMkLst>
        </pc:spChg>
      </pc:sldChg>
    </pc:docChg>
  </pc:docChgLst>
  <pc:docChgLst>
    <pc:chgData name="Christa Vercruysse" userId="S::christa.vercruysse@vrijclbnetwerk.be::4200ecb0-f1ab-4090-bbe4-209ba0ca2e7f" providerId="AD" clId="Web-{28081753-B80F-40DE-BCD8-714788A9B50C}"/>
    <pc:docChg chg="modSld">
      <pc:chgData name="Christa Vercruysse" userId="S::christa.vercruysse@vrijclbnetwerk.be::4200ecb0-f1ab-4090-bbe4-209ba0ca2e7f" providerId="AD" clId="Web-{28081753-B80F-40DE-BCD8-714788A9B50C}" dt="2020-12-10T13:34:21.409" v="101" actId="20577"/>
      <pc:docMkLst>
        <pc:docMk/>
      </pc:docMkLst>
      <pc:sldChg chg="modSp">
        <pc:chgData name="Christa Vercruysse" userId="S::christa.vercruysse@vrijclbnetwerk.be::4200ecb0-f1ab-4090-bbe4-209ba0ca2e7f" providerId="AD" clId="Web-{28081753-B80F-40DE-BCD8-714788A9B50C}" dt="2020-12-10T13:34:21.409" v="100" actId="20577"/>
        <pc:sldMkLst>
          <pc:docMk/>
          <pc:sldMk cId="2186680107" sldId="324"/>
        </pc:sldMkLst>
        <pc:spChg chg="mod">
          <ac:chgData name="Christa Vercruysse" userId="S::christa.vercruysse@vrijclbnetwerk.be::4200ecb0-f1ab-4090-bbe4-209ba0ca2e7f" providerId="AD" clId="Web-{28081753-B80F-40DE-BCD8-714788A9B50C}" dt="2020-12-10T13:34:21.409" v="100" actId="20577"/>
          <ac:spMkLst>
            <pc:docMk/>
            <pc:sldMk cId="2186680107" sldId="324"/>
            <ac:spMk id="9" creationId="{26F4A988-4422-4D4D-B6DE-9B52271216B2}"/>
          </ac:spMkLst>
        </pc:spChg>
      </pc:sldChg>
    </pc:docChg>
  </pc:docChgLst>
  <pc:docChgLst>
    <pc:chgData name="Christa Vercruysse" userId="S::christa.vercruysse@vrijclbnetwerk.be::4200ecb0-f1ab-4090-bbe4-209ba0ca2e7f" providerId="AD" clId="Web-{AFC53494-841A-4BE9-A9CC-DBEE01F7F76C}"/>
    <pc:docChg chg="modSld">
      <pc:chgData name="Christa Vercruysse" userId="S::christa.vercruysse@vrijclbnetwerk.be::4200ecb0-f1ab-4090-bbe4-209ba0ca2e7f" providerId="AD" clId="Web-{AFC53494-841A-4BE9-A9CC-DBEE01F7F76C}" dt="2020-12-10T12:27:16.640" v="258"/>
      <pc:docMkLst>
        <pc:docMk/>
      </pc:docMkLst>
      <pc:sldChg chg="delSp">
        <pc:chgData name="Christa Vercruysse" userId="S::christa.vercruysse@vrijclbnetwerk.be::4200ecb0-f1ab-4090-bbe4-209ba0ca2e7f" providerId="AD" clId="Web-{AFC53494-841A-4BE9-A9CC-DBEE01F7F76C}" dt="2020-12-10T12:20:27.177" v="0"/>
        <pc:sldMkLst>
          <pc:docMk/>
          <pc:sldMk cId="3521439677" sldId="267"/>
        </pc:sldMkLst>
        <pc:spChg chg="del">
          <ac:chgData name="Christa Vercruysse" userId="S::christa.vercruysse@vrijclbnetwerk.be::4200ecb0-f1ab-4090-bbe4-209ba0ca2e7f" providerId="AD" clId="Web-{AFC53494-841A-4BE9-A9CC-DBEE01F7F76C}" dt="2020-12-10T12:20:27.177" v="0"/>
          <ac:spMkLst>
            <pc:docMk/>
            <pc:sldMk cId="3521439677" sldId="267"/>
            <ac:spMk id="2" creationId="{5FA3E580-8592-474C-B297-6C1B73F63614}"/>
          </ac:spMkLst>
        </pc:spChg>
      </pc:sldChg>
      <pc:sldChg chg="delSp">
        <pc:chgData name="Christa Vercruysse" userId="S::christa.vercruysse@vrijclbnetwerk.be::4200ecb0-f1ab-4090-bbe4-209ba0ca2e7f" providerId="AD" clId="Web-{AFC53494-841A-4BE9-A9CC-DBEE01F7F76C}" dt="2020-12-10T12:27:16.640" v="258"/>
        <pc:sldMkLst>
          <pc:docMk/>
          <pc:sldMk cId="3446683011" sldId="318"/>
        </pc:sldMkLst>
        <pc:spChg chg="del">
          <ac:chgData name="Christa Vercruysse" userId="S::christa.vercruysse@vrijclbnetwerk.be::4200ecb0-f1ab-4090-bbe4-209ba0ca2e7f" providerId="AD" clId="Web-{AFC53494-841A-4BE9-A9CC-DBEE01F7F76C}" dt="2020-12-10T12:27:16.640" v="258"/>
          <ac:spMkLst>
            <pc:docMk/>
            <pc:sldMk cId="3446683011" sldId="318"/>
            <ac:spMk id="4" creationId="{A418FDBF-3873-4DFC-A290-0BA3C5C3A0C7}"/>
          </ac:spMkLst>
        </pc:spChg>
        <pc:spChg chg="del">
          <ac:chgData name="Christa Vercruysse" userId="S::christa.vercruysse@vrijclbnetwerk.be::4200ecb0-f1ab-4090-bbe4-209ba0ca2e7f" providerId="AD" clId="Web-{AFC53494-841A-4BE9-A9CC-DBEE01F7F76C}" dt="2020-12-10T12:27:08.218" v="257"/>
          <ac:spMkLst>
            <pc:docMk/>
            <pc:sldMk cId="3446683011" sldId="318"/>
            <ac:spMk id="5" creationId="{CCB80232-BBBF-467B-9245-A1CC802E87F7}"/>
          </ac:spMkLst>
        </pc:spChg>
      </pc:sldChg>
      <pc:sldChg chg="modSp">
        <pc:chgData name="Christa Vercruysse" userId="S::christa.vercruysse@vrijclbnetwerk.be::4200ecb0-f1ab-4090-bbe4-209ba0ca2e7f" providerId="AD" clId="Web-{AFC53494-841A-4BE9-A9CC-DBEE01F7F76C}" dt="2020-12-10T12:21:00.068" v="29" actId="20577"/>
        <pc:sldMkLst>
          <pc:docMk/>
          <pc:sldMk cId="3627064112" sldId="319"/>
        </pc:sldMkLst>
        <pc:spChg chg="mod">
          <ac:chgData name="Christa Vercruysse" userId="S::christa.vercruysse@vrijclbnetwerk.be::4200ecb0-f1ab-4090-bbe4-209ba0ca2e7f" providerId="AD" clId="Web-{AFC53494-841A-4BE9-A9CC-DBEE01F7F76C}" dt="2020-12-10T12:21:00.068" v="29" actId="20577"/>
          <ac:spMkLst>
            <pc:docMk/>
            <pc:sldMk cId="3627064112" sldId="319"/>
            <ac:spMk id="4" creationId="{CF6E4D9A-2E8F-4963-BCA2-5550CAC921CE}"/>
          </ac:spMkLst>
        </pc:spChg>
      </pc:sldChg>
      <pc:sldChg chg="modSp">
        <pc:chgData name="Christa Vercruysse" userId="S::christa.vercruysse@vrijclbnetwerk.be::4200ecb0-f1ab-4090-bbe4-209ba0ca2e7f" providerId="AD" clId="Web-{AFC53494-841A-4BE9-A9CC-DBEE01F7F76C}" dt="2020-12-10T12:23:48.619" v="184" actId="20577"/>
        <pc:sldMkLst>
          <pc:docMk/>
          <pc:sldMk cId="1520369230" sldId="320"/>
        </pc:sldMkLst>
        <pc:spChg chg="mod">
          <ac:chgData name="Christa Vercruysse" userId="S::christa.vercruysse@vrijclbnetwerk.be::4200ecb0-f1ab-4090-bbe4-209ba0ca2e7f" providerId="AD" clId="Web-{AFC53494-841A-4BE9-A9CC-DBEE01F7F76C}" dt="2020-12-10T12:23:48.619" v="184" actId="20577"/>
          <ac:spMkLst>
            <pc:docMk/>
            <pc:sldMk cId="1520369230" sldId="320"/>
            <ac:spMk id="4" creationId="{CF6E4D9A-2E8F-4963-BCA2-5550CAC921CE}"/>
          </ac:spMkLst>
        </pc:spChg>
      </pc:sldChg>
      <pc:sldChg chg="modSp">
        <pc:chgData name="Christa Vercruysse" userId="S::christa.vercruysse@vrijclbnetwerk.be::4200ecb0-f1ab-4090-bbe4-209ba0ca2e7f" providerId="AD" clId="Web-{AFC53494-841A-4BE9-A9CC-DBEE01F7F76C}" dt="2020-12-10T12:25:23.465" v="244" actId="1076"/>
        <pc:sldMkLst>
          <pc:docMk/>
          <pc:sldMk cId="1525475915" sldId="321"/>
        </pc:sldMkLst>
        <pc:spChg chg="mod">
          <ac:chgData name="Christa Vercruysse" userId="S::christa.vercruysse@vrijclbnetwerk.be::4200ecb0-f1ab-4090-bbe4-209ba0ca2e7f" providerId="AD" clId="Web-{AFC53494-841A-4BE9-A9CC-DBEE01F7F76C}" dt="2020-12-10T12:21:16.897" v="38" actId="20577"/>
          <ac:spMkLst>
            <pc:docMk/>
            <pc:sldMk cId="1525475915" sldId="321"/>
            <ac:spMk id="2" creationId="{E1C3CE5E-636A-4FA0-8458-13820D700CD8}"/>
          </ac:spMkLst>
        </pc:spChg>
        <pc:spChg chg="mod">
          <ac:chgData name="Christa Vercruysse" userId="S::christa.vercruysse@vrijclbnetwerk.be::4200ecb0-f1ab-4090-bbe4-209ba0ca2e7f" providerId="AD" clId="Web-{AFC53494-841A-4BE9-A9CC-DBEE01F7F76C}" dt="2020-12-10T12:25:23.465" v="244" actId="1076"/>
          <ac:spMkLst>
            <pc:docMk/>
            <pc:sldMk cId="1525475915" sldId="321"/>
            <ac:spMk id="9" creationId="{26F4A988-4422-4D4D-B6DE-9B52271216B2}"/>
          </ac:spMkLst>
        </pc:spChg>
        <pc:picChg chg="mod">
          <ac:chgData name="Christa Vercruysse" userId="S::christa.vercruysse@vrijclbnetwerk.be::4200ecb0-f1ab-4090-bbe4-209ba0ca2e7f" providerId="AD" clId="Web-{AFC53494-841A-4BE9-A9CC-DBEE01F7F76C}" dt="2020-12-10T12:25:16.715" v="242" actId="1076"/>
          <ac:picMkLst>
            <pc:docMk/>
            <pc:sldMk cId="1525475915" sldId="321"/>
            <ac:picMk id="4" creationId="{1830246A-35F0-48AB-BD2A-E8A279750893}"/>
          </ac:picMkLst>
        </pc:picChg>
      </pc:sldChg>
      <pc:sldChg chg="modSp">
        <pc:chgData name="Christa Vercruysse" userId="S::christa.vercruysse@vrijclbnetwerk.be::4200ecb0-f1ab-4090-bbe4-209ba0ca2e7f" providerId="AD" clId="Web-{AFC53494-841A-4BE9-A9CC-DBEE01F7F76C}" dt="2020-12-10T12:25:31.481" v="246" actId="1076"/>
        <pc:sldMkLst>
          <pc:docMk/>
          <pc:sldMk cId="645349355" sldId="322"/>
        </pc:sldMkLst>
        <pc:spChg chg="mod">
          <ac:chgData name="Christa Vercruysse" userId="S::christa.vercruysse@vrijclbnetwerk.be::4200ecb0-f1ab-4090-bbe4-209ba0ca2e7f" providerId="AD" clId="Web-{AFC53494-841A-4BE9-A9CC-DBEE01F7F76C}" dt="2020-12-10T12:21:32.772" v="42" actId="20577"/>
          <ac:spMkLst>
            <pc:docMk/>
            <pc:sldMk cId="645349355" sldId="322"/>
            <ac:spMk id="2" creationId="{E1C3CE5E-636A-4FA0-8458-13820D700CD8}"/>
          </ac:spMkLst>
        </pc:spChg>
        <pc:picChg chg="mod">
          <ac:chgData name="Christa Vercruysse" userId="S::christa.vercruysse@vrijclbnetwerk.be::4200ecb0-f1ab-4090-bbe4-209ba0ca2e7f" providerId="AD" clId="Web-{AFC53494-841A-4BE9-A9CC-DBEE01F7F76C}" dt="2020-12-10T12:25:31.481" v="246" actId="1076"/>
          <ac:picMkLst>
            <pc:docMk/>
            <pc:sldMk cId="645349355" sldId="322"/>
            <ac:picMk id="4" creationId="{1830246A-35F0-48AB-BD2A-E8A279750893}"/>
          </ac:picMkLst>
        </pc:picChg>
      </pc:sldChg>
      <pc:sldChg chg="modSp">
        <pc:chgData name="Christa Vercruysse" userId="S::christa.vercruysse@vrijclbnetwerk.be::4200ecb0-f1ab-4090-bbe4-209ba0ca2e7f" providerId="AD" clId="Web-{AFC53494-841A-4BE9-A9CC-DBEE01F7F76C}" dt="2020-12-10T12:25:47.107" v="248" actId="1076"/>
        <pc:sldMkLst>
          <pc:docMk/>
          <pc:sldMk cId="810127258" sldId="323"/>
        </pc:sldMkLst>
        <pc:spChg chg="mod">
          <ac:chgData name="Christa Vercruysse" userId="S::christa.vercruysse@vrijclbnetwerk.be::4200ecb0-f1ab-4090-bbe4-209ba0ca2e7f" providerId="AD" clId="Web-{AFC53494-841A-4BE9-A9CC-DBEE01F7F76C}" dt="2020-12-10T12:21:38.600" v="44" actId="20577"/>
          <ac:spMkLst>
            <pc:docMk/>
            <pc:sldMk cId="810127258" sldId="323"/>
            <ac:spMk id="2" creationId="{E1C3CE5E-636A-4FA0-8458-13820D700CD8}"/>
          </ac:spMkLst>
        </pc:spChg>
        <pc:picChg chg="mod">
          <ac:chgData name="Christa Vercruysse" userId="S::christa.vercruysse@vrijclbnetwerk.be::4200ecb0-f1ab-4090-bbe4-209ba0ca2e7f" providerId="AD" clId="Web-{AFC53494-841A-4BE9-A9CC-DBEE01F7F76C}" dt="2020-12-10T12:25:47.107" v="248" actId="1076"/>
          <ac:picMkLst>
            <pc:docMk/>
            <pc:sldMk cId="810127258" sldId="323"/>
            <ac:picMk id="4" creationId="{1830246A-35F0-48AB-BD2A-E8A279750893}"/>
          </ac:picMkLst>
        </pc:picChg>
      </pc:sldChg>
      <pc:sldChg chg="modSp">
        <pc:chgData name="Christa Vercruysse" userId="S::christa.vercruysse@vrijclbnetwerk.be::4200ecb0-f1ab-4090-bbe4-209ba0ca2e7f" providerId="AD" clId="Web-{AFC53494-841A-4BE9-A9CC-DBEE01F7F76C}" dt="2020-12-10T12:26:18.295" v="255" actId="20577"/>
        <pc:sldMkLst>
          <pc:docMk/>
          <pc:sldMk cId="2186680107" sldId="324"/>
        </pc:sldMkLst>
        <pc:spChg chg="mod">
          <ac:chgData name="Christa Vercruysse" userId="S::christa.vercruysse@vrijclbnetwerk.be::4200ecb0-f1ab-4090-bbe4-209ba0ca2e7f" providerId="AD" clId="Web-{AFC53494-841A-4BE9-A9CC-DBEE01F7F76C}" dt="2020-12-10T12:21:45.819" v="57" actId="20577"/>
          <ac:spMkLst>
            <pc:docMk/>
            <pc:sldMk cId="2186680107" sldId="324"/>
            <ac:spMk id="2" creationId="{E1C3CE5E-636A-4FA0-8458-13820D700CD8}"/>
          </ac:spMkLst>
        </pc:spChg>
        <pc:spChg chg="mod">
          <ac:chgData name="Christa Vercruysse" userId="S::christa.vercruysse@vrijclbnetwerk.be::4200ecb0-f1ab-4090-bbe4-209ba0ca2e7f" providerId="AD" clId="Web-{AFC53494-841A-4BE9-A9CC-DBEE01F7F76C}" dt="2020-12-10T12:26:18.295" v="255" actId="20577"/>
          <ac:spMkLst>
            <pc:docMk/>
            <pc:sldMk cId="2186680107" sldId="324"/>
            <ac:spMk id="9" creationId="{26F4A988-4422-4D4D-B6DE-9B52271216B2}"/>
          </ac:spMkLst>
        </pc:spChg>
      </pc:sldChg>
      <pc:sldChg chg="modSp">
        <pc:chgData name="Christa Vercruysse" userId="S::christa.vercruysse@vrijclbnetwerk.be::4200ecb0-f1ab-4090-bbe4-209ba0ca2e7f" providerId="AD" clId="Web-{AFC53494-841A-4BE9-A9CC-DBEE01F7F76C}" dt="2020-12-10T12:22:13.461" v="126" actId="14100"/>
        <pc:sldMkLst>
          <pc:docMk/>
          <pc:sldMk cId="3325757177" sldId="325"/>
        </pc:sldMkLst>
        <pc:spChg chg="mod">
          <ac:chgData name="Christa Vercruysse" userId="S::christa.vercruysse@vrijclbnetwerk.be::4200ecb0-f1ab-4090-bbe4-209ba0ca2e7f" providerId="AD" clId="Web-{AFC53494-841A-4BE9-A9CC-DBEE01F7F76C}" dt="2020-12-10T12:22:13.461" v="126" actId="14100"/>
          <ac:spMkLst>
            <pc:docMk/>
            <pc:sldMk cId="3325757177" sldId="325"/>
            <ac:spMk id="2" creationId="{E1C3CE5E-636A-4FA0-8458-13820D700CD8}"/>
          </ac:spMkLst>
        </pc:spChg>
      </pc:sldChg>
      <pc:sldChg chg="modSp">
        <pc:chgData name="Christa Vercruysse" userId="S::christa.vercruysse@vrijclbnetwerk.be::4200ecb0-f1ab-4090-bbe4-209ba0ca2e7f" providerId="AD" clId="Web-{AFC53494-841A-4BE9-A9CC-DBEE01F7F76C}" dt="2020-12-10T12:22:26.352" v="149" actId="20577"/>
        <pc:sldMkLst>
          <pc:docMk/>
          <pc:sldMk cId="3348986700" sldId="326"/>
        </pc:sldMkLst>
        <pc:spChg chg="mod">
          <ac:chgData name="Christa Vercruysse" userId="S::christa.vercruysse@vrijclbnetwerk.be::4200ecb0-f1ab-4090-bbe4-209ba0ca2e7f" providerId="AD" clId="Web-{AFC53494-841A-4BE9-A9CC-DBEE01F7F76C}" dt="2020-12-10T12:22:26.352" v="149" actId="20577"/>
          <ac:spMkLst>
            <pc:docMk/>
            <pc:sldMk cId="3348986700" sldId="326"/>
            <ac:spMk id="2" creationId="{E1C3CE5E-636A-4FA0-8458-13820D700CD8}"/>
          </ac:spMkLst>
        </pc:spChg>
      </pc:sldChg>
      <pc:sldChg chg="modSp">
        <pc:chgData name="Christa Vercruysse" userId="S::christa.vercruysse@vrijclbnetwerk.be::4200ecb0-f1ab-4090-bbe4-209ba0ca2e7f" providerId="AD" clId="Web-{AFC53494-841A-4BE9-A9CC-DBEE01F7F76C}" dt="2020-12-10T12:23:25.119" v="162" actId="20577"/>
        <pc:sldMkLst>
          <pc:docMk/>
          <pc:sldMk cId="3528341622" sldId="327"/>
        </pc:sldMkLst>
        <pc:spChg chg="mod">
          <ac:chgData name="Christa Vercruysse" userId="S::christa.vercruysse@vrijclbnetwerk.be::4200ecb0-f1ab-4090-bbe4-209ba0ca2e7f" providerId="AD" clId="Web-{AFC53494-841A-4BE9-A9CC-DBEE01F7F76C}" dt="2020-12-10T12:23:25.119" v="162" actId="20577"/>
          <ac:spMkLst>
            <pc:docMk/>
            <pc:sldMk cId="3528341622" sldId="327"/>
            <ac:spMk id="2" creationId="{E1C3CE5E-636A-4FA0-8458-13820D700CD8}"/>
          </ac:spMkLst>
        </pc:spChg>
      </pc:sldChg>
      <pc:sldChg chg="modSp">
        <pc:chgData name="Christa Vercruysse" userId="S::christa.vercruysse@vrijclbnetwerk.be::4200ecb0-f1ab-4090-bbe4-209ba0ca2e7f" providerId="AD" clId="Web-{AFC53494-841A-4BE9-A9CC-DBEE01F7F76C}" dt="2020-12-10T12:23:33.181" v="167" actId="20577"/>
        <pc:sldMkLst>
          <pc:docMk/>
          <pc:sldMk cId="848432098" sldId="329"/>
        </pc:sldMkLst>
        <pc:spChg chg="mod">
          <ac:chgData name="Christa Vercruysse" userId="S::christa.vercruysse@vrijclbnetwerk.be::4200ecb0-f1ab-4090-bbe4-209ba0ca2e7f" providerId="AD" clId="Web-{AFC53494-841A-4BE9-A9CC-DBEE01F7F76C}" dt="2020-12-10T12:23:33.181" v="167" actId="20577"/>
          <ac:spMkLst>
            <pc:docMk/>
            <pc:sldMk cId="848432098" sldId="329"/>
            <ac:spMk id="2" creationId="{E1C3CE5E-636A-4FA0-8458-13820D700CD8}"/>
          </ac:spMkLst>
        </pc:spChg>
      </pc:sldChg>
      <pc:sldChg chg="modSp">
        <pc:chgData name="Christa Vercruysse" userId="S::christa.vercruysse@vrijclbnetwerk.be::4200ecb0-f1ab-4090-bbe4-209ba0ca2e7f" providerId="AD" clId="Web-{AFC53494-841A-4BE9-A9CC-DBEE01F7F76C}" dt="2020-12-10T12:21:52.648" v="68" actId="20577"/>
        <pc:sldMkLst>
          <pc:docMk/>
          <pc:sldMk cId="723369586" sldId="330"/>
        </pc:sldMkLst>
        <pc:spChg chg="mod">
          <ac:chgData name="Christa Vercruysse" userId="S::christa.vercruysse@vrijclbnetwerk.be::4200ecb0-f1ab-4090-bbe4-209ba0ca2e7f" providerId="AD" clId="Web-{AFC53494-841A-4BE9-A9CC-DBEE01F7F76C}" dt="2020-12-10T12:21:52.648" v="68" actId="20577"/>
          <ac:spMkLst>
            <pc:docMk/>
            <pc:sldMk cId="723369586" sldId="330"/>
            <ac:spMk id="2" creationId="{E1C3CE5E-636A-4FA0-8458-13820D700CD8}"/>
          </ac:spMkLst>
        </pc:spChg>
      </pc:sldChg>
      <pc:sldChg chg="modSp">
        <pc:chgData name="Christa Vercruysse" userId="S::christa.vercruysse@vrijclbnetwerk.be::4200ecb0-f1ab-4090-bbe4-209ba0ca2e7f" providerId="AD" clId="Web-{AFC53494-841A-4BE9-A9CC-DBEE01F7F76C}" dt="2020-12-10T12:24:07.651" v="217" actId="20577"/>
        <pc:sldMkLst>
          <pc:docMk/>
          <pc:sldMk cId="2819521647" sldId="331"/>
        </pc:sldMkLst>
        <pc:spChg chg="mod">
          <ac:chgData name="Christa Vercruysse" userId="S::christa.vercruysse@vrijclbnetwerk.be::4200ecb0-f1ab-4090-bbe4-209ba0ca2e7f" providerId="AD" clId="Web-{AFC53494-841A-4BE9-A9CC-DBEE01F7F76C}" dt="2020-12-10T12:24:07.651" v="217" actId="20577"/>
          <ac:spMkLst>
            <pc:docMk/>
            <pc:sldMk cId="2819521647" sldId="331"/>
            <ac:spMk id="2" creationId="{E1C3CE5E-636A-4FA0-8458-13820D700CD8}"/>
          </ac:spMkLst>
        </pc:spChg>
      </pc:sldChg>
      <pc:sldChg chg="modSp">
        <pc:chgData name="Christa Vercruysse" userId="S::christa.vercruysse@vrijclbnetwerk.be::4200ecb0-f1ab-4090-bbe4-209ba0ca2e7f" providerId="AD" clId="Web-{AFC53494-841A-4BE9-A9CC-DBEE01F7F76C}" dt="2020-12-10T12:24:35.855" v="238" actId="20577"/>
        <pc:sldMkLst>
          <pc:docMk/>
          <pc:sldMk cId="1154163596" sldId="332"/>
        </pc:sldMkLst>
        <pc:spChg chg="mod">
          <ac:chgData name="Christa Vercruysse" userId="S::christa.vercruysse@vrijclbnetwerk.be::4200ecb0-f1ab-4090-bbe4-209ba0ca2e7f" providerId="AD" clId="Web-{AFC53494-841A-4BE9-A9CC-DBEE01F7F76C}" dt="2020-12-10T12:24:35.855" v="238" actId="20577"/>
          <ac:spMkLst>
            <pc:docMk/>
            <pc:sldMk cId="1154163596" sldId="332"/>
            <ac:spMk id="2" creationId="{E1C3CE5E-636A-4FA0-8458-13820D700CD8}"/>
          </ac:spMkLst>
        </pc:spChg>
      </pc:sldChg>
    </pc:docChg>
  </pc:docChgLst>
  <pc:docChgLst>
    <pc:chgData name="Liesbeth Werrebrouck" userId="S::liesbeth.werrebrouck@vrijclbnetwerk.be::fd464afc-61c6-468a-8f9e-ef687cb7113a" providerId="AD" clId="Web-{6359B2E2-6802-423E-BC02-0CC4C9ECAE15}"/>
    <pc:docChg chg="modSld">
      <pc:chgData name="Liesbeth Werrebrouck" userId="S::liesbeth.werrebrouck@vrijclbnetwerk.be::fd464afc-61c6-468a-8f9e-ef687cb7113a" providerId="AD" clId="Web-{6359B2E2-6802-423E-BC02-0CC4C9ECAE15}" dt="2020-12-10T09:01:16.338" v="177" actId="20577"/>
      <pc:docMkLst>
        <pc:docMk/>
      </pc:docMkLst>
      <pc:sldChg chg="modSp">
        <pc:chgData name="Liesbeth Werrebrouck" userId="S::liesbeth.werrebrouck@vrijclbnetwerk.be::fd464afc-61c6-468a-8f9e-ef687cb7113a" providerId="AD" clId="Web-{6359B2E2-6802-423E-BC02-0CC4C9ECAE15}" dt="2020-12-10T09:01:16.323" v="176" actId="20577"/>
        <pc:sldMkLst>
          <pc:docMk/>
          <pc:sldMk cId="2152631177" sldId="256"/>
        </pc:sldMkLst>
        <pc:spChg chg="mod">
          <ac:chgData name="Liesbeth Werrebrouck" userId="S::liesbeth.werrebrouck@vrijclbnetwerk.be::fd464afc-61c6-468a-8f9e-ef687cb7113a" providerId="AD" clId="Web-{6359B2E2-6802-423E-BC02-0CC4C9ECAE15}" dt="2020-12-10T09:01:16.323" v="176" actId="20577"/>
          <ac:spMkLst>
            <pc:docMk/>
            <pc:sldMk cId="2152631177" sldId="256"/>
            <ac:spMk id="3" creationId="{3541DF5A-AAAB-498D-8080-9390E4C9E1E4}"/>
          </ac:spMkLst>
        </pc:spChg>
      </pc:sldChg>
    </pc:docChg>
  </pc:docChgLst>
  <pc:docChgLst>
    <pc:chgData name="Liesbeth Werrebrouck" userId="fd464afc-61c6-468a-8f9e-ef687cb7113a" providerId="ADAL" clId="{B3DC3920-D568-47F5-83FB-3E6DF50D8988}"/>
    <pc:docChg chg="undo custSel mod addSld delSld modSld sldOrd">
      <pc:chgData name="Liesbeth Werrebrouck" userId="fd464afc-61c6-468a-8f9e-ef687cb7113a" providerId="ADAL" clId="{B3DC3920-D568-47F5-83FB-3E6DF50D8988}" dt="2020-12-10T13:53:43.993" v="1537" actId="6549"/>
      <pc:docMkLst>
        <pc:docMk/>
      </pc:docMkLst>
      <pc:sldChg chg="modSp mod setBg">
        <pc:chgData name="Liesbeth Werrebrouck" userId="fd464afc-61c6-468a-8f9e-ef687cb7113a" providerId="ADAL" clId="{B3DC3920-D568-47F5-83FB-3E6DF50D8988}" dt="2020-12-10T08:12:58.036" v="849" actId="207"/>
        <pc:sldMkLst>
          <pc:docMk/>
          <pc:sldMk cId="2152631177" sldId="256"/>
        </pc:sldMkLst>
        <pc:spChg chg="mod">
          <ac:chgData name="Liesbeth Werrebrouck" userId="fd464afc-61c6-468a-8f9e-ef687cb7113a" providerId="ADAL" clId="{B3DC3920-D568-47F5-83FB-3E6DF50D8988}" dt="2020-12-10T07:55:08.691" v="628"/>
          <ac:spMkLst>
            <pc:docMk/>
            <pc:sldMk cId="2152631177" sldId="256"/>
            <ac:spMk id="2" creationId="{B2AF801D-1483-4BB8-8824-629FFF8FF3A5}"/>
          </ac:spMkLst>
        </pc:spChg>
        <pc:spChg chg="mod">
          <ac:chgData name="Liesbeth Werrebrouck" userId="fd464afc-61c6-468a-8f9e-ef687cb7113a" providerId="ADAL" clId="{B3DC3920-D568-47F5-83FB-3E6DF50D8988}" dt="2020-12-10T08:12:58.036" v="849" actId="207"/>
          <ac:spMkLst>
            <pc:docMk/>
            <pc:sldMk cId="2152631177" sldId="256"/>
            <ac:spMk id="3" creationId="{3541DF5A-AAAB-498D-8080-9390E4C9E1E4}"/>
          </ac:spMkLst>
        </pc:spChg>
      </pc:sldChg>
      <pc:sldChg chg="addSp delSp modSp mod ord modClrScheme chgLayout">
        <pc:chgData name="Liesbeth Werrebrouck" userId="fd464afc-61c6-468a-8f9e-ef687cb7113a" providerId="ADAL" clId="{B3DC3920-D568-47F5-83FB-3E6DF50D8988}" dt="2020-12-10T08:05:39.944" v="792" actId="26606"/>
        <pc:sldMkLst>
          <pc:docMk/>
          <pc:sldMk cId="1377451362" sldId="259"/>
        </pc:sldMkLst>
        <pc:spChg chg="mod ord">
          <ac:chgData name="Liesbeth Werrebrouck" userId="fd464afc-61c6-468a-8f9e-ef687cb7113a" providerId="ADAL" clId="{B3DC3920-D568-47F5-83FB-3E6DF50D8988}" dt="2020-12-10T08:05:39.944" v="792" actId="26606"/>
          <ac:spMkLst>
            <pc:docMk/>
            <pc:sldMk cId="1377451362" sldId="259"/>
            <ac:spMk id="2" creationId="{E693CFB1-A899-44CA-8BB2-B382C4A2430C}"/>
          </ac:spMkLst>
        </pc:spChg>
        <pc:spChg chg="mod ord">
          <ac:chgData name="Liesbeth Werrebrouck" userId="fd464afc-61c6-468a-8f9e-ef687cb7113a" providerId="ADAL" clId="{B3DC3920-D568-47F5-83FB-3E6DF50D8988}" dt="2020-12-10T08:05:39.944" v="792" actId="26606"/>
          <ac:spMkLst>
            <pc:docMk/>
            <pc:sldMk cId="1377451362" sldId="259"/>
            <ac:spMk id="3" creationId="{9FB621C8-2C79-4FC0-B179-96FD0C6A8F8B}"/>
          </ac:spMkLst>
        </pc:spChg>
        <pc:spChg chg="add del mod ord">
          <ac:chgData name="Liesbeth Werrebrouck" userId="fd464afc-61c6-468a-8f9e-ef687cb7113a" providerId="ADAL" clId="{B3DC3920-D568-47F5-83FB-3E6DF50D8988}" dt="2020-12-10T08:02:41.225" v="696" actId="478"/>
          <ac:spMkLst>
            <pc:docMk/>
            <pc:sldMk cId="1377451362" sldId="259"/>
            <ac:spMk id="4" creationId="{D5D86D67-BB94-461C-B41B-35321FE6959B}"/>
          </ac:spMkLst>
        </pc:spChg>
        <pc:picChg chg="add del mod">
          <ac:chgData name="Liesbeth Werrebrouck" userId="fd464afc-61c6-468a-8f9e-ef687cb7113a" providerId="ADAL" clId="{B3DC3920-D568-47F5-83FB-3E6DF50D8988}" dt="2020-12-10T08:05:34.640" v="789" actId="478"/>
          <ac:picMkLst>
            <pc:docMk/>
            <pc:sldMk cId="1377451362" sldId="259"/>
            <ac:picMk id="6" creationId="{5FF136B0-64A9-4A9A-800A-C9253AE25923}"/>
          </ac:picMkLst>
        </pc:picChg>
        <pc:picChg chg="add del mod">
          <ac:chgData name="Liesbeth Werrebrouck" userId="fd464afc-61c6-468a-8f9e-ef687cb7113a" providerId="ADAL" clId="{B3DC3920-D568-47F5-83FB-3E6DF50D8988}" dt="2020-12-10T08:05:36.429" v="790" actId="478"/>
          <ac:picMkLst>
            <pc:docMk/>
            <pc:sldMk cId="1377451362" sldId="259"/>
            <ac:picMk id="8" creationId="{59605E1A-9D40-4614-9D39-E242C8AA75A0}"/>
          </ac:picMkLst>
        </pc:picChg>
        <pc:picChg chg="add mod">
          <ac:chgData name="Liesbeth Werrebrouck" userId="fd464afc-61c6-468a-8f9e-ef687cb7113a" providerId="ADAL" clId="{B3DC3920-D568-47F5-83FB-3E6DF50D8988}" dt="2020-12-10T08:05:39.944" v="792" actId="26606"/>
          <ac:picMkLst>
            <pc:docMk/>
            <pc:sldMk cId="1377451362" sldId="259"/>
            <ac:picMk id="10" creationId="{57177C39-8C37-4DFE-85C5-2364F9AA5810}"/>
          </ac:picMkLst>
        </pc:picChg>
      </pc:sldChg>
      <pc:sldChg chg="delDesignElem">
        <pc:chgData name="Liesbeth Werrebrouck" userId="fd464afc-61c6-468a-8f9e-ef687cb7113a" providerId="ADAL" clId="{B3DC3920-D568-47F5-83FB-3E6DF50D8988}" dt="2020-12-10T07:56:49.417" v="651"/>
        <pc:sldMkLst>
          <pc:docMk/>
          <pc:sldMk cId="1459373733" sldId="262"/>
        </pc:sldMkLst>
      </pc:sldChg>
      <pc:sldChg chg="modSp mod">
        <pc:chgData name="Liesbeth Werrebrouck" userId="fd464afc-61c6-468a-8f9e-ef687cb7113a" providerId="ADAL" clId="{B3DC3920-D568-47F5-83FB-3E6DF50D8988}" dt="2020-12-10T07:36:37.816" v="139" actId="20577"/>
        <pc:sldMkLst>
          <pc:docMk/>
          <pc:sldMk cId="3038972837" sldId="264"/>
        </pc:sldMkLst>
        <pc:spChg chg="mod">
          <ac:chgData name="Liesbeth Werrebrouck" userId="fd464afc-61c6-468a-8f9e-ef687cb7113a" providerId="ADAL" clId="{B3DC3920-D568-47F5-83FB-3E6DF50D8988}" dt="2020-12-10T07:36:37.816" v="139" actId="20577"/>
          <ac:spMkLst>
            <pc:docMk/>
            <pc:sldMk cId="3038972837" sldId="264"/>
            <ac:spMk id="2" creationId="{06A355DA-D205-48FB-9D26-FD1F869F5019}"/>
          </ac:spMkLst>
        </pc:spChg>
        <pc:spChg chg="mod">
          <ac:chgData name="Liesbeth Werrebrouck" userId="fd464afc-61c6-468a-8f9e-ef687cb7113a" providerId="ADAL" clId="{B3DC3920-D568-47F5-83FB-3E6DF50D8988}" dt="2020-12-10T07:36:06.979" v="88" actId="113"/>
          <ac:spMkLst>
            <pc:docMk/>
            <pc:sldMk cId="3038972837" sldId="264"/>
            <ac:spMk id="4" creationId="{755529E6-1E96-4F3C-B79D-391BDC831F9B}"/>
          </ac:spMkLst>
        </pc:spChg>
      </pc:sldChg>
      <pc:sldChg chg="modSp mod">
        <pc:chgData name="Liesbeth Werrebrouck" userId="fd464afc-61c6-468a-8f9e-ef687cb7113a" providerId="ADAL" clId="{B3DC3920-D568-47F5-83FB-3E6DF50D8988}" dt="2020-12-09T21:38:01.957" v="32" actId="20577"/>
        <pc:sldMkLst>
          <pc:docMk/>
          <pc:sldMk cId="1525475915" sldId="321"/>
        </pc:sldMkLst>
        <pc:spChg chg="mod">
          <ac:chgData name="Liesbeth Werrebrouck" userId="fd464afc-61c6-468a-8f9e-ef687cb7113a" providerId="ADAL" clId="{B3DC3920-D568-47F5-83FB-3E6DF50D8988}" dt="2020-12-09T21:38:01.957" v="32" actId="20577"/>
          <ac:spMkLst>
            <pc:docMk/>
            <pc:sldMk cId="1525475915" sldId="321"/>
            <ac:spMk id="9" creationId="{26F4A988-4422-4D4D-B6DE-9B52271216B2}"/>
          </ac:spMkLst>
        </pc:spChg>
      </pc:sldChg>
      <pc:sldChg chg="modSp mod">
        <pc:chgData name="Liesbeth Werrebrouck" userId="fd464afc-61c6-468a-8f9e-ef687cb7113a" providerId="ADAL" clId="{B3DC3920-D568-47F5-83FB-3E6DF50D8988}" dt="2020-12-10T08:01:04.035" v="692" actId="20577"/>
        <pc:sldMkLst>
          <pc:docMk/>
          <pc:sldMk cId="3348986700" sldId="326"/>
        </pc:sldMkLst>
        <pc:spChg chg="mod">
          <ac:chgData name="Liesbeth Werrebrouck" userId="fd464afc-61c6-468a-8f9e-ef687cb7113a" providerId="ADAL" clId="{B3DC3920-D568-47F5-83FB-3E6DF50D8988}" dt="2020-12-10T08:01:04.035" v="692" actId="20577"/>
          <ac:spMkLst>
            <pc:docMk/>
            <pc:sldMk cId="3348986700" sldId="326"/>
            <ac:spMk id="9" creationId="{26F4A988-4422-4D4D-B6DE-9B52271216B2}"/>
          </ac:spMkLst>
        </pc:spChg>
      </pc:sldChg>
      <pc:sldChg chg="addSp delSp modSp new del mod">
        <pc:chgData name="Liesbeth Werrebrouck" userId="fd464afc-61c6-468a-8f9e-ef687cb7113a" providerId="ADAL" clId="{B3DC3920-D568-47F5-83FB-3E6DF50D8988}" dt="2020-12-10T07:34:53.284" v="84" actId="47"/>
        <pc:sldMkLst>
          <pc:docMk/>
          <pc:sldMk cId="525129241" sldId="333"/>
        </pc:sldMkLst>
        <pc:spChg chg="del">
          <ac:chgData name="Liesbeth Werrebrouck" userId="fd464afc-61c6-468a-8f9e-ef687cb7113a" providerId="ADAL" clId="{B3DC3920-D568-47F5-83FB-3E6DF50D8988}" dt="2020-12-10T07:31:43.254" v="35" actId="26606"/>
          <ac:spMkLst>
            <pc:docMk/>
            <pc:sldMk cId="525129241" sldId="333"/>
            <ac:spMk id="2" creationId="{BAE7C83B-341C-4E8A-B964-233BA7E7C0A5}"/>
          </ac:spMkLst>
        </pc:spChg>
        <pc:spChg chg="del">
          <ac:chgData name="Liesbeth Werrebrouck" userId="fd464afc-61c6-468a-8f9e-ef687cb7113a" providerId="ADAL" clId="{B3DC3920-D568-47F5-83FB-3E6DF50D8988}" dt="2020-12-10T07:31:39.344" v="34"/>
          <ac:spMkLst>
            <pc:docMk/>
            <pc:sldMk cId="525129241" sldId="333"/>
            <ac:spMk id="3" creationId="{80F5069E-2192-404E-A5DE-3E45D1BAD497}"/>
          </ac:spMkLst>
        </pc:spChg>
        <pc:spChg chg="add mod">
          <ac:chgData name="Liesbeth Werrebrouck" userId="fd464afc-61c6-468a-8f9e-ef687cb7113a" providerId="ADAL" clId="{B3DC3920-D568-47F5-83FB-3E6DF50D8988}" dt="2020-12-10T07:33:32.890" v="72" actId="26606"/>
          <ac:spMkLst>
            <pc:docMk/>
            <pc:sldMk cId="525129241" sldId="333"/>
            <ac:spMk id="5" creationId="{CA0E023D-3380-4A5D-BC51-7FA19BF89B5A}"/>
          </ac:spMkLst>
        </pc:spChg>
        <pc:picChg chg="add mod ord">
          <ac:chgData name="Liesbeth Werrebrouck" userId="fd464afc-61c6-468a-8f9e-ef687cb7113a" providerId="ADAL" clId="{B3DC3920-D568-47F5-83FB-3E6DF50D8988}" dt="2020-12-10T07:33:32.890" v="72" actId="26606"/>
          <ac:picMkLst>
            <pc:docMk/>
            <pc:sldMk cId="525129241" sldId="333"/>
            <ac:picMk id="4" creationId="{EE93D010-0544-4D57-9E9A-37012635B5EA}"/>
          </ac:picMkLst>
        </pc:picChg>
      </pc:sldChg>
      <pc:sldChg chg="modSp mod">
        <pc:chgData name="Liesbeth Werrebrouck" userId="fd464afc-61c6-468a-8f9e-ef687cb7113a" providerId="ADAL" clId="{B3DC3920-D568-47F5-83FB-3E6DF50D8988}" dt="2020-12-10T08:05:04.504" v="760" actId="20577"/>
        <pc:sldMkLst>
          <pc:docMk/>
          <pc:sldMk cId="2488642576" sldId="333"/>
        </pc:sldMkLst>
        <pc:spChg chg="mod">
          <ac:chgData name="Liesbeth Werrebrouck" userId="fd464afc-61c6-468a-8f9e-ef687cb7113a" providerId="ADAL" clId="{B3DC3920-D568-47F5-83FB-3E6DF50D8988}" dt="2020-12-10T08:05:04.504" v="760" actId="20577"/>
          <ac:spMkLst>
            <pc:docMk/>
            <pc:sldMk cId="2488642576" sldId="333"/>
            <ac:spMk id="2" creationId="{65E55B98-04D6-47AA-8083-6E99685BCF6A}"/>
          </ac:spMkLst>
        </pc:spChg>
        <pc:spChg chg="mod">
          <ac:chgData name="Liesbeth Werrebrouck" userId="fd464afc-61c6-468a-8f9e-ef687cb7113a" providerId="ADAL" clId="{B3DC3920-D568-47F5-83FB-3E6DF50D8988}" dt="2020-12-10T07:53:32.520" v="578" actId="255"/>
          <ac:spMkLst>
            <pc:docMk/>
            <pc:sldMk cId="2488642576" sldId="333"/>
            <ac:spMk id="3" creationId="{AEA6171F-9479-4974-884C-4554EC7A4035}"/>
          </ac:spMkLst>
        </pc:spChg>
      </pc:sldChg>
      <pc:sldChg chg="modSp new mod">
        <pc:chgData name="Liesbeth Werrebrouck" userId="fd464afc-61c6-468a-8f9e-ef687cb7113a" providerId="ADAL" clId="{B3DC3920-D568-47F5-83FB-3E6DF50D8988}" dt="2020-12-10T08:05:13.513" v="787" actId="20577"/>
        <pc:sldMkLst>
          <pc:docMk/>
          <pc:sldMk cId="1672716042" sldId="334"/>
        </pc:sldMkLst>
        <pc:spChg chg="mod">
          <ac:chgData name="Liesbeth Werrebrouck" userId="fd464afc-61c6-468a-8f9e-ef687cb7113a" providerId="ADAL" clId="{B3DC3920-D568-47F5-83FB-3E6DF50D8988}" dt="2020-12-10T08:05:13.513" v="787" actId="20577"/>
          <ac:spMkLst>
            <pc:docMk/>
            <pc:sldMk cId="1672716042" sldId="334"/>
            <ac:spMk id="2" creationId="{6B7BBB98-AED9-4890-9F7E-57712B3C4580}"/>
          </ac:spMkLst>
        </pc:spChg>
        <pc:spChg chg="mod">
          <ac:chgData name="Liesbeth Werrebrouck" userId="fd464afc-61c6-468a-8f9e-ef687cb7113a" providerId="ADAL" clId="{B3DC3920-D568-47F5-83FB-3E6DF50D8988}" dt="2020-12-10T07:53:15.562" v="575" actId="6549"/>
          <ac:spMkLst>
            <pc:docMk/>
            <pc:sldMk cId="1672716042" sldId="334"/>
            <ac:spMk id="3" creationId="{FB71A6C7-D572-40DB-A673-BD80389A04DC}"/>
          </ac:spMkLst>
        </pc:spChg>
      </pc:sldChg>
      <pc:sldChg chg="delSp add ord setBg delDesignElem">
        <pc:chgData name="Liesbeth Werrebrouck" userId="fd464afc-61c6-468a-8f9e-ef687cb7113a" providerId="ADAL" clId="{B3DC3920-D568-47F5-83FB-3E6DF50D8988}" dt="2020-12-10T08:00:20.522" v="658"/>
        <pc:sldMkLst>
          <pc:docMk/>
          <pc:sldMk cId="1966002169" sldId="335"/>
        </pc:sldMkLst>
        <pc:spChg chg="del">
          <ac:chgData name="Liesbeth Werrebrouck" userId="fd464afc-61c6-468a-8f9e-ef687cb7113a" providerId="ADAL" clId="{B3DC3920-D568-47F5-83FB-3E6DF50D8988}" dt="2020-12-10T07:59:36.363" v="654"/>
          <ac:spMkLst>
            <pc:docMk/>
            <pc:sldMk cId="1966002169" sldId="335"/>
            <ac:spMk id="10" creationId="{42A4FC2C-047E-45A5-965D-8E1E3BF09BC6}"/>
          </ac:spMkLst>
        </pc:spChg>
      </pc:sldChg>
      <pc:sldChg chg="add del">
        <pc:chgData name="Liesbeth Werrebrouck" userId="fd464afc-61c6-468a-8f9e-ef687cb7113a" providerId="ADAL" clId="{B3DC3920-D568-47F5-83FB-3E6DF50D8988}" dt="2020-12-10T08:00:02.912" v="656" actId="47"/>
        <pc:sldMkLst>
          <pc:docMk/>
          <pc:sldMk cId="1734459224" sldId="336"/>
        </pc:sldMkLst>
      </pc:sldChg>
      <pc:sldChg chg="addSp delSp modSp new del mod modClrScheme chgLayout">
        <pc:chgData name="Liesbeth Werrebrouck" userId="fd464afc-61c6-468a-8f9e-ef687cb7113a" providerId="ADAL" clId="{B3DC3920-D568-47F5-83FB-3E6DF50D8988}" dt="2020-12-10T10:12:22.620" v="875" actId="2696"/>
        <pc:sldMkLst>
          <pc:docMk/>
          <pc:sldMk cId="3319793023" sldId="336"/>
        </pc:sldMkLst>
        <pc:spChg chg="del">
          <ac:chgData name="Liesbeth Werrebrouck" userId="fd464afc-61c6-468a-8f9e-ef687cb7113a" providerId="ADAL" clId="{B3DC3920-D568-47F5-83FB-3E6DF50D8988}" dt="2020-12-10T10:10:55.186" v="852" actId="26606"/>
          <ac:spMkLst>
            <pc:docMk/>
            <pc:sldMk cId="3319793023" sldId="336"/>
            <ac:spMk id="2" creationId="{8572E93C-FE56-421D-A0B1-72C37974CC26}"/>
          </ac:spMkLst>
        </pc:spChg>
        <pc:spChg chg="del">
          <ac:chgData name="Liesbeth Werrebrouck" userId="fd464afc-61c6-468a-8f9e-ef687cb7113a" providerId="ADAL" clId="{B3DC3920-D568-47F5-83FB-3E6DF50D8988}" dt="2020-12-10T10:10:43.407" v="851"/>
          <ac:spMkLst>
            <pc:docMk/>
            <pc:sldMk cId="3319793023" sldId="336"/>
            <ac:spMk id="3" creationId="{18295CDC-0C5A-47A9-AE4E-7F8B26567D2F}"/>
          </ac:spMkLst>
        </pc:spChg>
        <pc:spChg chg="add mod">
          <ac:chgData name="Liesbeth Werrebrouck" userId="fd464afc-61c6-468a-8f9e-ef687cb7113a" providerId="ADAL" clId="{B3DC3920-D568-47F5-83FB-3E6DF50D8988}" dt="2020-12-10T10:11:52.845" v="870" actId="478"/>
          <ac:spMkLst>
            <pc:docMk/>
            <pc:sldMk cId="3319793023" sldId="336"/>
            <ac:spMk id="6" creationId="{EEC2FA27-B65E-490F-9A95-D6ADDC4B0ECE}"/>
          </ac:spMkLst>
        </pc:spChg>
        <pc:spChg chg="add mod">
          <ac:chgData name="Liesbeth Werrebrouck" userId="fd464afc-61c6-468a-8f9e-ef687cb7113a" providerId="ADAL" clId="{B3DC3920-D568-47F5-83FB-3E6DF50D8988}" dt="2020-12-10T10:12:04.788" v="872" actId="21"/>
          <ac:spMkLst>
            <pc:docMk/>
            <pc:sldMk cId="3319793023" sldId="336"/>
            <ac:spMk id="8" creationId="{FD403EB0-936A-4F2F-910B-71EB64C46E64}"/>
          </ac:spMkLst>
        </pc:spChg>
        <pc:spChg chg="add del mod">
          <ac:chgData name="Liesbeth Werrebrouck" userId="fd464afc-61c6-468a-8f9e-ef687cb7113a" providerId="ADAL" clId="{B3DC3920-D568-47F5-83FB-3E6DF50D8988}" dt="2020-12-10T10:11:52.845" v="870" actId="478"/>
          <ac:spMkLst>
            <pc:docMk/>
            <pc:sldMk cId="3319793023" sldId="336"/>
            <ac:spMk id="9" creationId="{A33BB208-975F-469A-AAB4-36B403C84D73}"/>
          </ac:spMkLst>
        </pc:spChg>
        <pc:spChg chg="add mod">
          <ac:chgData name="Liesbeth Werrebrouck" userId="fd464afc-61c6-468a-8f9e-ef687cb7113a" providerId="ADAL" clId="{B3DC3920-D568-47F5-83FB-3E6DF50D8988}" dt="2020-12-10T10:10:55.186" v="852" actId="26606"/>
          <ac:spMkLst>
            <pc:docMk/>
            <pc:sldMk cId="3319793023" sldId="336"/>
            <ac:spMk id="11" creationId="{928D0D71-2BB5-40BE-A52B-79DF08FC99D5}"/>
          </ac:spMkLst>
        </pc:spChg>
        <pc:picChg chg="add del mod">
          <ac:chgData name="Liesbeth Werrebrouck" userId="fd464afc-61c6-468a-8f9e-ef687cb7113a" providerId="ADAL" clId="{B3DC3920-D568-47F5-83FB-3E6DF50D8988}" dt="2020-12-10T10:12:04.788" v="872" actId="21"/>
          <ac:picMkLst>
            <pc:docMk/>
            <pc:sldMk cId="3319793023" sldId="336"/>
            <ac:picMk id="4" creationId="{C0DFA4BC-8B81-480A-9623-9445E43AFC00}"/>
          </ac:picMkLst>
        </pc:picChg>
      </pc:sldChg>
      <pc:sldChg chg="addSp modSp new mod">
        <pc:chgData name="Liesbeth Werrebrouck" userId="fd464afc-61c6-468a-8f9e-ef687cb7113a" providerId="ADAL" clId="{B3DC3920-D568-47F5-83FB-3E6DF50D8988}" dt="2020-12-10T10:13:15.868" v="896" actId="20577"/>
        <pc:sldMkLst>
          <pc:docMk/>
          <pc:sldMk cId="1954781320" sldId="337"/>
        </pc:sldMkLst>
        <pc:spChg chg="mod">
          <ac:chgData name="Liesbeth Werrebrouck" userId="fd464afc-61c6-468a-8f9e-ef687cb7113a" providerId="ADAL" clId="{B3DC3920-D568-47F5-83FB-3E6DF50D8988}" dt="2020-12-10T10:13:15.868" v="896" actId="20577"/>
          <ac:spMkLst>
            <pc:docMk/>
            <pc:sldMk cId="1954781320" sldId="337"/>
            <ac:spMk id="2" creationId="{7F734CA5-2600-4C10-B8E2-4B9A47CAA3F7}"/>
          </ac:spMkLst>
        </pc:spChg>
        <pc:picChg chg="add mod">
          <ac:chgData name="Liesbeth Werrebrouck" userId="fd464afc-61c6-468a-8f9e-ef687cb7113a" providerId="ADAL" clId="{B3DC3920-D568-47F5-83FB-3E6DF50D8988}" dt="2020-12-10T10:13:11.850" v="882" actId="14100"/>
          <ac:picMkLst>
            <pc:docMk/>
            <pc:sldMk cId="1954781320" sldId="337"/>
            <ac:picMk id="3" creationId="{425586C9-87B5-4388-8D3B-690930710F77}"/>
          </ac:picMkLst>
        </pc:picChg>
      </pc:sldChg>
      <pc:sldChg chg="modSp">
        <pc:chgData name="Liesbeth Werrebrouck" userId="fd464afc-61c6-468a-8f9e-ef687cb7113a" providerId="ADAL" clId="{B3DC3920-D568-47F5-83FB-3E6DF50D8988}" dt="2020-12-10T10:25:34.500" v="1075" actId="20578"/>
        <pc:sldMkLst>
          <pc:docMk/>
          <pc:sldMk cId="2585270612" sldId="721"/>
        </pc:sldMkLst>
        <pc:spChg chg="mod">
          <ac:chgData name="Liesbeth Werrebrouck" userId="fd464afc-61c6-468a-8f9e-ef687cb7113a" providerId="ADAL" clId="{B3DC3920-D568-47F5-83FB-3E6DF50D8988}" dt="2020-12-10T10:25:34.500" v="1075" actId="20578"/>
          <ac:spMkLst>
            <pc:docMk/>
            <pc:sldMk cId="2585270612" sldId="721"/>
            <ac:spMk id="3" creationId="{5DFD81B4-6D87-4EC2-A817-966440D99A25}"/>
          </ac:spMkLst>
        </pc:spChg>
      </pc:sldChg>
      <pc:sldChg chg="modSp mod ord">
        <pc:chgData name="Liesbeth Werrebrouck" userId="fd464afc-61c6-468a-8f9e-ef687cb7113a" providerId="ADAL" clId="{B3DC3920-D568-47F5-83FB-3E6DF50D8988}" dt="2020-12-10T11:09:16.254" v="1367" actId="115"/>
        <pc:sldMkLst>
          <pc:docMk/>
          <pc:sldMk cId="2997475745" sldId="722"/>
        </pc:sldMkLst>
        <pc:spChg chg="mod">
          <ac:chgData name="Liesbeth Werrebrouck" userId="fd464afc-61c6-468a-8f9e-ef687cb7113a" providerId="ADAL" clId="{B3DC3920-D568-47F5-83FB-3E6DF50D8988}" dt="2020-12-10T11:09:16.254" v="1367" actId="115"/>
          <ac:spMkLst>
            <pc:docMk/>
            <pc:sldMk cId="2997475745" sldId="722"/>
            <ac:spMk id="3" creationId="{5DFD81B4-6D87-4EC2-A817-966440D99A25}"/>
          </ac:spMkLst>
        </pc:spChg>
      </pc:sldChg>
      <pc:sldChg chg="modSp del">
        <pc:chgData name="Liesbeth Werrebrouck" userId="fd464afc-61c6-468a-8f9e-ef687cb7113a" providerId="ADAL" clId="{B3DC3920-D568-47F5-83FB-3E6DF50D8988}" dt="2020-12-10T10:29:43.762" v="1116" actId="2696"/>
        <pc:sldMkLst>
          <pc:docMk/>
          <pc:sldMk cId="2566153692" sldId="724"/>
        </pc:sldMkLst>
        <pc:graphicFrameChg chg="mod">
          <ac:chgData name="Liesbeth Werrebrouck" userId="fd464afc-61c6-468a-8f9e-ef687cb7113a" providerId="ADAL" clId="{B3DC3920-D568-47F5-83FB-3E6DF50D8988}" dt="2020-12-10T10:29:16.499" v="1115" actId="20577"/>
          <ac:graphicFrameMkLst>
            <pc:docMk/>
            <pc:sldMk cId="2566153692" sldId="724"/>
            <ac:graphicFrameMk id="6" creationId="{EE2216C9-3564-4DA7-AB1C-866F9EAB44DA}"/>
          </ac:graphicFrameMkLst>
        </pc:graphicFrameChg>
      </pc:sldChg>
      <pc:sldChg chg="modSp add mod ord">
        <pc:chgData name="Liesbeth Werrebrouck" userId="fd464afc-61c6-468a-8f9e-ef687cb7113a" providerId="ADAL" clId="{B3DC3920-D568-47F5-83FB-3E6DF50D8988}" dt="2020-12-10T13:53:43.993" v="1537" actId="6549"/>
        <pc:sldMkLst>
          <pc:docMk/>
          <pc:sldMk cId="1799635493" sldId="725"/>
        </pc:sldMkLst>
        <pc:spChg chg="mod">
          <ac:chgData name="Liesbeth Werrebrouck" userId="fd464afc-61c6-468a-8f9e-ef687cb7113a" providerId="ADAL" clId="{B3DC3920-D568-47F5-83FB-3E6DF50D8988}" dt="2020-12-10T13:53:43.993" v="1537" actId="6549"/>
          <ac:spMkLst>
            <pc:docMk/>
            <pc:sldMk cId="1799635493" sldId="725"/>
            <ac:spMk id="3" creationId="{5DFD81B4-6D87-4EC2-A817-966440D99A25}"/>
          </ac:spMkLst>
        </pc:spChg>
      </pc:sldChg>
      <pc:sldChg chg="addSp delSp modSp new del mod">
        <pc:chgData name="Liesbeth Werrebrouck" userId="fd464afc-61c6-468a-8f9e-ef687cb7113a" providerId="ADAL" clId="{B3DC3920-D568-47F5-83FB-3E6DF50D8988}" dt="2020-12-10T11:29:39.877" v="1475" actId="47"/>
        <pc:sldMkLst>
          <pc:docMk/>
          <pc:sldMk cId="1529999691" sldId="726"/>
        </pc:sldMkLst>
        <pc:spChg chg="mod">
          <ac:chgData name="Liesbeth Werrebrouck" userId="fd464afc-61c6-468a-8f9e-ef687cb7113a" providerId="ADAL" clId="{B3DC3920-D568-47F5-83FB-3E6DF50D8988}" dt="2020-12-10T10:29:59.054" v="1123" actId="20577"/>
          <ac:spMkLst>
            <pc:docMk/>
            <pc:sldMk cId="1529999691" sldId="726"/>
            <ac:spMk id="2" creationId="{7F47B4A5-8481-44A1-A185-43282CF8A526}"/>
          </ac:spMkLst>
        </pc:spChg>
        <pc:spChg chg="del">
          <ac:chgData name="Liesbeth Werrebrouck" userId="fd464afc-61c6-468a-8f9e-ef687cb7113a" providerId="ADAL" clId="{B3DC3920-D568-47F5-83FB-3E6DF50D8988}" dt="2020-12-10T10:30:05.245" v="1124" actId="12084"/>
          <ac:spMkLst>
            <pc:docMk/>
            <pc:sldMk cId="1529999691" sldId="726"/>
            <ac:spMk id="3" creationId="{62B4EF5A-80BE-4018-B73B-1490A452E8EB}"/>
          </ac:spMkLst>
        </pc:spChg>
        <pc:spChg chg="add mod">
          <ac:chgData name="Liesbeth Werrebrouck" userId="fd464afc-61c6-468a-8f9e-ef687cb7113a" providerId="ADAL" clId="{B3DC3920-D568-47F5-83FB-3E6DF50D8988}" dt="2020-12-10T11:15:37.645" v="1385" actId="14100"/>
          <ac:spMkLst>
            <pc:docMk/>
            <pc:sldMk cId="1529999691" sldId="726"/>
            <ac:spMk id="5" creationId="{17D63CEF-3321-483D-AA2D-677B46298CDE}"/>
          </ac:spMkLst>
        </pc:spChg>
        <pc:spChg chg="add mod">
          <ac:chgData name="Liesbeth Werrebrouck" userId="fd464afc-61c6-468a-8f9e-ef687cb7113a" providerId="ADAL" clId="{B3DC3920-D568-47F5-83FB-3E6DF50D8988}" dt="2020-12-10T11:15:49.238" v="1388" actId="14100"/>
          <ac:spMkLst>
            <pc:docMk/>
            <pc:sldMk cId="1529999691" sldId="726"/>
            <ac:spMk id="6" creationId="{569593D1-98DD-4965-BD6B-8C8BE9F97586}"/>
          </ac:spMkLst>
        </pc:spChg>
        <pc:spChg chg="add mod">
          <ac:chgData name="Liesbeth Werrebrouck" userId="fd464afc-61c6-468a-8f9e-ef687cb7113a" providerId="ADAL" clId="{B3DC3920-D568-47F5-83FB-3E6DF50D8988}" dt="2020-12-10T11:16:07.046" v="1392" actId="14100"/>
          <ac:spMkLst>
            <pc:docMk/>
            <pc:sldMk cId="1529999691" sldId="726"/>
            <ac:spMk id="7" creationId="{7F2731DA-0F32-4DA7-B099-8A368A020F89}"/>
          </ac:spMkLst>
        </pc:spChg>
        <pc:graphicFrameChg chg="add mod">
          <ac:chgData name="Liesbeth Werrebrouck" userId="fd464afc-61c6-468a-8f9e-ef687cb7113a" providerId="ADAL" clId="{B3DC3920-D568-47F5-83FB-3E6DF50D8988}" dt="2020-12-10T11:16:00.072" v="1390" actId="121"/>
          <ac:graphicFrameMkLst>
            <pc:docMk/>
            <pc:sldMk cId="1529999691" sldId="726"/>
            <ac:graphicFrameMk id="4" creationId="{ABFB9EDD-458E-479E-9B3B-7870E01ACE0D}"/>
          </ac:graphicFrameMkLst>
        </pc:graphicFrameChg>
      </pc:sldChg>
      <pc:sldChg chg="add del">
        <pc:chgData name="Liesbeth Werrebrouck" userId="fd464afc-61c6-468a-8f9e-ef687cb7113a" providerId="ADAL" clId="{B3DC3920-D568-47F5-83FB-3E6DF50D8988}" dt="2020-12-10T13:51:58.475" v="1536" actId="2696"/>
        <pc:sldMkLst>
          <pc:docMk/>
          <pc:sldMk cId="2700783573" sldId="734"/>
        </pc:sldMkLst>
      </pc:sldChg>
      <pc:sldChg chg="modSp del mod">
        <pc:chgData name="Liesbeth Werrebrouck" userId="fd464afc-61c6-468a-8f9e-ef687cb7113a" providerId="ADAL" clId="{B3DC3920-D568-47F5-83FB-3E6DF50D8988}" dt="2020-12-10T11:28:57.790" v="1474" actId="47"/>
        <pc:sldMkLst>
          <pc:docMk/>
          <pc:sldMk cId="2406715780" sldId="751"/>
        </pc:sldMkLst>
        <pc:spChg chg="mod">
          <ac:chgData name="Liesbeth Werrebrouck" userId="fd464afc-61c6-468a-8f9e-ef687cb7113a" providerId="ADAL" clId="{B3DC3920-D568-47F5-83FB-3E6DF50D8988}" dt="2020-12-10T11:23:27.805" v="1473" actId="20577"/>
          <ac:spMkLst>
            <pc:docMk/>
            <pc:sldMk cId="2406715780" sldId="751"/>
            <ac:spMk id="3" creationId="{3136B061-3964-414B-ADE6-1F58CD1E8F91}"/>
          </ac:spMkLst>
        </pc:spChg>
      </pc:sldChg>
    </pc:docChg>
  </pc:docChgLst>
  <pc:docChgLst>
    <pc:chgData name="Greta Clarebout" userId="S::greta.clarebout@vrijclbnetwerk.be::0065a835-eb0b-4fe6-a3a5-145465db141b" providerId="AD" clId="Web-{3C4300D1-D641-488C-BD28-F0041D178EDA}"/>
    <pc:docChg chg="modSld">
      <pc:chgData name="Greta Clarebout" userId="S::greta.clarebout@vrijclbnetwerk.be::0065a835-eb0b-4fe6-a3a5-145465db141b" providerId="AD" clId="Web-{3C4300D1-D641-488C-BD28-F0041D178EDA}" dt="2020-12-11T12:20:22.527" v="57" actId="20577"/>
      <pc:docMkLst>
        <pc:docMk/>
      </pc:docMkLst>
      <pc:sldChg chg="modSp">
        <pc:chgData name="Greta Clarebout" userId="S::greta.clarebout@vrijclbnetwerk.be::0065a835-eb0b-4fe6-a3a5-145465db141b" providerId="AD" clId="Web-{3C4300D1-D641-488C-BD28-F0041D178EDA}" dt="2020-12-11T12:19:47.151" v="38" actId="20577"/>
        <pc:sldMkLst>
          <pc:docMk/>
          <pc:sldMk cId="2488642576" sldId="333"/>
        </pc:sldMkLst>
        <pc:spChg chg="mod">
          <ac:chgData name="Greta Clarebout" userId="S::greta.clarebout@vrijclbnetwerk.be::0065a835-eb0b-4fe6-a3a5-145465db141b" providerId="AD" clId="Web-{3C4300D1-D641-488C-BD28-F0041D178EDA}" dt="2020-12-11T12:19:47.151" v="38" actId="20577"/>
          <ac:spMkLst>
            <pc:docMk/>
            <pc:sldMk cId="2488642576" sldId="333"/>
            <ac:spMk id="3" creationId="{AEA6171F-9479-4974-884C-4554EC7A4035}"/>
          </ac:spMkLst>
        </pc:spChg>
      </pc:sldChg>
      <pc:sldChg chg="modSp">
        <pc:chgData name="Greta Clarebout" userId="S::greta.clarebout@vrijclbnetwerk.be::0065a835-eb0b-4fe6-a3a5-145465db141b" providerId="AD" clId="Web-{3C4300D1-D641-488C-BD28-F0041D178EDA}" dt="2020-12-11T12:20:22.527" v="56" actId="20577"/>
        <pc:sldMkLst>
          <pc:docMk/>
          <pc:sldMk cId="1672716042" sldId="334"/>
        </pc:sldMkLst>
        <pc:spChg chg="mod">
          <ac:chgData name="Greta Clarebout" userId="S::greta.clarebout@vrijclbnetwerk.be::0065a835-eb0b-4fe6-a3a5-145465db141b" providerId="AD" clId="Web-{3C4300D1-D641-488C-BD28-F0041D178EDA}" dt="2020-12-11T12:20:22.527" v="56" actId="20577"/>
          <ac:spMkLst>
            <pc:docMk/>
            <pc:sldMk cId="1672716042" sldId="334"/>
            <ac:spMk id="3" creationId="{FB71A6C7-D572-40DB-A673-BD80389A04DC}"/>
          </ac:spMkLst>
        </pc:spChg>
      </pc:sldChg>
    </pc:docChg>
  </pc:docChgLst>
  <pc:docChgLst>
    <pc:chgData name="Greta Clarebout" userId="S::greta.clarebout@vrijclbnetwerk.be::0065a835-eb0b-4fe6-a3a5-145465db141b" providerId="AD" clId="Web-{5609239D-270A-445B-BC7D-CD5164879784}"/>
    <pc:docChg chg="addSld modSld sldOrd">
      <pc:chgData name="Greta Clarebout" userId="S::greta.clarebout@vrijclbnetwerk.be::0065a835-eb0b-4fe6-a3a5-145465db141b" providerId="AD" clId="Web-{5609239D-270A-445B-BC7D-CD5164879784}" dt="2020-12-10T12:58:41.052" v="1053" actId="20577"/>
      <pc:docMkLst>
        <pc:docMk/>
      </pc:docMkLst>
      <pc:sldChg chg="modSp">
        <pc:chgData name="Greta Clarebout" userId="S::greta.clarebout@vrijclbnetwerk.be::0065a835-eb0b-4fe6-a3a5-145465db141b" providerId="AD" clId="Web-{5609239D-270A-445B-BC7D-CD5164879784}" dt="2020-12-10T12:27:03.854" v="381" actId="20577"/>
        <pc:sldMkLst>
          <pc:docMk/>
          <pc:sldMk cId="723369586" sldId="330"/>
        </pc:sldMkLst>
        <pc:spChg chg="mod">
          <ac:chgData name="Greta Clarebout" userId="S::greta.clarebout@vrijclbnetwerk.be::0065a835-eb0b-4fe6-a3a5-145465db141b" providerId="AD" clId="Web-{5609239D-270A-445B-BC7D-CD5164879784}" dt="2020-12-10T12:27:03.854" v="381" actId="20577"/>
          <ac:spMkLst>
            <pc:docMk/>
            <pc:sldMk cId="723369586" sldId="330"/>
            <ac:spMk id="9" creationId="{26F4A988-4422-4D4D-B6DE-9B52271216B2}"/>
          </ac:spMkLst>
        </pc:spChg>
      </pc:sldChg>
      <pc:sldChg chg="modSp">
        <pc:chgData name="Greta Clarebout" userId="S::greta.clarebout@vrijclbnetwerk.be::0065a835-eb0b-4fe6-a3a5-145465db141b" providerId="AD" clId="Web-{5609239D-270A-445B-BC7D-CD5164879784}" dt="2020-12-10T12:58:26.582" v="1048" actId="20577"/>
        <pc:sldMkLst>
          <pc:docMk/>
          <pc:sldMk cId="2819521647" sldId="331"/>
        </pc:sldMkLst>
        <pc:spChg chg="mod">
          <ac:chgData name="Greta Clarebout" userId="S::greta.clarebout@vrijclbnetwerk.be::0065a835-eb0b-4fe6-a3a5-145465db141b" providerId="AD" clId="Web-{5609239D-270A-445B-BC7D-CD5164879784}" dt="2020-12-10T12:58:26.582" v="1048" actId="20577"/>
          <ac:spMkLst>
            <pc:docMk/>
            <pc:sldMk cId="2819521647" sldId="331"/>
            <ac:spMk id="9" creationId="{26F4A988-4422-4D4D-B6DE-9B52271216B2}"/>
          </ac:spMkLst>
        </pc:spChg>
      </pc:sldChg>
      <pc:sldChg chg="modSp">
        <pc:chgData name="Greta Clarebout" userId="S::greta.clarebout@vrijclbnetwerk.be::0065a835-eb0b-4fe6-a3a5-145465db141b" providerId="AD" clId="Web-{5609239D-270A-445B-BC7D-CD5164879784}" dt="2020-12-10T12:58:41.052" v="1052" actId="20577"/>
        <pc:sldMkLst>
          <pc:docMk/>
          <pc:sldMk cId="1154163596" sldId="332"/>
        </pc:sldMkLst>
        <pc:spChg chg="mod">
          <ac:chgData name="Greta Clarebout" userId="S::greta.clarebout@vrijclbnetwerk.be::0065a835-eb0b-4fe6-a3a5-145465db141b" providerId="AD" clId="Web-{5609239D-270A-445B-BC7D-CD5164879784}" dt="2020-12-10T12:58:41.052" v="1052" actId="20577"/>
          <ac:spMkLst>
            <pc:docMk/>
            <pc:sldMk cId="1154163596" sldId="332"/>
            <ac:spMk id="9" creationId="{26F4A988-4422-4D4D-B6DE-9B52271216B2}"/>
          </ac:spMkLst>
        </pc:spChg>
      </pc:sldChg>
      <pc:sldChg chg="modSp add ord replId">
        <pc:chgData name="Greta Clarebout" userId="S::greta.clarebout@vrijclbnetwerk.be::0065a835-eb0b-4fe6-a3a5-145465db141b" providerId="AD" clId="Web-{5609239D-270A-445B-BC7D-CD5164879784}" dt="2020-12-10T12:57:44.234" v="1039" actId="20577"/>
        <pc:sldMkLst>
          <pc:docMk/>
          <pc:sldMk cId="1139536350" sldId="726"/>
        </pc:sldMkLst>
        <pc:spChg chg="mod">
          <ac:chgData name="Greta Clarebout" userId="S::greta.clarebout@vrijclbnetwerk.be::0065a835-eb0b-4fe6-a3a5-145465db141b" providerId="AD" clId="Web-{5609239D-270A-445B-BC7D-CD5164879784}" dt="2020-12-10T12:48:30.654" v="744" actId="20577"/>
          <ac:spMkLst>
            <pc:docMk/>
            <pc:sldMk cId="1139536350" sldId="726"/>
            <ac:spMk id="2" creationId="{E1C3CE5E-636A-4FA0-8458-13820D700CD8}"/>
          </ac:spMkLst>
        </pc:spChg>
        <pc:spChg chg="mod">
          <ac:chgData name="Greta Clarebout" userId="S::greta.clarebout@vrijclbnetwerk.be::0065a835-eb0b-4fe6-a3a5-145465db141b" providerId="AD" clId="Web-{5609239D-270A-445B-BC7D-CD5164879784}" dt="2020-12-10T12:57:44.234" v="1039" actId="20577"/>
          <ac:spMkLst>
            <pc:docMk/>
            <pc:sldMk cId="1139536350" sldId="726"/>
            <ac:spMk id="9" creationId="{26F4A988-4422-4D4D-B6DE-9B52271216B2}"/>
          </ac:spMkLst>
        </pc:spChg>
      </pc:sldChg>
      <pc:sldChg chg="modSp add replId">
        <pc:chgData name="Greta Clarebout" userId="S::greta.clarebout@vrijclbnetwerk.be::0065a835-eb0b-4fe6-a3a5-145465db141b" providerId="AD" clId="Web-{5609239D-270A-445B-BC7D-CD5164879784}" dt="2020-12-10T12:30:21.309" v="453" actId="20577"/>
        <pc:sldMkLst>
          <pc:docMk/>
          <pc:sldMk cId="59840355" sldId="727"/>
        </pc:sldMkLst>
        <pc:spChg chg="mod">
          <ac:chgData name="Greta Clarebout" userId="S::greta.clarebout@vrijclbnetwerk.be::0065a835-eb0b-4fe6-a3a5-145465db141b" providerId="AD" clId="Web-{5609239D-270A-445B-BC7D-CD5164879784}" dt="2020-12-10T12:28:53.442" v="436" actId="20577"/>
          <ac:spMkLst>
            <pc:docMk/>
            <pc:sldMk cId="59840355" sldId="727"/>
            <ac:spMk id="2" creationId="{E1C3CE5E-636A-4FA0-8458-13820D700CD8}"/>
          </ac:spMkLst>
        </pc:spChg>
        <pc:spChg chg="mod">
          <ac:chgData name="Greta Clarebout" userId="S::greta.clarebout@vrijclbnetwerk.be::0065a835-eb0b-4fe6-a3a5-145465db141b" providerId="AD" clId="Web-{5609239D-270A-445B-BC7D-CD5164879784}" dt="2020-12-10T12:30:21.309" v="453" actId="20577"/>
          <ac:spMkLst>
            <pc:docMk/>
            <pc:sldMk cId="59840355" sldId="727"/>
            <ac:spMk id="9" creationId="{26F4A988-4422-4D4D-B6DE-9B52271216B2}"/>
          </ac:spMkLst>
        </pc:spChg>
      </pc:sldChg>
      <pc:sldChg chg="addSp modSp add replId">
        <pc:chgData name="Greta Clarebout" userId="S::greta.clarebout@vrijclbnetwerk.be::0065a835-eb0b-4fe6-a3a5-145465db141b" providerId="AD" clId="Web-{5609239D-270A-445B-BC7D-CD5164879784}" dt="2020-12-10T12:38:16.272" v="610" actId="20577"/>
        <pc:sldMkLst>
          <pc:docMk/>
          <pc:sldMk cId="99403318" sldId="728"/>
        </pc:sldMkLst>
        <pc:spChg chg="mod">
          <ac:chgData name="Greta Clarebout" userId="S::greta.clarebout@vrijclbnetwerk.be::0065a835-eb0b-4fe6-a3a5-145465db141b" providerId="AD" clId="Web-{5609239D-270A-445B-BC7D-CD5164879784}" dt="2020-12-10T12:31:28.768" v="470" actId="20577"/>
          <ac:spMkLst>
            <pc:docMk/>
            <pc:sldMk cId="99403318" sldId="728"/>
            <ac:spMk id="2" creationId="{E1C3CE5E-636A-4FA0-8458-13820D700CD8}"/>
          </ac:spMkLst>
        </pc:spChg>
        <pc:spChg chg="add mod">
          <ac:chgData name="Greta Clarebout" userId="S::greta.clarebout@vrijclbnetwerk.be::0065a835-eb0b-4fe6-a3a5-145465db141b" providerId="AD" clId="Web-{5609239D-270A-445B-BC7D-CD5164879784}" dt="2020-12-10T12:38:16.272" v="610" actId="20577"/>
          <ac:spMkLst>
            <pc:docMk/>
            <pc:sldMk cId="99403318" sldId="728"/>
            <ac:spMk id="5" creationId="{FFFF91D6-E173-4CA0-B962-4DAC5F979BA0}"/>
          </ac:spMkLst>
        </pc:spChg>
        <pc:spChg chg="mod">
          <ac:chgData name="Greta Clarebout" userId="S::greta.clarebout@vrijclbnetwerk.be::0065a835-eb0b-4fe6-a3a5-145465db141b" providerId="AD" clId="Web-{5609239D-270A-445B-BC7D-CD5164879784}" dt="2020-12-10T12:30:29.497" v="456" actId="20577"/>
          <ac:spMkLst>
            <pc:docMk/>
            <pc:sldMk cId="99403318" sldId="728"/>
            <ac:spMk id="9" creationId="{26F4A988-4422-4D4D-B6DE-9B52271216B2}"/>
          </ac:spMkLst>
        </pc:spChg>
        <pc:picChg chg="add mod">
          <ac:chgData name="Greta Clarebout" userId="S::greta.clarebout@vrijclbnetwerk.be::0065a835-eb0b-4fe6-a3a5-145465db141b" providerId="AD" clId="Web-{5609239D-270A-445B-BC7D-CD5164879784}" dt="2020-12-10T12:31:10.157" v="461" actId="1076"/>
          <ac:picMkLst>
            <pc:docMk/>
            <pc:sldMk cId="99403318" sldId="728"/>
            <ac:picMk id="3" creationId="{D4EAF9C3-3BF3-4926-8102-03AEBD85CA66}"/>
          </ac:picMkLst>
        </pc:picChg>
      </pc:sldChg>
      <pc:sldChg chg="addSp delSp modSp add replId">
        <pc:chgData name="Greta Clarebout" userId="S::greta.clarebout@vrijclbnetwerk.be::0065a835-eb0b-4fe6-a3a5-145465db141b" providerId="AD" clId="Web-{5609239D-270A-445B-BC7D-CD5164879784}" dt="2020-12-10T12:38:59.276" v="614" actId="20577"/>
        <pc:sldMkLst>
          <pc:docMk/>
          <pc:sldMk cId="352088705" sldId="729"/>
        </pc:sldMkLst>
        <pc:spChg chg="mod">
          <ac:chgData name="Greta Clarebout" userId="S::greta.clarebout@vrijclbnetwerk.be::0065a835-eb0b-4fe6-a3a5-145465db141b" providerId="AD" clId="Web-{5609239D-270A-445B-BC7D-CD5164879784}" dt="2020-12-10T12:32:32.774" v="489" actId="20577"/>
          <ac:spMkLst>
            <pc:docMk/>
            <pc:sldMk cId="352088705" sldId="729"/>
            <ac:spMk id="2" creationId="{E1C3CE5E-636A-4FA0-8458-13820D700CD8}"/>
          </ac:spMkLst>
        </pc:spChg>
        <pc:spChg chg="del mod">
          <ac:chgData name="Greta Clarebout" userId="S::greta.clarebout@vrijclbnetwerk.be::0065a835-eb0b-4fe6-a3a5-145465db141b" providerId="AD" clId="Web-{5609239D-270A-445B-BC7D-CD5164879784}" dt="2020-12-10T12:32:46.290" v="497"/>
          <ac:spMkLst>
            <pc:docMk/>
            <pc:sldMk cId="352088705" sldId="729"/>
            <ac:spMk id="5" creationId="{FFFF91D6-E173-4CA0-B962-4DAC5F979BA0}"/>
          </ac:spMkLst>
        </pc:spChg>
        <pc:spChg chg="add mod">
          <ac:chgData name="Greta Clarebout" userId="S::greta.clarebout@vrijclbnetwerk.be::0065a835-eb0b-4fe6-a3a5-145465db141b" providerId="AD" clId="Web-{5609239D-270A-445B-BC7D-CD5164879784}" dt="2020-12-10T12:38:59.276" v="614" actId="20577"/>
          <ac:spMkLst>
            <pc:docMk/>
            <pc:sldMk cId="352088705" sldId="729"/>
            <ac:spMk id="7" creationId="{1D57BAE0-22D2-4EC2-ABEF-4501765A4AC6}"/>
          </ac:spMkLst>
        </pc:spChg>
        <pc:picChg chg="del">
          <ac:chgData name="Greta Clarebout" userId="S::greta.clarebout@vrijclbnetwerk.be::0065a835-eb0b-4fe6-a3a5-145465db141b" providerId="AD" clId="Web-{5609239D-270A-445B-BC7D-CD5164879784}" dt="2020-12-10T12:32:35.165" v="492"/>
          <ac:picMkLst>
            <pc:docMk/>
            <pc:sldMk cId="352088705" sldId="729"/>
            <ac:picMk id="3" creationId="{D4EAF9C3-3BF3-4926-8102-03AEBD85CA66}"/>
          </ac:picMkLst>
        </pc:picChg>
        <pc:picChg chg="add mod">
          <ac:chgData name="Greta Clarebout" userId="S::greta.clarebout@vrijclbnetwerk.be::0065a835-eb0b-4fe6-a3a5-145465db141b" providerId="AD" clId="Web-{5609239D-270A-445B-BC7D-CD5164879784}" dt="2020-12-10T12:36:06.308" v="548" actId="14100"/>
          <ac:picMkLst>
            <pc:docMk/>
            <pc:sldMk cId="352088705" sldId="729"/>
            <ac:picMk id="6" creationId="{B1D6F0F8-62C6-45E4-8ADF-95394875C931}"/>
          </ac:picMkLst>
        </pc:picChg>
      </pc:sldChg>
      <pc:sldChg chg="addSp delSp modSp add replId">
        <pc:chgData name="Greta Clarebout" userId="S::greta.clarebout@vrijclbnetwerk.be::0065a835-eb0b-4fe6-a3a5-145465db141b" providerId="AD" clId="Web-{5609239D-270A-445B-BC7D-CD5164879784}" dt="2020-12-10T12:40:43.988" v="632" actId="20577"/>
        <pc:sldMkLst>
          <pc:docMk/>
          <pc:sldMk cId="1381557696" sldId="730"/>
        </pc:sldMkLst>
        <pc:spChg chg="mod">
          <ac:chgData name="Greta Clarebout" userId="S::greta.clarebout@vrijclbnetwerk.be::0065a835-eb0b-4fe6-a3a5-145465db141b" providerId="AD" clId="Web-{5609239D-270A-445B-BC7D-CD5164879784}" dt="2020-12-10T12:34:53.473" v="533" actId="20577"/>
          <ac:spMkLst>
            <pc:docMk/>
            <pc:sldMk cId="1381557696" sldId="730"/>
            <ac:spMk id="2" creationId="{E1C3CE5E-636A-4FA0-8458-13820D700CD8}"/>
          </ac:spMkLst>
        </pc:spChg>
        <pc:spChg chg="add mod">
          <ac:chgData name="Greta Clarebout" userId="S::greta.clarebout@vrijclbnetwerk.be::0065a835-eb0b-4fe6-a3a5-145465db141b" providerId="AD" clId="Web-{5609239D-270A-445B-BC7D-CD5164879784}" dt="2020-12-10T12:40:12.939" v="625" actId="14100"/>
          <ac:spMkLst>
            <pc:docMk/>
            <pc:sldMk cId="1381557696" sldId="730"/>
            <ac:spMk id="5" creationId="{EFC2FB17-A3AA-44DA-A486-7AA11038D996}"/>
          </ac:spMkLst>
        </pc:spChg>
        <pc:spChg chg="del">
          <ac:chgData name="Greta Clarebout" userId="S::greta.clarebout@vrijclbnetwerk.be::0065a835-eb0b-4fe6-a3a5-145465db141b" providerId="AD" clId="Web-{5609239D-270A-445B-BC7D-CD5164879784}" dt="2020-12-10T12:34:57.693" v="537"/>
          <ac:spMkLst>
            <pc:docMk/>
            <pc:sldMk cId="1381557696" sldId="730"/>
            <ac:spMk id="7" creationId="{1D57BAE0-22D2-4EC2-ABEF-4501765A4AC6}"/>
          </ac:spMkLst>
        </pc:spChg>
        <pc:spChg chg="add mod">
          <ac:chgData name="Greta Clarebout" userId="S::greta.clarebout@vrijclbnetwerk.be::0065a835-eb0b-4fe6-a3a5-145465db141b" providerId="AD" clId="Web-{5609239D-270A-445B-BC7D-CD5164879784}" dt="2020-12-10T12:40:43.988" v="632" actId="20577"/>
          <ac:spMkLst>
            <pc:docMk/>
            <pc:sldMk cId="1381557696" sldId="730"/>
            <ac:spMk id="8" creationId="{98068175-C177-4012-AB93-3E19C89E2C1D}"/>
          </ac:spMkLst>
        </pc:spChg>
        <pc:picChg chg="add mod">
          <ac:chgData name="Greta Clarebout" userId="S::greta.clarebout@vrijclbnetwerk.be::0065a835-eb0b-4fe6-a3a5-145465db141b" providerId="AD" clId="Web-{5609239D-270A-445B-BC7D-CD5164879784}" dt="2020-12-10T12:35:59.042" v="547" actId="14100"/>
          <ac:picMkLst>
            <pc:docMk/>
            <pc:sldMk cId="1381557696" sldId="730"/>
            <ac:picMk id="3" creationId="{D3F13F9F-2636-4C2A-9BED-69285AC59939}"/>
          </ac:picMkLst>
        </pc:picChg>
        <pc:picChg chg="del">
          <ac:chgData name="Greta Clarebout" userId="S::greta.clarebout@vrijclbnetwerk.be::0065a835-eb0b-4fe6-a3a5-145465db141b" providerId="AD" clId="Web-{5609239D-270A-445B-BC7D-CD5164879784}" dt="2020-12-10T12:34:55.552" v="536"/>
          <ac:picMkLst>
            <pc:docMk/>
            <pc:sldMk cId="1381557696" sldId="730"/>
            <ac:picMk id="6" creationId="{B1D6F0F8-62C6-45E4-8ADF-95394875C931}"/>
          </ac:picMkLst>
        </pc:picChg>
      </pc:sldChg>
      <pc:sldChg chg="addSp delSp modSp add replId">
        <pc:chgData name="Greta Clarebout" userId="S::greta.clarebout@vrijclbnetwerk.be::0065a835-eb0b-4fe6-a3a5-145465db141b" providerId="AD" clId="Web-{5609239D-270A-445B-BC7D-CD5164879784}" dt="2020-12-10T12:43:40.848" v="660" actId="20577"/>
        <pc:sldMkLst>
          <pc:docMk/>
          <pc:sldMk cId="815658037" sldId="731"/>
        </pc:sldMkLst>
        <pc:spChg chg="mod">
          <ac:chgData name="Greta Clarebout" userId="S::greta.clarebout@vrijclbnetwerk.be::0065a835-eb0b-4fe6-a3a5-145465db141b" providerId="AD" clId="Web-{5609239D-270A-445B-BC7D-CD5164879784}" dt="2020-12-10T12:37:20.674" v="594" actId="20577"/>
          <ac:spMkLst>
            <pc:docMk/>
            <pc:sldMk cId="815658037" sldId="731"/>
            <ac:spMk id="2" creationId="{E1C3CE5E-636A-4FA0-8458-13820D700CD8}"/>
          </ac:spMkLst>
        </pc:spChg>
        <pc:spChg chg="del mod">
          <ac:chgData name="Greta Clarebout" userId="S::greta.clarebout@vrijclbnetwerk.be::0065a835-eb0b-4fe6-a3a5-145465db141b" providerId="AD" clId="Web-{5609239D-270A-445B-BC7D-CD5164879784}" dt="2020-12-10T12:37:32.878" v="604"/>
          <ac:spMkLst>
            <pc:docMk/>
            <pc:sldMk cId="815658037" sldId="731"/>
            <ac:spMk id="5" creationId="{EFC2FB17-A3AA-44DA-A486-7AA11038D996}"/>
          </ac:spMkLst>
        </pc:spChg>
        <pc:spChg chg="add del mod">
          <ac:chgData name="Greta Clarebout" userId="S::greta.clarebout@vrijclbnetwerk.be::0065a835-eb0b-4fe6-a3a5-145465db141b" providerId="AD" clId="Web-{5609239D-270A-445B-BC7D-CD5164879784}" dt="2020-12-10T12:41:41.212" v="639"/>
          <ac:spMkLst>
            <pc:docMk/>
            <pc:sldMk cId="815658037" sldId="731"/>
            <ac:spMk id="7" creationId="{FF9FD441-6D7C-48A3-9573-C0B441CE8E7D}"/>
          </ac:spMkLst>
        </pc:spChg>
        <pc:spChg chg="add mod">
          <ac:chgData name="Greta Clarebout" userId="S::greta.clarebout@vrijclbnetwerk.be::0065a835-eb0b-4fe6-a3a5-145465db141b" providerId="AD" clId="Web-{5609239D-270A-445B-BC7D-CD5164879784}" dt="2020-12-10T12:43:40.848" v="660" actId="20577"/>
          <ac:spMkLst>
            <pc:docMk/>
            <pc:sldMk cId="815658037" sldId="731"/>
            <ac:spMk id="8" creationId="{5B03A5F0-D851-448E-A35A-B5B5A8E6BC3C}"/>
          </ac:spMkLst>
        </pc:spChg>
        <pc:spChg chg="add mod">
          <ac:chgData name="Greta Clarebout" userId="S::greta.clarebout@vrijclbnetwerk.be::0065a835-eb0b-4fe6-a3a5-145465db141b" providerId="AD" clId="Web-{5609239D-270A-445B-BC7D-CD5164879784}" dt="2020-12-10T12:43:05.126" v="654" actId="14100"/>
          <ac:spMkLst>
            <pc:docMk/>
            <pc:sldMk cId="815658037" sldId="731"/>
            <ac:spMk id="10" creationId="{46EF40E8-A3A2-4F61-A8CF-AF54A5866254}"/>
          </ac:spMkLst>
        </pc:spChg>
        <pc:picChg chg="del">
          <ac:chgData name="Greta Clarebout" userId="S::greta.clarebout@vrijclbnetwerk.be::0065a835-eb0b-4fe6-a3a5-145465db141b" providerId="AD" clId="Web-{5609239D-270A-445B-BC7D-CD5164879784}" dt="2020-12-10T12:37:23.143" v="597"/>
          <ac:picMkLst>
            <pc:docMk/>
            <pc:sldMk cId="815658037" sldId="731"/>
            <ac:picMk id="3" creationId="{D3F13F9F-2636-4C2A-9BED-69285AC59939}"/>
          </ac:picMkLst>
        </pc:picChg>
        <pc:picChg chg="mod">
          <ac:chgData name="Greta Clarebout" userId="S::greta.clarebout@vrijclbnetwerk.be::0065a835-eb0b-4fe6-a3a5-145465db141b" providerId="AD" clId="Web-{5609239D-270A-445B-BC7D-CD5164879784}" dt="2020-12-10T12:43:16.517" v="656" actId="14100"/>
          <ac:picMkLst>
            <pc:docMk/>
            <pc:sldMk cId="815658037" sldId="731"/>
            <ac:picMk id="4" creationId="{1830246A-35F0-48AB-BD2A-E8A279750893}"/>
          </ac:picMkLst>
        </pc:picChg>
        <pc:picChg chg="add mod">
          <ac:chgData name="Greta Clarebout" userId="S::greta.clarebout@vrijclbnetwerk.be::0065a835-eb0b-4fe6-a3a5-145465db141b" providerId="AD" clId="Web-{5609239D-270A-445B-BC7D-CD5164879784}" dt="2020-12-10T12:37:45.458" v="607" actId="1076"/>
          <ac:picMkLst>
            <pc:docMk/>
            <pc:sldMk cId="815658037" sldId="731"/>
            <ac:picMk id="6" creationId="{A8C453F3-E15C-4FB2-84C1-E311F24D4A10}"/>
          </ac:picMkLst>
        </pc:picChg>
      </pc:sldChg>
      <pc:sldChg chg="addSp delSp modSp add replId">
        <pc:chgData name="Greta Clarebout" userId="S::greta.clarebout@vrijclbnetwerk.be::0065a835-eb0b-4fe6-a3a5-145465db141b" providerId="AD" clId="Web-{5609239D-270A-445B-BC7D-CD5164879784}" dt="2020-12-10T12:46:07.251" v="707" actId="14100"/>
        <pc:sldMkLst>
          <pc:docMk/>
          <pc:sldMk cId="2709915867" sldId="732"/>
        </pc:sldMkLst>
        <pc:spChg chg="mod">
          <ac:chgData name="Greta Clarebout" userId="S::greta.clarebout@vrijclbnetwerk.be::0065a835-eb0b-4fe6-a3a5-145465db141b" providerId="AD" clId="Web-{5609239D-270A-445B-BC7D-CD5164879784}" dt="2020-12-10T12:44:17.179" v="678" actId="20577"/>
          <ac:spMkLst>
            <pc:docMk/>
            <pc:sldMk cId="2709915867" sldId="732"/>
            <ac:spMk id="2" creationId="{E1C3CE5E-636A-4FA0-8458-13820D700CD8}"/>
          </ac:spMkLst>
        </pc:spChg>
        <pc:spChg chg="add mod">
          <ac:chgData name="Greta Clarebout" userId="S::greta.clarebout@vrijclbnetwerk.be::0065a835-eb0b-4fe6-a3a5-145465db141b" providerId="AD" clId="Web-{5609239D-270A-445B-BC7D-CD5164879784}" dt="2020-12-10T12:46:00.329" v="703" actId="20577"/>
          <ac:spMkLst>
            <pc:docMk/>
            <pc:sldMk cId="2709915867" sldId="732"/>
            <ac:spMk id="5" creationId="{8ED6C7A6-5E61-4198-9811-F522EBCBCD47}"/>
          </ac:spMkLst>
        </pc:spChg>
        <pc:spChg chg="add mod">
          <ac:chgData name="Greta Clarebout" userId="S::greta.clarebout@vrijclbnetwerk.be::0065a835-eb0b-4fe6-a3a5-145465db141b" providerId="AD" clId="Web-{5609239D-270A-445B-BC7D-CD5164879784}" dt="2020-12-10T12:45:36.123" v="699" actId="14100"/>
          <ac:spMkLst>
            <pc:docMk/>
            <pc:sldMk cId="2709915867" sldId="732"/>
            <ac:spMk id="7" creationId="{D051BEFD-A108-4E95-A0AA-745483D8235A}"/>
          </ac:spMkLst>
        </pc:spChg>
        <pc:spChg chg="del mod">
          <ac:chgData name="Greta Clarebout" userId="S::greta.clarebout@vrijclbnetwerk.be::0065a835-eb0b-4fe6-a3a5-145465db141b" providerId="AD" clId="Web-{5609239D-270A-445B-BC7D-CD5164879784}" dt="2020-12-10T12:44:36.884" v="688"/>
          <ac:spMkLst>
            <pc:docMk/>
            <pc:sldMk cId="2709915867" sldId="732"/>
            <ac:spMk id="8" creationId="{5B03A5F0-D851-448E-A35A-B5B5A8E6BC3C}"/>
          </ac:spMkLst>
        </pc:spChg>
        <pc:spChg chg="del">
          <ac:chgData name="Greta Clarebout" userId="S::greta.clarebout@vrijclbnetwerk.be::0065a835-eb0b-4fe6-a3a5-145465db141b" providerId="AD" clId="Web-{5609239D-270A-445B-BC7D-CD5164879784}" dt="2020-12-10T12:44:06.787" v="665"/>
          <ac:spMkLst>
            <pc:docMk/>
            <pc:sldMk cId="2709915867" sldId="732"/>
            <ac:spMk id="10" creationId="{46EF40E8-A3A2-4F61-A8CF-AF54A5866254}"/>
          </ac:spMkLst>
        </pc:spChg>
        <pc:picChg chg="add mod">
          <ac:chgData name="Greta Clarebout" userId="S::greta.clarebout@vrijclbnetwerk.be::0065a835-eb0b-4fe6-a3a5-145465db141b" providerId="AD" clId="Web-{5609239D-270A-445B-BC7D-CD5164879784}" dt="2020-12-10T12:46:07.251" v="707" actId="14100"/>
          <ac:picMkLst>
            <pc:docMk/>
            <pc:sldMk cId="2709915867" sldId="732"/>
            <ac:picMk id="3" creationId="{97BB8A4A-3670-433A-AD72-FB0755CA6F16}"/>
          </ac:picMkLst>
        </pc:picChg>
        <pc:picChg chg="del">
          <ac:chgData name="Greta Clarebout" userId="S::greta.clarebout@vrijclbnetwerk.be::0065a835-eb0b-4fe6-a3a5-145465db141b" providerId="AD" clId="Web-{5609239D-270A-445B-BC7D-CD5164879784}" dt="2020-12-10T12:44:04.569" v="664"/>
          <ac:picMkLst>
            <pc:docMk/>
            <pc:sldMk cId="2709915867" sldId="732"/>
            <ac:picMk id="6" creationId="{A8C453F3-E15C-4FB2-84C1-E311F24D4A10}"/>
          </ac:picMkLst>
        </pc:picChg>
      </pc:sldChg>
    </pc:docChg>
  </pc:docChgLst>
  <pc:docChgLst>
    <pc:chgData name="Annelien Maebe" userId="S::annelien.maebe@vrijclbnetwerk.be::6f76c883-71dc-4e3c-8dc8-8988e9b0a3d5" providerId="AD" clId="Web-{457E2FC9-EDE0-4BF3-B79F-C5AC18CC87B0}"/>
    <pc:docChg chg="modSld">
      <pc:chgData name="Annelien Maebe" userId="S::annelien.maebe@vrijclbnetwerk.be::6f76c883-71dc-4e3c-8dc8-8988e9b0a3d5" providerId="AD" clId="Web-{457E2FC9-EDE0-4BF3-B79F-C5AC18CC87B0}" dt="2020-12-10T13:58:39.437" v="237" actId="20577"/>
      <pc:docMkLst>
        <pc:docMk/>
      </pc:docMkLst>
      <pc:sldChg chg="modSp">
        <pc:chgData name="Annelien Maebe" userId="S::annelien.maebe@vrijclbnetwerk.be::6f76c883-71dc-4e3c-8dc8-8988e9b0a3d5" providerId="AD" clId="Web-{457E2FC9-EDE0-4BF3-B79F-C5AC18CC87B0}" dt="2020-12-10T13:54:59.776" v="198" actId="20577"/>
        <pc:sldMkLst>
          <pc:docMk/>
          <pc:sldMk cId="2997475745" sldId="722"/>
        </pc:sldMkLst>
        <pc:spChg chg="mod">
          <ac:chgData name="Annelien Maebe" userId="S::annelien.maebe@vrijclbnetwerk.be::6f76c883-71dc-4e3c-8dc8-8988e9b0a3d5" providerId="AD" clId="Web-{457E2FC9-EDE0-4BF3-B79F-C5AC18CC87B0}" dt="2020-12-10T13:54:59.776" v="198" actId="20577"/>
          <ac:spMkLst>
            <pc:docMk/>
            <pc:sldMk cId="2997475745" sldId="722"/>
            <ac:spMk id="3" creationId="{5DFD81B4-6D87-4EC2-A817-966440D99A25}"/>
          </ac:spMkLst>
        </pc:spChg>
      </pc:sldChg>
      <pc:sldChg chg="modSp">
        <pc:chgData name="Annelien Maebe" userId="S::annelien.maebe@vrijclbnetwerk.be::6f76c883-71dc-4e3c-8dc8-8988e9b0a3d5" providerId="AD" clId="Web-{457E2FC9-EDE0-4BF3-B79F-C5AC18CC87B0}" dt="2020-12-10T13:58:38.249" v="235" actId="20577"/>
        <pc:sldMkLst>
          <pc:docMk/>
          <pc:sldMk cId="1799635493" sldId="725"/>
        </pc:sldMkLst>
        <pc:spChg chg="mod">
          <ac:chgData name="Annelien Maebe" userId="S::annelien.maebe@vrijclbnetwerk.be::6f76c883-71dc-4e3c-8dc8-8988e9b0a3d5" providerId="AD" clId="Web-{457E2FC9-EDE0-4BF3-B79F-C5AC18CC87B0}" dt="2020-12-10T13:58:38.249" v="235" actId="20577"/>
          <ac:spMkLst>
            <pc:docMk/>
            <pc:sldMk cId="1799635493" sldId="725"/>
            <ac:spMk id="3" creationId="{5DFD81B4-6D87-4EC2-A817-966440D99A25}"/>
          </ac:spMkLst>
        </pc:spChg>
      </pc:sldChg>
    </pc:docChg>
  </pc:docChgLst>
  <pc:docChgLst>
    <pc:chgData name="Greta Clarebout" userId="S::greta.clarebout@vrijclbnetwerk.be::0065a835-eb0b-4fe6-a3a5-145465db141b" providerId="AD" clId="Web-{4ADAEFF4-F637-400A-95E4-E3B1B5007914}"/>
    <pc:docChg chg="modSld">
      <pc:chgData name="Greta Clarebout" userId="S::greta.clarebout@vrijclbnetwerk.be::0065a835-eb0b-4fe6-a3a5-145465db141b" providerId="AD" clId="Web-{4ADAEFF4-F637-400A-95E4-E3B1B5007914}" dt="2020-12-10T09:31:04.793" v="191" actId="20577"/>
      <pc:docMkLst>
        <pc:docMk/>
      </pc:docMkLst>
      <pc:sldChg chg="addSp modSp">
        <pc:chgData name="Greta Clarebout" userId="S::greta.clarebout@vrijclbnetwerk.be::0065a835-eb0b-4fe6-a3a5-145465db141b" providerId="AD" clId="Web-{4ADAEFF4-F637-400A-95E4-E3B1B5007914}" dt="2020-12-10T09:31:04.793" v="190" actId="20577"/>
        <pc:sldMkLst>
          <pc:docMk/>
          <pc:sldMk cId="810127258" sldId="323"/>
        </pc:sldMkLst>
        <pc:spChg chg="mod">
          <ac:chgData name="Greta Clarebout" userId="S::greta.clarebout@vrijclbnetwerk.be::0065a835-eb0b-4fe6-a3a5-145465db141b" providerId="AD" clId="Web-{4ADAEFF4-F637-400A-95E4-E3B1B5007914}" dt="2020-12-10T09:31:04.793" v="190" actId="20577"/>
          <ac:spMkLst>
            <pc:docMk/>
            <pc:sldMk cId="810127258" sldId="323"/>
            <ac:spMk id="9" creationId="{26F4A988-4422-4D4D-B6DE-9B52271216B2}"/>
          </ac:spMkLst>
        </pc:spChg>
        <pc:picChg chg="add mod">
          <ac:chgData name="Greta Clarebout" userId="S::greta.clarebout@vrijclbnetwerk.be::0065a835-eb0b-4fe6-a3a5-145465db141b" providerId="AD" clId="Web-{4ADAEFF4-F637-400A-95E4-E3B1B5007914}" dt="2020-12-10T09:30:31.900" v="181" actId="1076"/>
          <ac:picMkLst>
            <pc:docMk/>
            <pc:sldMk cId="810127258" sldId="323"/>
            <ac:picMk id="3" creationId="{3D906A93-23D0-46AB-AF8B-3EC56E6081F9}"/>
          </ac:picMkLst>
        </pc:picChg>
      </pc:sldChg>
      <pc:sldChg chg="modSp">
        <pc:chgData name="Greta Clarebout" userId="S::greta.clarebout@vrijclbnetwerk.be::0065a835-eb0b-4fe6-a3a5-145465db141b" providerId="AD" clId="Web-{4ADAEFF4-F637-400A-95E4-E3B1B5007914}" dt="2020-12-10T09:16:19.109" v="32" actId="20577"/>
        <pc:sldMkLst>
          <pc:docMk/>
          <pc:sldMk cId="2186680107" sldId="324"/>
        </pc:sldMkLst>
        <pc:spChg chg="mod">
          <ac:chgData name="Greta Clarebout" userId="S::greta.clarebout@vrijclbnetwerk.be::0065a835-eb0b-4fe6-a3a5-145465db141b" providerId="AD" clId="Web-{4ADAEFF4-F637-400A-95E4-E3B1B5007914}" dt="2020-12-10T09:16:19.109" v="32" actId="20577"/>
          <ac:spMkLst>
            <pc:docMk/>
            <pc:sldMk cId="2186680107" sldId="324"/>
            <ac:spMk id="9" creationId="{26F4A988-4422-4D4D-B6DE-9B52271216B2}"/>
          </ac:spMkLst>
        </pc:spChg>
      </pc:sldChg>
      <pc:sldChg chg="modSp">
        <pc:chgData name="Greta Clarebout" userId="S::greta.clarebout@vrijclbnetwerk.be::0065a835-eb0b-4fe6-a3a5-145465db141b" providerId="AD" clId="Web-{4ADAEFF4-F637-400A-95E4-E3B1B5007914}" dt="2020-12-10T09:18:39.071" v="50" actId="20577"/>
        <pc:sldMkLst>
          <pc:docMk/>
          <pc:sldMk cId="3325757177" sldId="325"/>
        </pc:sldMkLst>
        <pc:spChg chg="mod">
          <ac:chgData name="Greta Clarebout" userId="S::greta.clarebout@vrijclbnetwerk.be::0065a835-eb0b-4fe6-a3a5-145465db141b" providerId="AD" clId="Web-{4ADAEFF4-F637-400A-95E4-E3B1B5007914}" dt="2020-12-10T09:18:39.071" v="50" actId="20577"/>
          <ac:spMkLst>
            <pc:docMk/>
            <pc:sldMk cId="3325757177" sldId="325"/>
            <ac:spMk id="9" creationId="{26F4A988-4422-4D4D-B6DE-9B52271216B2}"/>
          </ac:spMkLst>
        </pc:spChg>
      </pc:sldChg>
      <pc:sldChg chg="modSp">
        <pc:chgData name="Greta Clarebout" userId="S::greta.clarebout@vrijclbnetwerk.be::0065a835-eb0b-4fe6-a3a5-145465db141b" providerId="AD" clId="Web-{4ADAEFF4-F637-400A-95E4-E3B1B5007914}" dt="2020-12-10T09:21:15.753" v="176" actId="20577"/>
        <pc:sldMkLst>
          <pc:docMk/>
          <pc:sldMk cId="2819521647" sldId="331"/>
        </pc:sldMkLst>
        <pc:spChg chg="mod">
          <ac:chgData name="Greta Clarebout" userId="S::greta.clarebout@vrijclbnetwerk.be::0065a835-eb0b-4fe6-a3a5-145465db141b" providerId="AD" clId="Web-{4ADAEFF4-F637-400A-95E4-E3B1B5007914}" dt="2020-12-10T09:21:15.753" v="176" actId="20577"/>
          <ac:spMkLst>
            <pc:docMk/>
            <pc:sldMk cId="2819521647" sldId="331"/>
            <ac:spMk id="9" creationId="{26F4A988-4422-4D4D-B6DE-9B52271216B2}"/>
          </ac:spMkLst>
        </pc:spChg>
      </pc:sldChg>
    </pc:docChg>
  </pc:docChgLst>
  <pc:docChgLst>
    <pc:chgData name="Christa Vercruysse" userId="S::christa.vercruysse@vrijclbnetwerk.be::4200ecb0-f1ab-4090-bbe4-209ba0ca2e7f" providerId="AD" clId="Web-{469CB674-630C-40BC-AFF1-DF7959862485}"/>
    <pc:docChg chg="addSld modSld">
      <pc:chgData name="Christa Vercruysse" userId="S::christa.vercruysse@vrijclbnetwerk.be::4200ecb0-f1ab-4090-bbe4-209ba0ca2e7f" providerId="AD" clId="Web-{469CB674-630C-40BC-AFF1-DF7959862485}" dt="2020-12-10T13:54:04.001" v="1291" actId="20577"/>
      <pc:docMkLst>
        <pc:docMk/>
      </pc:docMkLst>
      <pc:sldChg chg="modSp">
        <pc:chgData name="Christa Vercruysse" userId="S::christa.vercruysse@vrijclbnetwerk.be::4200ecb0-f1ab-4090-bbe4-209ba0ca2e7f" providerId="AD" clId="Web-{469CB674-630C-40BC-AFF1-DF7959862485}" dt="2020-12-10T13:37:49.293" v="130" actId="20577"/>
        <pc:sldMkLst>
          <pc:docMk/>
          <pc:sldMk cId="645349355" sldId="322"/>
        </pc:sldMkLst>
        <pc:spChg chg="mod">
          <ac:chgData name="Christa Vercruysse" userId="S::christa.vercruysse@vrijclbnetwerk.be::4200ecb0-f1ab-4090-bbe4-209ba0ca2e7f" providerId="AD" clId="Web-{469CB674-630C-40BC-AFF1-DF7959862485}" dt="2020-12-10T13:37:49.293" v="130" actId="20577"/>
          <ac:spMkLst>
            <pc:docMk/>
            <pc:sldMk cId="645349355" sldId="322"/>
            <ac:spMk id="9" creationId="{26F4A988-4422-4D4D-B6DE-9B52271216B2}"/>
          </ac:spMkLst>
        </pc:spChg>
      </pc:sldChg>
      <pc:sldChg chg="modSp">
        <pc:chgData name="Christa Vercruysse" userId="S::christa.vercruysse@vrijclbnetwerk.be::4200ecb0-f1ab-4090-bbe4-209ba0ca2e7f" providerId="AD" clId="Web-{469CB674-630C-40BC-AFF1-DF7959862485}" dt="2020-12-10T13:51:02.856" v="1094" actId="20577"/>
        <pc:sldMkLst>
          <pc:docMk/>
          <pc:sldMk cId="2186680107" sldId="324"/>
        </pc:sldMkLst>
        <pc:spChg chg="mod">
          <ac:chgData name="Christa Vercruysse" userId="S::christa.vercruysse@vrijclbnetwerk.be::4200ecb0-f1ab-4090-bbe4-209ba0ca2e7f" providerId="AD" clId="Web-{469CB674-630C-40BC-AFF1-DF7959862485}" dt="2020-12-10T13:51:02.856" v="1094" actId="20577"/>
          <ac:spMkLst>
            <pc:docMk/>
            <pc:sldMk cId="2186680107" sldId="324"/>
            <ac:spMk id="9" creationId="{26F4A988-4422-4D4D-B6DE-9B52271216B2}"/>
          </ac:spMkLst>
        </pc:spChg>
      </pc:sldChg>
      <pc:sldChg chg="modSp">
        <pc:chgData name="Christa Vercruysse" userId="S::christa.vercruysse@vrijclbnetwerk.be::4200ecb0-f1ab-4090-bbe4-209ba0ca2e7f" providerId="AD" clId="Web-{469CB674-630C-40BC-AFF1-DF7959862485}" dt="2020-12-10T13:48:24.072" v="1090" actId="20577"/>
        <pc:sldMkLst>
          <pc:docMk/>
          <pc:sldMk cId="3325757177" sldId="325"/>
        </pc:sldMkLst>
        <pc:spChg chg="mod">
          <ac:chgData name="Christa Vercruysse" userId="S::christa.vercruysse@vrijclbnetwerk.be::4200ecb0-f1ab-4090-bbe4-209ba0ca2e7f" providerId="AD" clId="Web-{469CB674-630C-40BC-AFF1-DF7959862485}" dt="2020-12-10T13:48:24.072" v="1090" actId="20577"/>
          <ac:spMkLst>
            <pc:docMk/>
            <pc:sldMk cId="3325757177" sldId="325"/>
            <ac:spMk id="9" creationId="{26F4A988-4422-4D4D-B6DE-9B52271216B2}"/>
          </ac:spMkLst>
        </pc:spChg>
      </pc:sldChg>
      <pc:sldChg chg="modSp">
        <pc:chgData name="Christa Vercruysse" userId="S::christa.vercruysse@vrijclbnetwerk.be::4200ecb0-f1ab-4090-bbe4-209ba0ca2e7f" providerId="AD" clId="Web-{469CB674-630C-40BC-AFF1-DF7959862485}" dt="2020-12-10T13:45:57.881" v="871" actId="20577"/>
        <pc:sldMkLst>
          <pc:docMk/>
          <pc:sldMk cId="723369586" sldId="330"/>
        </pc:sldMkLst>
        <pc:spChg chg="mod">
          <ac:chgData name="Christa Vercruysse" userId="S::christa.vercruysse@vrijclbnetwerk.be::4200ecb0-f1ab-4090-bbe4-209ba0ca2e7f" providerId="AD" clId="Web-{469CB674-630C-40BC-AFF1-DF7959862485}" dt="2020-12-10T13:45:57.881" v="871" actId="20577"/>
          <ac:spMkLst>
            <pc:docMk/>
            <pc:sldMk cId="723369586" sldId="330"/>
            <ac:spMk id="9" creationId="{26F4A988-4422-4D4D-B6DE-9B52271216B2}"/>
          </ac:spMkLst>
        </pc:spChg>
      </pc:sldChg>
      <pc:sldChg chg="modSp">
        <pc:chgData name="Christa Vercruysse" userId="S::christa.vercruysse@vrijclbnetwerk.be::4200ecb0-f1ab-4090-bbe4-209ba0ca2e7f" providerId="AD" clId="Web-{469CB674-630C-40BC-AFF1-DF7959862485}" dt="2020-12-10T13:54:04.001" v="1290" actId="20577"/>
        <pc:sldMkLst>
          <pc:docMk/>
          <pc:sldMk cId="1154163596" sldId="332"/>
        </pc:sldMkLst>
        <pc:spChg chg="mod">
          <ac:chgData name="Christa Vercruysse" userId="S::christa.vercruysse@vrijclbnetwerk.be::4200ecb0-f1ab-4090-bbe4-209ba0ca2e7f" providerId="AD" clId="Web-{469CB674-630C-40BC-AFF1-DF7959862485}" dt="2020-12-10T13:54:04.001" v="1290" actId="20577"/>
          <ac:spMkLst>
            <pc:docMk/>
            <pc:sldMk cId="1154163596" sldId="332"/>
            <ac:spMk id="9" creationId="{26F4A988-4422-4D4D-B6DE-9B52271216B2}"/>
          </ac:spMkLst>
        </pc:spChg>
      </pc:sldChg>
      <pc:sldChg chg="modSp new">
        <pc:chgData name="Christa Vercruysse" userId="S::christa.vercruysse@vrijclbnetwerk.be::4200ecb0-f1ab-4090-bbe4-209ba0ca2e7f" providerId="AD" clId="Web-{469CB674-630C-40BC-AFF1-DF7959862485}" dt="2020-12-10T13:47:29.696" v="1033" actId="20577"/>
        <pc:sldMkLst>
          <pc:docMk/>
          <pc:sldMk cId="918995837" sldId="735"/>
        </pc:sldMkLst>
        <pc:spChg chg="mod">
          <ac:chgData name="Christa Vercruysse" userId="S::christa.vercruysse@vrijclbnetwerk.be::4200ecb0-f1ab-4090-bbe4-209ba0ca2e7f" providerId="AD" clId="Web-{469CB674-630C-40BC-AFF1-DF7959862485}" dt="2020-12-10T13:43:20.800" v="646" actId="20577"/>
          <ac:spMkLst>
            <pc:docMk/>
            <pc:sldMk cId="918995837" sldId="735"/>
            <ac:spMk id="2" creationId="{39D44AED-CD19-4FD4-A383-E2CB75362CBF}"/>
          </ac:spMkLst>
        </pc:spChg>
        <pc:spChg chg="mod">
          <ac:chgData name="Christa Vercruysse" userId="S::christa.vercruysse@vrijclbnetwerk.be::4200ecb0-f1ab-4090-bbe4-209ba0ca2e7f" providerId="AD" clId="Web-{469CB674-630C-40BC-AFF1-DF7959862485}" dt="2020-12-10T13:47:29.696" v="1033" actId="20577"/>
          <ac:spMkLst>
            <pc:docMk/>
            <pc:sldMk cId="918995837" sldId="735"/>
            <ac:spMk id="3" creationId="{027DCEE4-9A65-4374-8DF2-F3A43D0F43A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F74310-AC38-49D8-BA46-44B9A82CB038}" type="datetimeFigureOut">
              <a:rPr lang="nl-BE" smtClean="0"/>
              <a:t>11/12/2020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A07059-830B-43A8-BD74-A679B73DEFD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66923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F57C1-CE4F-6642-AF1E-D3602E68FDC5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9015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nl-NL" b="0" i="0">
                <a:effectLst/>
                <a:latin typeface="Arial" panose="020B0604020202020204" pitchFamily="34" charset="0"/>
              </a:rPr>
              <a:t>Een budget van $$$$$ voor </a:t>
            </a:r>
            <a:r>
              <a:rPr lang="nl-NL" b="0" i="0" err="1">
                <a:effectLst/>
                <a:latin typeface="Arial" panose="020B0604020202020204" pitchFamily="34" charset="0"/>
              </a:rPr>
              <a:t>lars</a:t>
            </a:r>
            <a:r>
              <a:rPr lang="nl-NL" b="0" i="0">
                <a:effectLst/>
                <a:latin typeface="Arial" panose="020B0604020202020204" pitchFamily="34" charset="0"/>
              </a:rPr>
              <a:t> en $$$$ voor de CLB-opdracht in contact </a:t>
            </a:r>
            <a:r>
              <a:rPr lang="nl-NL" b="0" i="0" err="1">
                <a:effectLst/>
                <a:latin typeface="Arial" panose="020B0604020202020204" pitchFamily="34" charset="0"/>
              </a:rPr>
              <a:t>tracing</a:t>
            </a:r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2F57C1-CE4F-6642-AF1E-D3602E68FDC5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0844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nl-NL" b="0" i="0">
                <a:effectLst/>
                <a:latin typeface="Arial" panose="020B0604020202020204" pitchFamily="34" charset="0"/>
              </a:rPr>
              <a:t>Een budget van $$$$$ voor </a:t>
            </a:r>
            <a:r>
              <a:rPr lang="nl-NL" b="0" i="0" err="1">
                <a:effectLst/>
                <a:latin typeface="Arial" panose="020B0604020202020204" pitchFamily="34" charset="0"/>
              </a:rPr>
              <a:t>lars</a:t>
            </a:r>
            <a:r>
              <a:rPr lang="nl-NL" b="0" i="0">
                <a:effectLst/>
                <a:latin typeface="Arial" panose="020B0604020202020204" pitchFamily="34" charset="0"/>
              </a:rPr>
              <a:t> en $$$$ voor de CLB-opdracht in contact </a:t>
            </a:r>
            <a:r>
              <a:rPr lang="nl-NL" b="0" i="0" err="1">
                <a:effectLst/>
                <a:latin typeface="Arial" panose="020B0604020202020204" pitchFamily="34" charset="0"/>
              </a:rPr>
              <a:t>tracing</a:t>
            </a:r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2F57C1-CE4F-6642-AF1E-D3602E68FDC5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37398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nl-NL" b="0" i="0">
                <a:effectLst/>
                <a:latin typeface="Arial" panose="020B0604020202020204" pitchFamily="34" charset="0"/>
              </a:rPr>
              <a:t>Een budget van $$$$$ voor </a:t>
            </a:r>
            <a:r>
              <a:rPr lang="nl-NL" b="0" i="0" err="1">
                <a:effectLst/>
                <a:latin typeface="Arial" panose="020B0604020202020204" pitchFamily="34" charset="0"/>
              </a:rPr>
              <a:t>lars</a:t>
            </a:r>
            <a:r>
              <a:rPr lang="nl-NL" b="0" i="0">
                <a:effectLst/>
                <a:latin typeface="Arial" panose="020B0604020202020204" pitchFamily="34" charset="0"/>
              </a:rPr>
              <a:t> en $$$$ voor de CLB-opdracht in contact </a:t>
            </a:r>
            <a:r>
              <a:rPr lang="nl-NL" b="0" i="0" err="1">
                <a:effectLst/>
                <a:latin typeface="Arial" panose="020B0604020202020204" pitchFamily="34" charset="0"/>
              </a:rPr>
              <a:t>tracing</a:t>
            </a:r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2F57C1-CE4F-6642-AF1E-D3602E68FDC5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68784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nl-NL" b="0" i="0">
                <a:effectLst/>
                <a:latin typeface="Arial" panose="020B0604020202020204" pitchFamily="34" charset="0"/>
              </a:rPr>
              <a:t>Een budget van $$$$$ voor </a:t>
            </a:r>
            <a:r>
              <a:rPr lang="nl-NL" b="0" i="0" err="1">
                <a:effectLst/>
                <a:latin typeface="Arial" panose="020B0604020202020204" pitchFamily="34" charset="0"/>
              </a:rPr>
              <a:t>lars</a:t>
            </a:r>
            <a:r>
              <a:rPr lang="nl-NL" b="0" i="0">
                <a:effectLst/>
                <a:latin typeface="Arial" panose="020B0604020202020204" pitchFamily="34" charset="0"/>
              </a:rPr>
              <a:t> en $$$$ voor de CLB-opdracht in contact </a:t>
            </a:r>
            <a:r>
              <a:rPr lang="nl-NL" b="0" i="0" err="1">
                <a:effectLst/>
                <a:latin typeface="Arial" panose="020B0604020202020204" pitchFamily="34" charset="0"/>
              </a:rPr>
              <a:t>tracing</a:t>
            </a:r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2F57C1-CE4F-6642-AF1E-D3602E68FDC5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104470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/>
              <a:t>Nieuwe opdracht = nieuw risico! Belangrijk om na te gaan of die dan ook verzekerd is en </a:t>
            </a:r>
            <a:r>
              <a:rPr lang="nl-BE" err="1"/>
              <a:t>zoniet</a:t>
            </a:r>
            <a:r>
              <a:rPr lang="nl-BE"/>
              <a:t>, of die verzekerbaar is…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8519C-0C30-408D-A305-204CB1BA24E7}" type="slidenum">
              <a:rPr lang="nl-BE" smtClean="0"/>
              <a:t>20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52333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371172-7ACB-B742-A6EE-0369B110E39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6344" y="1122363"/>
            <a:ext cx="5870448" cy="2387600"/>
          </a:xfrm>
        </p:spPr>
        <p:txBody>
          <a:bodyPr anchor="b"/>
          <a:lstStyle>
            <a:lvl1pPr algn="l">
              <a:defRPr sz="6000" b="1">
                <a:solidFill>
                  <a:srgbClr val="1D71B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Titel</a:t>
            </a:r>
            <a:br>
              <a:rPr lang="nl-NL"/>
            </a:br>
            <a:r>
              <a:rPr lang="nl-NL"/>
              <a:t>presentatie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DEFE893-4724-BA4E-B645-D0509FC6FB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6344" y="3602038"/>
            <a:ext cx="5870448" cy="622490"/>
          </a:xfrm>
        </p:spPr>
        <p:txBody>
          <a:bodyPr>
            <a:normAutofit/>
          </a:bodyPr>
          <a:lstStyle>
            <a:lvl1pPr marL="0" indent="0" algn="l">
              <a:buNone/>
              <a:defRPr sz="3600" b="1">
                <a:solidFill>
                  <a:srgbClr val="008D3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Ondertitel presentatie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56686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7D3B33-D35C-7841-81F2-A2DAEEA0B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11247120" cy="1325563"/>
          </a:xfrm>
        </p:spPr>
        <p:txBody>
          <a:bodyPr/>
          <a:lstStyle>
            <a:lvl1pPr>
              <a:defRPr>
                <a:solidFill>
                  <a:srgbClr val="1D71B8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C5318D4-C09B-3F46-9C7C-883848775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81163"/>
            <a:ext cx="5540375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8D3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C7EB57C-263D-1645-BDD2-370E1CF1B0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505075"/>
            <a:ext cx="5540375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1391161-C65D-9E40-AA51-74A2712168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532120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8D3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0F01A9C-1EA8-1C4E-B826-E07022A602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532120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32524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7D3B33-D35C-7841-81F2-A2DAEEA0B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11247120" cy="1325563"/>
          </a:xfrm>
        </p:spPr>
        <p:txBody>
          <a:bodyPr/>
          <a:lstStyle>
            <a:lvl1pPr>
              <a:defRPr>
                <a:solidFill>
                  <a:srgbClr val="008D3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C5318D4-C09B-3F46-9C7C-883848775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81163"/>
            <a:ext cx="5540375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D71B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C7EB57C-263D-1645-BDD2-370E1CF1B0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505075"/>
            <a:ext cx="5540375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1391161-C65D-9E40-AA51-74A2712168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532120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D71B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0F01A9C-1EA8-1C4E-B826-E07022A602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532120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633222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A918B0-A9AE-5D42-891A-F995CB9EE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488" y="457200"/>
            <a:ext cx="4296537" cy="1600200"/>
          </a:xfrm>
        </p:spPr>
        <p:txBody>
          <a:bodyPr anchor="b"/>
          <a:lstStyle>
            <a:lvl1pPr>
              <a:defRPr sz="3200">
                <a:solidFill>
                  <a:srgbClr val="1D71B8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F156210-CB6B-244F-80B2-5986809CD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530276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0366BC7-6BA2-7741-A191-5181C7B862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5488" y="2057400"/>
            <a:ext cx="42965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8542415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A918B0-A9AE-5D42-891A-F995CB9EE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488" y="457200"/>
            <a:ext cx="4296537" cy="1600200"/>
          </a:xfrm>
        </p:spPr>
        <p:txBody>
          <a:bodyPr anchor="b"/>
          <a:lstStyle>
            <a:lvl1pPr>
              <a:defRPr sz="3200">
                <a:solidFill>
                  <a:srgbClr val="008D3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F156210-CB6B-244F-80B2-5986809CD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530276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0366BC7-6BA2-7741-A191-5181C7B862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5488" y="2057400"/>
            <a:ext cx="42965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131197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E3784B-54F1-714A-A6F8-822F62311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" y="457200"/>
            <a:ext cx="4305681" cy="1600200"/>
          </a:xfrm>
        </p:spPr>
        <p:txBody>
          <a:bodyPr anchor="b"/>
          <a:lstStyle>
            <a:lvl1pPr>
              <a:defRPr sz="3200">
                <a:solidFill>
                  <a:srgbClr val="1D71B8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C97B7C98-0B60-7B49-AC5A-22D391ACDA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52113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EDFED00-5573-B343-B286-D3095BE8F4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6344" y="2057400"/>
            <a:ext cx="430568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2804988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E3784B-54F1-714A-A6F8-822F62311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" y="457200"/>
            <a:ext cx="4305681" cy="1600200"/>
          </a:xfrm>
        </p:spPr>
        <p:txBody>
          <a:bodyPr anchor="b"/>
          <a:lstStyle>
            <a:lvl1pPr>
              <a:defRPr sz="3200">
                <a:solidFill>
                  <a:srgbClr val="008D3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C97B7C98-0B60-7B49-AC5A-22D391ACDA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52113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EDFED00-5573-B343-B286-D3095BE8F4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6344" y="2057400"/>
            <a:ext cx="430568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4293969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1162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">
    <p:bg>
      <p:bgPr>
        <a:solidFill>
          <a:srgbClr val="2086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3FD63D-21B6-2A4C-9F65-64D43DE23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" y="1664018"/>
            <a:ext cx="1124712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C2073E8B-C96F-8346-9BE9-96774E90D4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9600" y="6552000"/>
            <a:ext cx="720000" cy="10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704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ekop">
    <p:bg>
      <p:bgPr>
        <a:solidFill>
          <a:srgbClr val="008D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3FD63D-21B6-2A4C-9F65-64D43DE23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488" y="1664018"/>
            <a:ext cx="1124712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C2073E8B-C96F-8346-9BE9-96774E90D4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9600" y="6552000"/>
            <a:ext cx="720000" cy="10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837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0C7AB5-3258-984A-9C97-8167A6F63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D71B8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7B9ABE2-FC88-BD43-BFAB-288516B21E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56680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64E5DD-A03B-DC4B-949F-E498DA9E4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D71B8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10510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F976C5-F5A1-B347-9F9C-F2F998BE9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D71B8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A007855-0264-934F-A5EC-6CC34EDAC7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9288" y="1804162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C24353E-2AF1-5448-8495-E4C681C9B3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6104" y="1804162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84126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0C7AB5-3258-984A-9C97-8167A6F63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8D3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7B9ABE2-FC88-BD43-BFAB-288516B21E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16485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64E5DD-A03B-DC4B-949F-E498DA9E4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8D3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15308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F976C5-F5A1-B347-9F9C-F2F998BE9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8D3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A007855-0264-934F-A5EC-6CC34EDAC7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9288" y="1804162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C24353E-2AF1-5448-8495-E4C681C9B3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6104" y="1804162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07259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F19F593-FF93-AB40-A810-AE1041F5F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288" y="365125"/>
            <a:ext cx="113233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A5B8B13-E8BE-4C48-8C18-13868B7C2F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9288" y="1825625"/>
            <a:ext cx="1132332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FA6E8D1B-943F-634E-9BF6-1A3EABA651E6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399288" y="6494490"/>
            <a:ext cx="720000" cy="10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126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086C5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Helvetica" pitchFamily="2" charset="0"/>
        <a:buChar char="⁃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Helvetica" pitchFamily="2" charset="0"/>
        <a:buChar char="⁃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Helvetica" pitchFamily="2" charset="0"/>
        <a:buChar char="⁃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Helvetica" pitchFamily="2" charset="0"/>
        <a:buChar char="⁃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Helvetica" pitchFamily="2" charset="0"/>
        <a:buChar char="⁃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Mathilde.Krols@rodekruis.be" TargetMode="External"/><Relationship Id="rId2" Type="http://schemas.openxmlformats.org/officeDocument/2006/relationships/hyperlink" Target="mailto:Gaelle.Huysentruyt@rodekruis.be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.tracing@vrijclbnetwerk.be" TargetMode="External"/><Relationship Id="rId2" Type="http://schemas.openxmlformats.org/officeDocument/2006/relationships/hyperlink" Target="http://www.mijnvclb.be/corona" TargetMode="Externa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486A37-5D58-244F-92BF-D62A0534ED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343" y="1122363"/>
            <a:ext cx="10254665" cy="2387600"/>
          </a:xfrm>
        </p:spPr>
        <p:txBody>
          <a:bodyPr>
            <a:normAutofit/>
          </a:bodyPr>
          <a:lstStyle/>
          <a:p>
            <a:r>
              <a:rPr lang="nl-NL">
                <a:latin typeface="Calibri"/>
                <a:cs typeface="Calibri"/>
              </a:rPr>
              <a:t>SNELTESTEN in onderwijs</a:t>
            </a:r>
            <a:br>
              <a:rPr lang="nl-NL">
                <a:latin typeface="Calibri"/>
                <a:cs typeface="Calibri"/>
              </a:rPr>
            </a:br>
            <a:r>
              <a:rPr lang="nl-NL" sz="3600">
                <a:latin typeface="Calibri"/>
                <a:cs typeface="Calibri"/>
              </a:rPr>
              <a:t>Een eigen teststrategie </a:t>
            </a:r>
            <a:br>
              <a:rPr lang="nl-NL">
                <a:latin typeface="Calibri"/>
                <a:cs typeface="Calibri"/>
              </a:rPr>
            </a:br>
            <a:endParaRPr lang="nl-BE" sz="3100" b="0">
              <a:solidFill>
                <a:schemeClr val="tx1"/>
              </a:solidFill>
              <a:highlight>
                <a:srgbClr val="FF0000"/>
              </a:highlight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53C8DBC-9C8A-DC46-8AF4-C0ABD10732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6343" y="3602037"/>
            <a:ext cx="7906132" cy="2133599"/>
          </a:xfrm>
        </p:spPr>
        <p:txBody>
          <a:bodyPr>
            <a:normAutofit lnSpcReduction="10000"/>
          </a:bodyPr>
          <a:lstStyle/>
          <a:p>
            <a:endParaRPr lang="nl-NL" sz="3200"/>
          </a:p>
          <a:p>
            <a:endParaRPr lang="nl-NL" sz="3200"/>
          </a:p>
          <a:p>
            <a:endParaRPr lang="nl-NL" sz="3200"/>
          </a:p>
          <a:p>
            <a:r>
              <a:rPr lang="nl-NL" sz="3200"/>
              <a:t>Stefan Grielens</a:t>
            </a:r>
          </a:p>
          <a:p>
            <a:endParaRPr lang="nl-NL" sz="12800"/>
          </a:p>
          <a:p>
            <a:endParaRPr lang="nl-BE" sz="9600"/>
          </a:p>
          <a:p>
            <a:endParaRPr lang="nl-BE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053" y="4260699"/>
            <a:ext cx="3177887" cy="23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276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CF6E4D9A-2E8F-4963-BCA2-5550CAC92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" y="1664018"/>
            <a:ext cx="11247120" cy="2650807"/>
          </a:xfrm>
        </p:spPr>
        <p:txBody>
          <a:bodyPr>
            <a:normAutofit/>
          </a:bodyPr>
          <a:lstStyle/>
          <a:p>
            <a:r>
              <a:rPr lang="nl-NL">
                <a:latin typeface="Calibri"/>
                <a:cs typeface="Calibri"/>
              </a:rPr>
              <a:t> Opstarten </a:t>
            </a:r>
            <a:r>
              <a:rPr lang="nl-NL" err="1">
                <a:latin typeface="Calibri"/>
                <a:cs typeface="Calibri"/>
              </a:rPr>
              <a:t>sneltesten</a:t>
            </a:r>
            <a:endParaRPr lang="nl-BE" sz="4400" err="1">
              <a:highlight>
                <a:srgbClr val="FF0000"/>
              </a:highlight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7064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C3CE5E-636A-4FA0-8458-13820D700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288" y="365125"/>
            <a:ext cx="11323320" cy="1325563"/>
          </a:xfrm>
        </p:spPr>
        <p:txBody>
          <a:bodyPr anchor="ctr">
            <a:normAutofit/>
          </a:bodyPr>
          <a:lstStyle/>
          <a:p>
            <a:r>
              <a:rPr lang="nl-BE">
                <a:latin typeface="Calibri"/>
                <a:cs typeface="Calibri"/>
              </a:rPr>
              <a:t>Doelstelling</a:t>
            </a:r>
            <a:endParaRPr lang="nl-NL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6F4A988-4422-4D4D-B6DE-9B52271216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7210" y="2693162"/>
            <a:ext cx="7705621" cy="2514723"/>
          </a:xfrm>
        </p:spPr>
        <p:txBody>
          <a:bodyPr/>
          <a:lstStyle/>
          <a:p>
            <a:r>
              <a:rPr lang="en-US" err="1"/>
              <a:t>Vertrouwen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veiligheid</a:t>
            </a:r>
            <a:endParaRPr lang="en-US"/>
          </a:p>
          <a:p>
            <a:r>
              <a:rPr lang="en-US" err="1"/>
              <a:t>Snel</a:t>
            </a:r>
            <a:r>
              <a:rPr lang="en-US"/>
              <a:t> </a:t>
            </a:r>
            <a:r>
              <a:rPr lang="en-US" err="1"/>
              <a:t>opsporen</a:t>
            </a:r>
            <a:r>
              <a:rPr lang="en-US"/>
              <a:t> clusters en/of </a:t>
            </a:r>
            <a:r>
              <a:rPr lang="en-US" err="1"/>
              <a:t>superverspreiders</a:t>
            </a:r>
            <a:endParaRPr lang="en-US"/>
          </a:p>
          <a:p>
            <a:r>
              <a:rPr lang="en-US" err="1"/>
              <a:t>Neveneffect</a:t>
            </a:r>
            <a:r>
              <a:rPr lang="en-US"/>
              <a:t> : </a:t>
            </a:r>
            <a:r>
              <a:rPr lang="en-US" err="1"/>
              <a:t>zicht</a:t>
            </a:r>
            <a:r>
              <a:rPr lang="en-US"/>
              <a:t> op </a:t>
            </a:r>
            <a:r>
              <a:rPr lang="en-US" err="1"/>
              <a:t>betrouwbaarheid</a:t>
            </a:r>
            <a:r>
              <a:rPr lang="en-US"/>
              <a:t> </a:t>
            </a:r>
            <a:r>
              <a:rPr lang="en-US" err="1"/>
              <a:t>bij</a:t>
            </a:r>
            <a:r>
              <a:rPr lang="en-US"/>
              <a:t> </a:t>
            </a:r>
            <a:r>
              <a:rPr lang="en-US" err="1"/>
              <a:t>asymptomatische</a:t>
            </a:r>
            <a:r>
              <a:rPr lang="en-US"/>
              <a:t> </a:t>
            </a:r>
            <a:r>
              <a:rPr lang="en-US" err="1"/>
              <a:t>ll</a:t>
            </a:r>
            <a:r>
              <a:rPr lang="en-US"/>
              <a:t>/</a:t>
            </a:r>
            <a:r>
              <a:rPr lang="en-US" err="1"/>
              <a:t>leerkr</a:t>
            </a:r>
            <a:endParaRPr lang="en-US"/>
          </a:p>
          <a:p>
            <a:endParaRPr lang="en-US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1830246A-35F0-48AB-BD2A-E8A27975089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556" y="4730616"/>
            <a:ext cx="2797609" cy="20263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25475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C3CE5E-636A-4FA0-8458-13820D700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288" y="365125"/>
            <a:ext cx="11323320" cy="1325563"/>
          </a:xfrm>
        </p:spPr>
        <p:txBody>
          <a:bodyPr anchor="ctr">
            <a:normAutofit/>
          </a:bodyPr>
          <a:lstStyle/>
          <a:p>
            <a:r>
              <a:rPr lang="nl-BE">
                <a:latin typeface="Calibri"/>
                <a:cs typeface="Calibri"/>
              </a:rPr>
              <a:t>Doelgroep </a:t>
            </a:r>
            <a:endParaRPr lang="nl-NL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6F4A988-4422-4D4D-B6DE-9B52271216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9287" y="1804162"/>
            <a:ext cx="7705621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err="1">
                <a:ea typeface="+mn-lt"/>
                <a:cs typeface="+mn-lt"/>
              </a:rPr>
              <a:t>Leerlingen</a:t>
            </a:r>
            <a:r>
              <a:rPr lang="en-US">
                <a:ea typeface="+mn-lt"/>
                <a:cs typeface="+mn-lt"/>
              </a:rPr>
              <a:t> lager </a:t>
            </a:r>
            <a:r>
              <a:rPr lang="en-US" err="1">
                <a:ea typeface="+mn-lt"/>
                <a:cs typeface="+mn-lt"/>
              </a:rPr>
              <a:t>onderwijs</a:t>
            </a:r>
            <a:r>
              <a:rPr lang="en-US">
                <a:ea typeface="+mn-lt"/>
                <a:cs typeface="+mn-lt"/>
              </a:rPr>
              <a:t> en </a:t>
            </a:r>
            <a:r>
              <a:rPr lang="en-US" err="1">
                <a:ea typeface="+mn-lt"/>
                <a:cs typeface="+mn-lt"/>
              </a:rPr>
              <a:t>secundair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onderwijs</a:t>
            </a:r>
          </a:p>
          <a:p>
            <a:pPr marL="0" indent="0">
              <a:buNone/>
            </a:pPr>
            <a:r>
              <a:rPr lang="en-US" err="1">
                <a:ea typeface="+mn-lt"/>
                <a:cs typeface="+mn-lt"/>
              </a:rPr>
              <a:t>Personeelsleden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scholen</a:t>
            </a:r>
            <a:r>
              <a:rPr lang="en-US">
                <a:ea typeface="+mn-lt"/>
                <a:cs typeface="+mn-lt"/>
              </a:rPr>
              <a:t> en </a:t>
            </a:r>
            <a:r>
              <a:rPr lang="en-US" err="1">
                <a:ea typeface="+mn-lt"/>
                <a:cs typeface="+mn-lt"/>
              </a:rPr>
              <a:t>onderwijsinternaten</a:t>
            </a:r>
            <a:endParaRPr lang="en-US" err="1">
              <a:cs typeface="Calibri" panose="020F0502020204030204"/>
            </a:endParaRPr>
          </a:p>
          <a:p>
            <a:pPr marL="0" indent="0">
              <a:buNone/>
            </a:pPr>
            <a:r>
              <a:rPr lang="en-US"/>
              <a:t>Op basis van </a:t>
            </a:r>
            <a:r>
              <a:rPr lang="en-US" err="1"/>
              <a:t>contactonderzoek</a:t>
            </a:r>
            <a:r>
              <a:rPr lang="en-US"/>
              <a:t> CLB</a:t>
            </a:r>
            <a:endParaRPr lang="en-US">
              <a:cs typeface="Calibri"/>
            </a:endParaRPr>
          </a:p>
          <a:p>
            <a:r>
              <a:rPr lang="en-US" b="1"/>
              <a:t>HRC </a:t>
            </a:r>
            <a:endParaRPr lang="en-US" b="1">
              <a:cs typeface="Calibri"/>
            </a:endParaRPr>
          </a:p>
          <a:p>
            <a:r>
              <a:rPr lang="en-US" b="1"/>
              <a:t>LRC</a:t>
            </a:r>
            <a:r>
              <a:rPr lang="en-US"/>
              <a:t> </a:t>
            </a:r>
            <a:r>
              <a:rPr lang="en-US" err="1"/>
              <a:t>bij</a:t>
            </a:r>
            <a:r>
              <a:rPr lang="en-US"/>
              <a:t> </a:t>
            </a:r>
            <a:r>
              <a:rPr lang="en-US" err="1"/>
              <a:t>vermoeden</a:t>
            </a:r>
            <a:r>
              <a:rPr lang="en-US"/>
              <a:t> van cluster </a:t>
            </a:r>
            <a:endParaRPr lang="en-US">
              <a:cs typeface="Calibri"/>
            </a:endParaRPr>
          </a:p>
          <a:p>
            <a:endParaRPr lang="en-US"/>
          </a:p>
          <a:p>
            <a:pPr>
              <a:buFontTx/>
              <a:buChar char="-"/>
            </a:pPr>
            <a:endParaRPr lang="en-US">
              <a:cs typeface="Calibri"/>
            </a:endParaRP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1830246A-35F0-48AB-BD2A-E8A27975089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604" y="4816841"/>
            <a:ext cx="2658696" cy="19295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45349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C3CE5E-636A-4FA0-8458-13820D700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288" y="365125"/>
            <a:ext cx="11323320" cy="1325563"/>
          </a:xfrm>
        </p:spPr>
        <p:txBody>
          <a:bodyPr anchor="ctr">
            <a:normAutofit/>
          </a:bodyPr>
          <a:lstStyle/>
          <a:p>
            <a:r>
              <a:rPr lang="nl-BE">
                <a:latin typeface="Calibri"/>
                <a:cs typeface="Calibri"/>
              </a:rPr>
              <a:t>Methoden</a:t>
            </a:r>
            <a:endParaRPr lang="nl-NL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6F4A988-4422-4D4D-B6DE-9B52271216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9287" y="1804162"/>
            <a:ext cx="7705621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err="1"/>
              <a:t>Nal</a:t>
            </a:r>
            <a:r>
              <a:rPr lang="en-US"/>
              <a:t> von Minden AG</a:t>
            </a:r>
          </a:p>
          <a:p>
            <a:r>
              <a:rPr lang="en-US" err="1"/>
              <a:t>Sneltest</a:t>
            </a:r>
            <a:r>
              <a:rPr lang="en-US"/>
              <a:t> </a:t>
            </a:r>
            <a:r>
              <a:rPr lang="en-US" err="1"/>
              <a:t>binnen</a:t>
            </a:r>
            <a:r>
              <a:rPr lang="en-US"/>
              <a:t> 24u</a:t>
            </a:r>
            <a:endParaRPr lang="en-US">
              <a:cs typeface="Calibri"/>
            </a:endParaRPr>
          </a:p>
          <a:p>
            <a:r>
              <a:rPr lang="en-US" err="1"/>
              <a:t>Afname</a:t>
            </a:r>
            <a:r>
              <a:rPr lang="en-US"/>
              <a:t> met </a:t>
            </a:r>
            <a:r>
              <a:rPr lang="en-US" err="1"/>
              <a:t>wisser</a:t>
            </a:r>
            <a:r>
              <a:rPr lang="en-US"/>
              <a:t> in keel en met </a:t>
            </a:r>
            <a:r>
              <a:rPr lang="en-US" err="1"/>
              <a:t>zelfde</a:t>
            </a:r>
            <a:r>
              <a:rPr lang="en-US"/>
              <a:t> </a:t>
            </a:r>
            <a:r>
              <a:rPr lang="en-US" err="1"/>
              <a:t>wisser</a:t>
            </a:r>
            <a:r>
              <a:rPr lang="en-US"/>
              <a:t> </a:t>
            </a:r>
            <a:r>
              <a:rPr lang="en-US" err="1"/>
              <a:t>niet</a:t>
            </a:r>
            <a:r>
              <a:rPr lang="en-US"/>
              <a:t> </a:t>
            </a:r>
            <a:r>
              <a:rPr lang="en-US" err="1"/>
              <a:t>diep</a:t>
            </a:r>
            <a:r>
              <a:rPr lang="en-US"/>
              <a:t> (2 cm)  in de </a:t>
            </a:r>
            <a:r>
              <a:rPr lang="en-US" err="1"/>
              <a:t>neus</a:t>
            </a:r>
            <a:r>
              <a:rPr lang="en-US"/>
              <a:t> </a:t>
            </a:r>
            <a:endParaRPr lang="en-US">
              <a:cs typeface="Calibri"/>
            </a:endParaRPr>
          </a:p>
          <a:p>
            <a:r>
              <a:rPr lang="en-US" err="1"/>
              <a:t>Opstart</a:t>
            </a:r>
            <a:r>
              <a:rPr lang="en-US"/>
              <a:t> </a:t>
            </a:r>
            <a:r>
              <a:rPr lang="en-US" err="1"/>
              <a:t>pilootregio’s</a:t>
            </a:r>
            <a:r>
              <a:rPr lang="en-US"/>
              <a:t> – </a:t>
            </a:r>
            <a:r>
              <a:rPr lang="en-US" err="1"/>
              <a:t>zie</a:t>
            </a:r>
            <a:r>
              <a:rPr lang="en-US"/>
              <a:t> </a:t>
            </a:r>
            <a:r>
              <a:rPr lang="en-US" err="1"/>
              <a:t>verder</a:t>
            </a:r>
            <a:r>
              <a:rPr lang="en-US"/>
              <a:t> </a:t>
            </a:r>
            <a:endParaRPr lang="en-US">
              <a:cs typeface="Calibri"/>
            </a:endParaRP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1830246A-35F0-48AB-BD2A-E8A27975089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212" y="4874844"/>
            <a:ext cx="2608106" cy="1882085"/>
          </a:xfrm>
          <a:prstGeom prst="rect">
            <a:avLst/>
          </a:prstGeom>
          <a:noFill/>
        </p:spPr>
      </p:pic>
      <p:pic>
        <p:nvPicPr>
          <p:cNvPr id="3" name="Afbeelding 4" descr="Afbeelding met tafel, binnen, fles, afstands-&#10;&#10;Automatisch gegenereerde beschrijving">
            <a:extLst>
              <a:ext uri="{FF2B5EF4-FFF2-40B4-BE49-F238E27FC236}">
                <a16:creationId xmlns:a16="http://schemas.microsoft.com/office/drawing/2014/main" id="{3D906A93-23D0-46AB-AF8B-3EC56E6081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8734" y="222955"/>
            <a:ext cx="3208866" cy="3208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127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C3CE5E-636A-4FA0-8458-13820D700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288" y="365125"/>
            <a:ext cx="11323320" cy="1325563"/>
          </a:xfrm>
        </p:spPr>
        <p:txBody>
          <a:bodyPr anchor="ctr">
            <a:normAutofit/>
          </a:bodyPr>
          <a:lstStyle/>
          <a:p>
            <a:r>
              <a:rPr lang="nl-BE">
                <a:latin typeface="Calibri"/>
                <a:cs typeface="Calibri"/>
              </a:rPr>
              <a:t>Procedure afname test </a:t>
            </a:r>
            <a:endParaRPr lang="nl-NL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6F4A988-4422-4D4D-B6DE-9B52271216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9288" y="1690688"/>
            <a:ext cx="11684363" cy="4464812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 marL="0" indent="0">
              <a:buNone/>
            </a:pPr>
            <a:r>
              <a:rPr lang="en-US" sz="9600" err="1"/>
              <a:t>Positieve</a:t>
            </a:r>
            <a:r>
              <a:rPr lang="en-US" sz="9600"/>
              <a:t> index </a:t>
            </a:r>
            <a:r>
              <a:rPr lang="en-US" sz="9600" err="1"/>
              <a:t>leerling</a:t>
            </a:r>
            <a:r>
              <a:rPr lang="en-US" sz="9600"/>
              <a:t>/ </a:t>
            </a:r>
            <a:r>
              <a:rPr lang="en-US" sz="9600" err="1"/>
              <a:t>leerkracht</a:t>
            </a:r>
            <a:endParaRPr lang="en-US" sz="9600" err="1">
              <a:cs typeface="Calibri"/>
            </a:endParaRPr>
          </a:p>
          <a:p>
            <a:pPr marL="0" indent="0">
              <a:buNone/>
            </a:pPr>
            <a:br>
              <a:rPr lang="en-US" sz="9600"/>
            </a:br>
            <a:endParaRPr lang="en-US" sz="9600">
              <a:cs typeface="Calibri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9600">
                <a:sym typeface="Wingdings" panose="05000000000000000000" pitchFamily="2" charset="2"/>
              </a:rPr>
              <a:t> </a:t>
            </a:r>
            <a:r>
              <a:rPr lang="en-US" sz="9600"/>
              <a:t>CLB </a:t>
            </a:r>
            <a:r>
              <a:rPr lang="en-US" sz="9600" err="1"/>
              <a:t>contacttracing</a:t>
            </a:r>
            <a:r>
              <a:rPr lang="en-US" sz="9600"/>
              <a:t> : </a:t>
            </a:r>
            <a:r>
              <a:rPr lang="en-US" sz="9600" err="1"/>
              <a:t>bepaalt</a:t>
            </a:r>
            <a:r>
              <a:rPr lang="en-US" sz="9600"/>
              <a:t> HRC/LRC van de </a:t>
            </a:r>
            <a:r>
              <a:rPr lang="en-US" sz="9600" err="1"/>
              <a:t>gemelde</a:t>
            </a:r>
            <a:r>
              <a:rPr lang="en-US" sz="9600"/>
              <a:t> index</a:t>
            </a:r>
            <a:endParaRPr lang="en-US" sz="9600">
              <a:cs typeface="Calibri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9600"/>
              <a:t> CLB : </a:t>
            </a:r>
            <a:r>
              <a:rPr lang="en-US" sz="9600" err="1"/>
              <a:t>geven</a:t>
            </a:r>
            <a:r>
              <a:rPr lang="en-US" sz="9600"/>
              <a:t> </a:t>
            </a:r>
            <a:r>
              <a:rPr lang="en-US" sz="9600" err="1"/>
              <a:t>informatie</a:t>
            </a:r>
            <a:r>
              <a:rPr lang="en-US" sz="9600"/>
              <a:t> </a:t>
            </a:r>
            <a:r>
              <a:rPr lang="en-US" sz="9600" err="1"/>
              <a:t>aan</a:t>
            </a:r>
            <a:r>
              <a:rPr lang="en-US" sz="9600"/>
              <a:t> HRC en </a:t>
            </a:r>
            <a:r>
              <a:rPr lang="en-US" sz="9600" err="1"/>
              <a:t>vermoedelijke</a:t>
            </a:r>
            <a:r>
              <a:rPr lang="en-US" sz="9600"/>
              <a:t> clusters van LRC</a:t>
            </a:r>
            <a:endParaRPr lang="en-US" sz="9600">
              <a:cs typeface="Calibri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9600">
                <a:cs typeface="Calibri"/>
              </a:rPr>
              <a:t> CLB : </a:t>
            </a:r>
            <a:r>
              <a:rPr lang="en-US" sz="9600" err="1">
                <a:cs typeface="Calibri" panose="020F0502020204030204"/>
              </a:rPr>
              <a:t>uitnodiging</a:t>
            </a:r>
            <a:r>
              <a:rPr lang="en-US" sz="9600">
                <a:cs typeface="Calibri"/>
              </a:rPr>
              <a:t> </a:t>
            </a:r>
            <a:r>
              <a:rPr lang="en-US" sz="9600" err="1">
                <a:cs typeface="Calibri" panose="020F0502020204030204"/>
              </a:rPr>
              <a:t>voor</a:t>
            </a:r>
            <a:r>
              <a:rPr lang="en-US" sz="9600">
                <a:cs typeface="Calibri"/>
              </a:rPr>
              <a:t> </a:t>
            </a:r>
            <a:r>
              <a:rPr lang="en-US" sz="9600" err="1">
                <a:cs typeface="Calibri" panose="020F0502020204030204"/>
              </a:rPr>
              <a:t>sneltest</a:t>
            </a:r>
            <a:endParaRPr lang="en-US" sz="9600">
              <a:cs typeface="Calibri" panose="020F0502020204030204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9600"/>
              <a:t> CLB : </a:t>
            </a:r>
            <a:r>
              <a:rPr lang="en-US" sz="9600" err="1"/>
              <a:t>nodige</a:t>
            </a:r>
            <a:r>
              <a:rPr lang="en-US" sz="9600"/>
              <a:t> </a:t>
            </a:r>
            <a:r>
              <a:rPr lang="en-US" sz="9600" err="1"/>
              <a:t>adm</a:t>
            </a:r>
            <a:r>
              <a:rPr lang="en-US" sz="9600"/>
              <a:t> (</a:t>
            </a:r>
            <a:r>
              <a:rPr lang="en-US" sz="9600" err="1"/>
              <a:t>tijdslot</a:t>
            </a:r>
            <a:r>
              <a:rPr lang="en-US" sz="9600"/>
              <a:t>, </a:t>
            </a:r>
            <a:r>
              <a:rPr lang="en-US" sz="9600" err="1"/>
              <a:t>deelnemerslijst</a:t>
            </a:r>
            <a:r>
              <a:rPr lang="en-US" sz="9600"/>
              <a:t> </a:t>
            </a:r>
            <a:r>
              <a:rPr lang="en-US" sz="9600" err="1"/>
              <a:t>aan</a:t>
            </a:r>
            <a:r>
              <a:rPr lang="en-US" sz="9600"/>
              <a:t> RK , </a:t>
            </a:r>
            <a:r>
              <a:rPr lang="en-US" sz="9600" err="1"/>
              <a:t>bij</a:t>
            </a:r>
            <a:r>
              <a:rPr lang="en-US" sz="9600"/>
              <a:t> de </a:t>
            </a:r>
            <a:r>
              <a:rPr lang="en-US" sz="9600" err="1"/>
              <a:t>uitrol</a:t>
            </a:r>
            <a:r>
              <a:rPr lang="en-US" sz="9600"/>
              <a:t> </a:t>
            </a:r>
            <a:r>
              <a:rPr lang="en-US" sz="9600" err="1"/>
              <a:t>activatiecode</a:t>
            </a:r>
            <a:r>
              <a:rPr lang="en-US" sz="9600"/>
              <a:t>)</a:t>
            </a:r>
            <a:endParaRPr lang="en-US" sz="9600">
              <a:cs typeface="Calibri"/>
            </a:endParaRPr>
          </a:p>
          <a:p>
            <a:pPr marL="0" indent="0">
              <a:buNone/>
            </a:pPr>
            <a:endParaRPr lang="en-US" sz="9600"/>
          </a:p>
          <a:p>
            <a:pPr marL="0" indent="0">
              <a:buNone/>
            </a:pPr>
            <a:br>
              <a:rPr lang="en-US" sz="9600"/>
            </a:br>
            <a:br>
              <a:rPr lang="en-US" sz="9600"/>
            </a:br>
            <a:br>
              <a:rPr lang="en-US" sz="9600"/>
            </a:br>
            <a:r>
              <a:rPr lang="en-US" sz="9600" err="1"/>
              <a:t>Opm</a:t>
            </a:r>
            <a:r>
              <a:rPr lang="en-US" sz="9600"/>
              <a:t> : </a:t>
            </a:r>
            <a:r>
              <a:rPr lang="en-US" sz="9600" err="1"/>
              <a:t>indien</a:t>
            </a:r>
            <a:r>
              <a:rPr lang="en-US" sz="9600"/>
              <a:t> </a:t>
            </a:r>
            <a:r>
              <a:rPr lang="en-US" sz="9600" err="1"/>
              <a:t>geen</a:t>
            </a:r>
            <a:r>
              <a:rPr lang="en-US" sz="9600"/>
              <a:t> </a:t>
            </a:r>
            <a:r>
              <a:rPr lang="en-US" sz="9600" err="1"/>
              <a:t>sneltest</a:t>
            </a:r>
            <a:r>
              <a:rPr lang="en-US" sz="9600"/>
              <a:t> : </a:t>
            </a:r>
            <a:r>
              <a:rPr lang="en-US" sz="9600" err="1"/>
              <a:t>PCRtest</a:t>
            </a:r>
            <a:r>
              <a:rPr lang="en-US" sz="9600"/>
              <a:t> op </a:t>
            </a:r>
            <a:r>
              <a:rPr lang="en-US" sz="9600" err="1"/>
              <a:t>dag</a:t>
            </a:r>
            <a:r>
              <a:rPr lang="en-US" sz="9600"/>
              <a:t> 7 + PCR code</a:t>
            </a:r>
            <a:endParaRPr lang="en-US" sz="6000"/>
          </a:p>
          <a:p>
            <a:endParaRPr lang="en-US">
              <a:cs typeface="Calibri" panose="020F0502020204030204"/>
            </a:endParaRPr>
          </a:p>
          <a:p>
            <a:pPr marL="0" indent="0">
              <a:buNone/>
            </a:pPr>
            <a:endParaRPr lang="en-US">
              <a:cs typeface="Calibri" panose="020F0502020204030204"/>
            </a:endParaRP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br>
              <a:rPr lang="en-US"/>
            </a:br>
            <a:endParaRPr lang="en-US"/>
          </a:p>
          <a:p>
            <a:endParaRPr lang="en-US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1830246A-35F0-48AB-BD2A-E8A27975089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728" y="4622746"/>
            <a:ext cx="3007267" cy="21802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866801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C3CE5E-636A-4FA0-8458-13820D700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288" y="365125"/>
            <a:ext cx="11323320" cy="1325563"/>
          </a:xfrm>
        </p:spPr>
        <p:txBody>
          <a:bodyPr anchor="ctr">
            <a:normAutofit/>
          </a:bodyPr>
          <a:lstStyle/>
          <a:p>
            <a:r>
              <a:rPr lang="nl-BE">
                <a:latin typeface="Calibri"/>
                <a:cs typeface="Calibri"/>
              </a:rPr>
              <a:t>Procedure afname test </a:t>
            </a:r>
            <a:endParaRPr lang="nl-NL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6F4A988-4422-4D4D-B6DE-9B52271216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9392" y="1690688"/>
            <a:ext cx="11586670" cy="4464812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 marL="0" indent="0">
              <a:buNone/>
            </a:pPr>
            <a:r>
              <a:rPr lang="en-US" sz="9600" b="1" err="1"/>
              <a:t>Afname</a:t>
            </a:r>
            <a:r>
              <a:rPr lang="en-US" sz="9600" b="1"/>
              <a:t> </a:t>
            </a:r>
            <a:r>
              <a:rPr lang="en-US" sz="9600" b="1" err="1"/>
              <a:t>sneltest</a:t>
            </a:r>
            <a:r>
              <a:rPr lang="en-US" sz="9600" b="1"/>
              <a:t> door het Rode Kruis </a:t>
            </a:r>
            <a:endParaRPr lang="nl-NL"/>
          </a:p>
          <a:p>
            <a:pPr>
              <a:buFont typeface="Wingdings" panose="05000000000000000000" pitchFamily="2" charset="2"/>
              <a:buChar char="Ø"/>
            </a:pPr>
            <a:r>
              <a:rPr lang="en-US" sz="9600"/>
              <a:t> </a:t>
            </a:r>
            <a:r>
              <a:rPr lang="en-US" sz="9600" err="1"/>
              <a:t>Onthaal</a:t>
            </a:r>
            <a:r>
              <a:rPr lang="en-US" sz="9600"/>
              <a:t> /</a:t>
            </a:r>
            <a:r>
              <a:rPr lang="en-US" sz="9600" err="1"/>
              <a:t>inschrijving</a:t>
            </a:r>
            <a:r>
              <a:rPr lang="en-US" sz="9600"/>
              <a:t>– </a:t>
            </a:r>
            <a:r>
              <a:rPr lang="en-US" sz="9600" err="1"/>
              <a:t>afname</a:t>
            </a:r>
            <a:r>
              <a:rPr lang="en-US" sz="9600"/>
              <a:t> - </a:t>
            </a:r>
            <a:r>
              <a:rPr lang="en-US" sz="9600" err="1"/>
              <a:t>testOZ</a:t>
            </a:r>
            <a:endParaRPr lang="en-US" sz="9600" err="1">
              <a:cs typeface="Calibri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9600"/>
              <a:t> </a:t>
            </a:r>
            <a:r>
              <a:rPr lang="en-US" sz="9600" err="1"/>
              <a:t>Registratie</a:t>
            </a:r>
            <a:r>
              <a:rPr lang="en-US" sz="9600"/>
              <a:t> </a:t>
            </a:r>
            <a:r>
              <a:rPr lang="en-US" sz="9600" err="1"/>
              <a:t>resultaat</a:t>
            </a:r>
            <a:r>
              <a:rPr lang="en-US" sz="9600"/>
              <a:t> van de test (</a:t>
            </a:r>
            <a:r>
              <a:rPr lang="en-US" sz="9600" err="1"/>
              <a:t>testresultaat</a:t>
            </a:r>
            <a:r>
              <a:rPr lang="en-US" sz="9600"/>
              <a:t> </a:t>
            </a:r>
            <a:r>
              <a:rPr lang="en-US" sz="9600" err="1"/>
              <a:t>aan</a:t>
            </a:r>
            <a:r>
              <a:rPr lang="en-US" sz="9600"/>
              <a:t> CLB via </a:t>
            </a:r>
            <a:r>
              <a:rPr lang="en-US" sz="9600" err="1"/>
              <a:t>deelnemers</a:t>
            </a:r>
            <a:r>
              <a:rPr lang="en-US" sz="9600"/>
              <a:t> </a:t>
            </a:r>
            <a:r>
              <a:rPr lang="en-US" sz="9600" err="1"/>
              <a:t>lijst</a:t>
            </a:r>
            <a:r>
              <a:rPr lang="en-US" sz="9600"/>
              <a:t> – </a:t>
            </a:r>
            <a:r>
              <a:rPr lang="en-US" sz="9600" err="1"/>
              <a:t>bij</a:t>
            </a:r>
            <a:r>
              <a:rPr lang="en-US" sz="9600"/>
              <a:t> </a:t>
            </a:r>
            <a:r>
              <a:rPr lang="en-US" sz="9600" err="1"/>
              <a:t>uitrol</a:t>
            </a:r>
            <a:r>
              <a:rPr lang="en-US" sz="9600"/>
              <a:t> : </a:t>
            </a:r>
            <a:r>
              <a:rPr lang="en-US" sz="9600" err="1"/>
              <a:t>ingave</a:t>
            </a:r>
            <a:r>
              <a:rPr lang="en-US" sz="9600"/>
              <a:t> Rapid Test Result tool) </a:t>
            </a:r>
            <a:endParaRPr lang="en-US" sz="9600">
              <a:cs typeface="Calibri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9600"/>
              <a:t> </a:t>
            </a:r>
            <a:r>
              <a:rPr lang="en-US" sz="9600" err="1"/>
              <a:t>Infobrief</a:t>
            </a:r>
            <a:r>
              <a:rPr lang="en-US" sz="9600"/>
              <a:t> </a:t>
            </a:r>
            <a:r>
              <a:rPr lang="en-US" sz="9600" err="1"/>
              <a:t>aan</a:t>
            </a:r>
            <a:r>
              <a:rPr lang="en-US" sz="9600"/>
              <a:t> de </a:t>
            </a:r>
            <a:r>
              <a:rPr lang="en-US" sz="9600" err="1"/>
              <a:t>leerling</a:t>
            </a:r>
            <a:r>
              <a:rPr lang="en-US" sz="9600"/>
              <a:t>/</a:t>
            </a:r>
            <a:r>
              <a:rPr lang="en-US" sz="9600" err="1"/>
              <a:t>leerkracht</a:t>
            </a:r>
            <a:br>
              <a:rPr lang="en-US" sz="9600"/>
            </a:br>
            <a:endParaRPr lang="en-US" sz="9600"/>
          </a:p>
          <a:p>
            <a:pPr marL="0" indent="0">
              <a:buNone/>
            </a:pPr>
            <a:r>
              <a:rPr lang="en-US" sz="9600" b="1"/>
              <a:t>De </a:t>
            </a:r>
            <a:r>
              <a:rPr lang="en-US" sz="9600" b="1" err="1"/>
              <a:t>opleiding</a:t>
            </a:r>
            <a:r>
              <a:rPr lang="en-US" sz="9600" b="1"/>
              <a:t> </a:t>
            </a:r>
            <a:r>
              <a:rPr lang="en-US" sz="9600" b="1" err="1"/>
              <a:t>voor</a:t>
            </a:r>
            <a:r>
              <a:rPr lang="en-US" sz="9600" b="1"/>
              <a:t> de VRIJWILLIGERS van het Rode Kruis</a:t>
            </a:r>
            <a:endParaRPr lang="en-US" sz="9600"/>
          </a:p>
          <a:p>
            <a:pPr>
              <a:buFont typeface="Wingdings" pitchFamily="2" charset="0"/>
              <a:buChar char="Ø"/>
            </a:pPr>
            <a:r>
              <a:rPr lang="en-US" sz="9600"/>
              <a:t> E –learning module</a:t>
            </a:r>
          </a:p>
          <a:p>
            <a:pPr>
              <a:buFont typeface="Wingdings" pitchFamily="2" charset="0"/>
              <a:buChar char="Ø"/>
            </a:pPr>
            <a:r>
              <a:rPr lang="en-US" sz="9600"/>
              <a:t> </a:t>
            </a:r>
            <a:r>
              <a:rPr lang="en-US" sz="9600" err="1"/>
              <a:t>gevalideerd</a:t>
            </a:r>
            <a:endParaRPr lang="en-US" sz="9600">
              <a:cs typeface="Calibri"/>
            </a:endParaRPr>
          </a:p>
          <a:p>
            <a:pPr>
              <a:buFont typeface="Wingdings" pitchFamily="2" charset="0"/>
              <a:buChar char="Ø"/>
            </a:pPr>
            <a:r>
              <a:rPr lang="en-US" sz="9600"/>
              <a:t> in </a:t>
            </a:r>
            <a:r>
              <a:rPr lang="en-US" sz="9600" err="1"/>
              <a:t>aanwezigheid</a:t>
            </a:r>
            <a:r>
              <a:rPr lang="en-US" sz="9600"/>
              <a:t> van arts of VPL van het CLB</a:t>
            </a:r>
            <a:br>
              <a:rPr lang="en-US" sz="9600"/>
            </a:br>
            <a:endParaRPr lang="en-US" sz="9600">
              <a:cs typeface="Calibri" panose="020F0502020204030204"/>
            </a:endParaRPr>
          </a:p>
          <a:p>
            <a:pPr marL="0" indent="0">
              <a:buNone/>
            </a:pPr>
            <a:endParaRPr lang="en-US" sz="9600">
              <a:cs typeface="Calibri" panose="020F0502020204030204"/>
            </a:endParaRPr>
          </a:p>
          <a:p>
            <a:endParaRPr lang="en-US"/>
          </a:p>
          <a:p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br>
              <a:rPr lang="en-US"/>
            </a:br>
            <a:endParaRPr lang="en-US"/>
          </a:p>
          <a:p>
            <a:endParaRPr lang="en-US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1830246A-35F0-48AB-BD2A-E8A27975089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728" y="4622746"/>
            <a:ext cx="3007267" cy="21802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23369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D44AED-CD19-4FD4-A383-E2CB75362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latin typeface="Calibri"/>
                <a:cs typeface="Calibri"/>
              </a:rPr>
              <a:t>Procedure afname test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27DCEE4-9A65-4374-8DF2-F3A43D0F43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err="1">
                <a:ea typeface="+mn-lt"/>
                <a:cs typeface="+mn-lt"/>
              </a:rPr>
              <a:t>Afspraken</a:t>
            </a:r>
            <a:r>
              <a:rPr lang="en-US" b="1">
                <a:ea typeface="+mn-lt"/>
                <a:cs typeface="+mn-lt"/>
              </a:rPr>
              <a:t> </a:t>
            </a:r>
            <a:r>
              <a:rPr lang="en-US" b="1" err="1">
                <a:ea typeface="+mn-lt"/>
                <a:cs typeface="+mn-lt"/>
              </a:rPr>
              <a:t>omtrent</a:t>
            </a:r>
            <a:r>
              <a:rPr lang="en-US" b="1">
                <a:ea typeface="+mn-lt"/>
                <a:cs typeface="+mn-lt"/>
              </a:rPr>
              <a:t> de  LOCATIE </a:t>
            </a:r>
            <a:r>
              <a:rPr lang="en-US">
                <a:ea typeface="+mn-lt"/>
                <a:cs typeface="+mn-lt"/>
              </a:rPr>
              <a:t>ism Rode Kruis</a:t>
            </a:r>
            <a:endParaRPr lang="nl-NL"/>
          </a:p>
          <a:p>
            <a:pPr marL="0" indent="0">
              <a:buNone/>
            </a:pPr>
            <a:endParaRPr lang="en-US">
              <a:ea typeface="+mn-lt"/>
              <a:cs typeface="+mn-lt"/>
            </a:endParaRPr>
          </a:p>
          <a:p>
            <a:pPr>
              <a:buFont typeface="Wingdings,Sans-Serif" pitchFamily="2" charset="0"/>
              <a:buChar char="Ø"/>
            </a:pPr>
            <a:r>
              <a:rPr lang="en-US">
                <a:ea typeface="+mn-lt"/>
                <a:cs typeface="+mn-lt"/>
              </a:rPr>
              <a:t> Risico-</a:t>
            </a:r>
            <a:r>
              <a:rPr lang="en-US" err="1">
                <a:ea typeface="+mn-lt"/>
                <a:cs typeface="+mn-lt"/>
              </a:rPr>
              <a:t>analyse</a:t>
            </a:r>
            <a:r>
              <a:rPr lang="en-US">
                <a:ea typeface="+mn-lt"/>
                <a:cs typeface="+mn-lt"/>
              </a:rPr>
              <a:t>  : in- en </a:t>
            </a:r>
            <a:r>
              <a:rPr lang="en-US" err="1">
                <a:ea typeface="+mn-lt"/>
                <a:cs typeface="+mn-lt"/>
              </a:rPr>
              <a:t>uitgang</a:t>
            </a:r>
            <a:r>
              <a:rPr lang="en-US">
                <a:ea typeface="+mn-lt"/>
                <a:cs typeface="+mn-lt"/>
              </a:rPr>
              <a:t> – </a:t>
            </a:r>
            <a:r>
              <a:rPr lang="en-US" err="1">
                <a:ea typeface="+mn-lt"/>
                <a:cs typeface="+mn-lt"/>
              </a:rPr>
              <a:t>rekening</a:t>
            </a:r>
            <a:r>
              <a:rPr lang="en-US">
                <a:ea typeface="+mn-lt"/>
                <a:cs typeface="+mn-lt"/>
              </a:rPr>
              <a:t>  </a:t>
            </a:r>
            <a:r>
              <a:rPr lang="en-US" err="1">
                <a:ea typeface="+mn-lt"/>
                <a:cs typeface="+mn-lt"/>
              </a:rPr>
              <a:t>houden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doelgroep</a:t>
            </a:r>
            <a:r>
              <a:rPr lang="en-US">
                <a:ea typeface="+mn-lt"/>
                <a:cs typeface="+mn-lt"/>
              </a:rPr>
              <a:t>  HRC – </a:t>
            </a:r>
            <a:br>
              <a:rPr lang="en-US">
                <a:ea typeface="+mn-lt"/>
                <a:cs typeface="+mn-lt"/>
              </a:rPr>
            </a:br>
            <a:r>
              <a:rPr lang="en-US">
                <a:ea typeface="+mn-lt"/>
                <a:cs typeface="+mn-lt"/>
              </a:rPr>
              <a:t>     </a:t>
            </a:r>
            <a:r>
              <a:rPr lang="en-US" err="1">
                <a:ea typeface="+mn-lt"/>
                <a:cs typeface="+mn-lt"/>
              </a:rPr>
              <a:t>ruimtes</a:t>
            </a:r>
            <a:r>
              <a:rPr lang="en-US">
                <a:ea typeface="+mn-lt"/>
                <a:cs typeface="+mn-lt"/>
              </a:rPr>
              <a:t>  (</a:t>
            </a:r>
            <a:r>
              <a:rPr lang="en-US" err="1">
                <a:ea typeface="+mn-lt"/>
                <a:cs typeface="+mn-lt"/>
              </a:rPr>
              <a:t>onthaal</a:t>
            </a:r>
            <a:r>
              <a:rPr lang="en-US">
                <a:ea typeface="+mn-lt"/>
                <a:cs typeface="+mn-lt"/>
              </a:rPr>
              <a:t>, </a:t>
            </a:r>
            <a:r>
              <a:rPr lang="en-US" err="1">
                <a:ea typeface="+mn-lt"/>
                <a:cs typeface="+mn-lt"/>
              </a:rPr>
              <a:t>testafname</a:t>
            </a:r>
            <a:r>
              <a:rPr lang="en-US">
                <a:ea typeface="+mn-lt"/>
                <a:cs typeface="+mn-lt"/>
              </a:rPr>
              <a:t>, </a:t>
            </a:r>
            <a:r>
              <a:rPr lang="en-US" err="1">
                <a:ea typeface="+mn-lt"/>
                <a:cs typeface="+mn-lt"/>
              </a:rPr>
              <a:t>testOZ</a:t>
            </a:r>
            <a:r>
              <a:rPr lang="en-US">
                <a:ea typeface="+mn-lt"/>
                <a:cs typeface="+mn-lt"/>
              </a:rPr>
              <a:t> , ..)</a:t>
            </a:r>
            <a:endParaRPr lang="en-US">
              <a:cs typeface="Calibri" panose="020F0502020204030204"/>
            </a:endParaRPr>
          </a:p>
          <a:p>
            <a:pPr>
              <a:buFont typeface="Wingdings,Sans-Serif" pitchFamily="2" charset="0"/>
              <a:buChar char="Ø"/>
            </a:pPr>
            <a:r>
              <a:rPr lang="en-US">
                <a:ea typeface="+mn-lt"/>
                <a:cs typeface="+mn-lt"/>
              </a:rPr>
              <a:t> Stockage </a:t>
            </a:r>
            <a:r>
              <a:rPr lang="en-US" err="1">
                <a:ea typeface="+mn-lt"/>
                <a:cs typeface="+mn-lt"/>
              </a:rPr>
              <a:t>materialen</a:t>
            </a:r>
            <a:r>
              <a:rPr lang="en-US">
                <a:ea typeface="+mn-lt"/>
                <a:cs typeface="+mn-lt"/>
              </a:rPr>
              <a:t> : </a:t>
            </a:r>
            <a:r>
              <a:rPr lang="en-US" err="1">
                <a:ea typeface="+mn-lt"/>
                <a:cs typeface="+mn-lt"/>
              </a:rPr>
              <a:t>sneltests</a:t>
            </a:r>
            <a:r>
              <a:rPr lang="en-US">
                <a:ea typeface="+mn-lt"/>
                <a:cs typeface="+mn-lt"/>
              </a:rPr>
              <a:t>, </a:t>
            </a:r>
            <a:r>
              <a:rPr lang="en-US" err="1">
                <a:ea typeface="+mn-lt"/>
                <a:cs typeface="+mn-lt"/>
              </a:rPr>
              <a:t>beschermmaterialen</a:t>
            </a:r>
            <a:r>
              <a:rPr lang="en-US">
                <a:ea typeface="+mn-lt"/>
                <a:cs typeface="+mn-lt"/>
              </a:rPr>
              <a:t>, ….</a:t>
            </a:r>
          </a:p>
          <a:p>
            <a:pPr>
              <a:buFont typeface="Wingdings,Sans-Serif" pitchFamily="2" charset="0"/>
              <a:buChar char="Ø"/>
            </a:pP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Afvalverwerking</a:t>
            </a:r>
            <a:br>
              <a:rPr lang="en-US">
                <a:ea typeface="+mn-lt"/>
                <a:cs typeface="+mn-lt"/>
              </a:rPr>
            </a:br>
            <a:br>
              <a:rPr lang="en-US">
                <a:ea typeface="+mn-lt"/>
                <a:cs typeface="+mn-lt"/>
              </a:rPr>
            </a:br>
            <a:endParaRPr lang="en-US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189958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C3CE5E-636A-4FA0-8458-13820D700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288" y="365125"/>
            <a:ext cx="11323320" cy="993410"/>
          </a:xfrm>
        </p:spPr>
        <p:txBody>
          <a:bodyPr anchor="ctr">
            <a:normAutofit/>
          </a:bodyPr>
          <a:lstStyle/>
          <a:p>
            <a:r>
              <a:rPr lang="nl-BE">
                <a:latin typeface="Calibri"/>
                <a:cs typeface="Calibri"/>
              </a:rPr>
              <a:t>Registratie testresultaten: dataverzameling </a:t>
            </a:r>
            <a:endParaRPr lang="nl-NL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6F4A988-4422-4D4D-B6DE-9B52271216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9288" y="1690688"/>
            <a:ext cx="8675440" cy="4464812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 marL="0" indent="0">
              <a:buNone/>
            </a:pPr>
            <a:r>
              <a:rPr lang="en-US" sz="9600" b="1"/>
              <a:t>CLB</a:t>
            </a:r>
            <a:r>
              <a:rPr lang="en-US" sz="9600"/>
              <a:t> : info </a:t>
            </a:r>
            <a:r>
              <a:rPr lang="en-US" sz="9600" err="1"/>
              <a:t>aan</a:t>
            </a:r>
            <a:r>
              <a:rPr lang="en-US" sz="9600"/>
              <a:t> HRC </a:t>
            </a:r>
            <a:r>
              <a:rPr lang="en-US" sz="9600" err="1"/>
              <a:t>ivm</a:t>
            </a:r>
            <a:r>
              <a:rPr lang="en-US" sz="9600"/>
              <a:t> </a:t>
            </a:r>
            <a:r>
              <a:rPr lang="en-US" sz="9600" err="1"/>
              <a:t>testresult</a:t>
            </a:r>
            <a:r>
              <a:rPr lang="en-US" sz="9600"/>
              <a:t>   (</a:t>
            </a:r>
            <a:r>
              <a:rPr lang="en-US" sz="9600" err="1"/>
              <a:t>infobrief</a:t>
            </a:r>
            <a:r>
              <a:rPr lang="en-US" sz="9600"/>
              <a:t>) </a:t>
            </a:r>
            <a:endParaRPr lang="nl-NL"/>
          </a:p>
          <a:p>
            <a:pPr>
              <a:buFont typeface="Wingdings" panose="05000000000000000000" pitchFamily="2" charset="2"/>
              <a:buChar char="Ø"/>
            </a:pPr>
            <a:r>
              <a:rPr lang="en-US" sz="9600" err="1"/>
              <a:t>Negatief</a:t>
            </a:r>
            <a:r>
              <a:rPr lang="en-US" sz="9600"/>
              <a:t> result : CLB/</a:t>
            </a:r>
            <a:r>
              <a:rPr lang="en-US" sz="9600" err="1"/>
              <a:t>arbeidsarts</a:t>
            </a:r>
            <a:r>
              <a:rPr lang="en-US" sz="9600"/>
              <a:t> </a:t>
            </a:r>
            <a:r>
              <a:rPr lang="en-US" sz="9600" err="1"/>
              <a:t>maakt</a:t>
            </a:r>
            <a:r>
              <a:rPr lang="en-US" sz="9600"/>
              <a:t> PCR code </a:t>
            </a:r>
            <a:r>
              <a:rPr lang="en-US" sz="9600" err="1"/>
              <a:t>aan</a:t>
            </a:r>
            <a:r>
              <a:rPr lang="en-US" sz="9600"/>
              <a:t> </a:t>
            </a:r>
            <a:r>
              <a:rPr lang="en-US" sz="9600" err="1"/>
              <a:t>vr</a:t>
            </a:r>
            <a:r>
              <a:rPr lang="en-US" sz="9600"/>
              <a:t> test op d7</a:t>
            </a:r>
            <a:endParaRPr lang="en-US" sz="9600">
              <a:cs typeface="Calibri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9600" err="1"/>
              <a:t>Positief</a:t>
            </a:r>
            <a:r>
              <a:rPr lang="en-US" sz="9600"/>
              <a:t>  result : CLB/ Rode Kruis : </a:t>
            </a:r>
            <a:r>
              <a:rPr lang="en-US" sz="9600" err="1"/>
              <a:t>nodige</a:t>
            </a:r>
            <a:r>
              <a:rPr lang="en-US" sz="9600"/>
              <a:t> </a:t>
            </a:r>
            <a:r>
              <a:rPr lang="en-US" sz="9600" err="1"/>
              <a:t>registratie</a:t>
            </a:r>
            <a:r>
              <a:rPr lang="en-US" sz="9600"/>
              <a:t> (</a:t>
            </a:r>
            <a:r>
              <a:rPr lang="en-US" sz="9600" err="1"/>
              <a:t>pilootf</a:t>
            </a:r>
            <a:r>
              <a:rPr lang="en-US" sz="9600">
                <a:sym typeface="Wingdings" panose="05000000000000000000" pitchFamily="2" charset="2"/>
              </a:rPr>
              <a:t> </a:t>
            </a:r>
            <a:r>
              <a:rPr lang="en-US" sz="9600" err="1">
                <a:sym typeface="Wingdings" panose="05000000000000000000" pitchFamily="2" charset="2"/>
              </a:rPr>
              <a:t>uitrol</a:t>
            </a:r>
            <a:r>
              <a:rPr lang="en-US" sz="9600">
                <a:sym typeface="Wingdings" panose="05000000000000000000" pitchFamily="2" charset="2"/>
              </a:rPr>
              <a:t>) + info </a:t>
            </a:r>
            <a:r>
              <a:rPr lang="en-US" sz="9600" err="1">
                <a:sym typeface="Wingdings" panose="05000000000000000000" pitchFamily="2" charset="2"/>
              </a:rPr>
              <a:t>quarantaine</a:t>
            </a:r>
            <a:r>
              <a:rPr lang="en-US" sz="9600">
                <a:sym typeface="Wingdings" panose="05000000000000000000" pitchFamily="2" charset="2"/>
              </a:rPr>
              <a:t> + start CC </a:t>
            </a:r>
            <a:endParaRPr lang="en-US" sz="9600"/>
          </a:p>
          <a:p>
            <a:endParaRPr lang="en-US" sz="9600"/>
          </a:p>
          <a:p>
            <a:pPr marL="0" indent="0">
              <a:buNone/>
            </a:pPr>
            <a:r>
              <a:rPr lang="en-US" sz="9600" b="1" err="1"/>
              <a:t>Indien</a:t>
            </a:r>
            <a:r>
              <a:rPr lang="en-US" sz="6000" b="1"/>
              <a:t> </a:t>
            </a:r>
            <a:r>
              <a:rPr lang="en-US" sz="9600" b="1"/>
              <a:t>PCR</a:t>
            </a:r>
            <a:r>
              <a:rPr lang="en-US" sz="6000" b="1"/>
              <a:t> </a:t>
            </a:r>
            <a:r>
              <a:rPr lang="en-US" sz="9600" b="1"/>
              <a:t>test </a:t>
            </a:r>
            <a:r>
              <a:rPr lang="en-US" sz="9600"/>
              <a:t>: </a:t>
            </a:r>
            <a:endParaRPr lang="en-US" sz="9600">
              <a:cs typeface="Calibri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9600" err="1"/>
              <a:t>Negatief</a:t>
            </a:r>
            <a:r>
              <a:rPr lang="en-US" sz="9600"/>
              <a:t> result : HRC mag </a:t>
            </a:r>
            <a:r>
              <a:rPr lang="en-US" sz="9600" err="1"/>
              <a:t>uit</a:t>
            </a:r>
            <a:r>
              <a:rPr lang="en-US" sz="9600"/>
              <a:t> </a:t>
            </a:r>
            <a:r>
              <a:rPr lang="en-US" sz="9600" err="1"/>
              <a:t>quarantaine</a:t>
            </a:r>
            <a:endParaRPr lang="en-US" sz="9600"/>
          </a:p>
          <a:p>
            <a:pPr>
              <a:buFont typeface="Wingdings" panose="05000000000000000000" pitchFamily="2" charset="2"/>
              <a:buChar char="Ø"/>
            </a:pPr>
            <a:r>
              <a:rPr lang="en-US" sz="9600" err="1"/>
              <a:t>Positief</a:t>
            </a:r>
            <a:r>
              <a:rPr lang="en-US" sz="9600"/>
              <a:t> result : HRC </a:t>
            </a:r>
            <a:r>
              <a:rPr lang="en-US" sz="9600" err="1"/>
              <a:t>verder</a:t>
            </a:r>
            <a:r>
              <a:rPr lang="en-US" sz="9600"/>
              <a:t> in </a:t>
            </a:r>
            <a:r>
              <a:rPr lang="en-US" sz="9600" err="1"/>
              <a:t>isolatie</a:t>
            </a:r>
            <a:r>
              <a:rPr lang="en-US" sz="9600"/>
              <a:t> </a:t>
            </a:r>
            <a:r>
              <a:rPr lang="en-US" sz="9600" err="1"/>
              <a:t>vr</a:t>
            </a:r>
            <a:r>
              <a:rPr lang="en-US" sz="9600"/>
              <a:t> min 7d</a:t>
            </a:r>
            <a:br>
              <a:rPr lang="en-US" sz="6000"/>
            </a:br>
            <a:br>
              <a:rPr lang="en-US" sz="6000"/>
            </a:br>
            <a:endParaRPr lang="en-US" sz="6000"/>
          </a:p>
          <a:p>
            <a:endParaRPr lang="en-US"/>
          </a:p>
          <a:p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br>
              <a:rPr lang="en-US"/>
            </a:br>
            <a:endParaRPr lang="en-US"/>
          </a:p>
          <a:p>
            <a:endParaRPr lang="en-US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1830246A-35F0-48AB-BD2A-E8A27975089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191" y="4848183"/>
            <a:ext cx="2411521" cy="17483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57571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C3CE5E-636A-4FA0-8458-13820D700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288" y="365125"/>
            <a:ext cx="11323320" cy="1325563"/>
          </a:xfrm>
        </p:spPr>
        <p:txBody>
          <a:bodyPr anchor="ctr">
            <a:normAutofit/>
          </a:bodyPr>
          <a:lstStyle/>
          <a:p>
            <a:r>
              <a:rPr lang="nl-BE">
                <a:latin typeface="Calibri"/>
                <a:cs typeface="Calibri"/>
              </a:rPr>
              <a:t>Juridische aspecten </a:t>
            </a:r>
            <a:endParaRPr lang="nl-NL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6F4A988-4422-4D4D-B6DE-9B52271216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9288" y="1690688"/>
            <a:ext cx="8675440" cy="4464812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 sz="3100" err="1"/>
              <a:t>Wettelijk</a:t>
            </a:r>
            <a:r>
              <a:rPr lang="en-US" sz="3100"/>
              <a:t> </a:t>
            </a:r>
            <a:r>
              <a:rPr lang="en-US" sz="3100" err="1"/>
              <a:t>kader</a:t>
            </a:r>
            <a:r>
              <a:rPr lang="en-US" sz="3100"/>
              <a:t>: Kan </a:t>
            </a:r>
            <a:r>
              <a:rPr lang="en-US" sz="3100" err="1"/>
              <a:t>dat</a:t>
            </a:r>
            <a:r>
              <a:rPr lang="en-US" sz="3100"/>
              <a:t>?</a:t>
            </a:r>
          </a:p>
          <a:p>
            <a:r>
              <a:rPr lang="en-US" sz="3100" err="1"/>
              <a:t>Verzekeringen</a:t>
            </a:r>
            <a:r>
              <a:rPr lang="en-US" sz="3100"/>
              <a:t>: Is </a:t>
            </a:r>
            <a:r>
              <a:rPr lang="en-US" sz="3100" err="1"/>
              <a:t>dat</a:t>
            </a:r>
            <a:r>
              <a:rPr lang="en-US" sz="3100"/>
              <a:t> </a:t>
            </a:r>
            <a:r>
              <a:rPr lang="en-US" sz="3100" err="1"/>
              <a:t>ook</a:t>
            </a:r>
            <a:r>
              <a:rPr lang="en-US" sz="3100"/>
              <a:t> </a:t>
            </a:r>
            <a:r>
              <a:rPr lang="en-US" sz="3100" err="1"/>
              <a:t>verzekerd</a:t>
            </a:r>
            <a:r>
              <a:rPr lang="en-US" sz="3100"/>
              <a:t>?</a:t>
            </a:r>
            <a:endParaRPr lang="en-US" sz="3100">
              <a:cs typeface="Calibri"/>
            </a:endParaRPr>
          </a:p>
          <a:p>
            <a:r>
              <a:rPr lang="en-US" sz="3100">
                <a:cs typeface="Calibri"/>
              </a:rPr>
              <a:t>Geen </a:t>
            </a:r>
            <a:r>
              <a:rPr lang="en-US" sz="3100" err="1">
                <a:cs typeface="Calibri"/>
              </a:rPr>
              <a:t>schriftelijke</a:t>
            </a:r>
            <a:r>
              <a:rPr lang="en-US" sz="3100">
                <a:cs typeface="Calibri"/>
              </a:rPr>
              <a:t> </a:t>
            </a:r>
            <a:r>
              <a:rPr lang="en-US" sz="3100" err="1">
                <a:cs typeface="Calibri"/>
              </a:rPr>
              <a:t>toestemming</a:t>
            </a:r>
            <a:r>
              <a:rPr lang="en-US" sz="3100">
                <a:cs typeface="Calibri"/>
              </a:rPr>
              <a:t> </a:t>
            </a:r>
            <a:r>
              <a:rPr lang="en-US" sz="3100" err="1">
                <a:cs typeface="Calibri"/>
              </a:rPr>
              <a:t>nodig</a:t>
            </a:r>
            <a:r>
              <a:rPr lang="en-US" sz="3100">
                <a:cs typeface="Calibri"/>
              </a:rPr>
              <a:t> van de </a:t>
            </a:r>
            <a:r>
              <a:rPr lang="en-US" sz="3100" err="1">
                <a:cs typeface="Calibri"/>
              </a:rPr>
              <a:t>ouders</a:t>
            </a:r>
            <a:r>
              <a:rPr lang="en-US" sz="3100">
                <a:cs typeface="Calibri"/>
              </a:rPr>
              <a:t> </a:t>
            </a:r>
          </a:p>
          <a:p>
            <a:pPr marL="0" indent="0">
              <a:buNone/>
            </a:pPr>
            <a:br>
              <a:rPr lang="en-US" sz="6000"/>
            </a:br>
            <a:endParaRPr lang="en-US" sz="6000"/>
          </a:p>
          <a:p>
            <a:endParaRPr lang="en-US"/>
          </a:p>
          <a:p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br>
              <a:rPr lang="en-US"/>
            </a:br>
            <a:endParaRPr lang="en-US"/>
          </a:p>
          <a:p>
            <a:endParaRPr lang="en-US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1830246A-35F0-48AB-BD2A-E8A27975089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1180" y="4496736"/>
            <a:ext cx="3034977" cy="22003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489867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A355DA-D205-48FB-9D26-FD1F869F5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De wet van 6 november 2020</a:t>
            </a:r>
          </a:p>
        </p:txBody>
      </p:sp>
      <p:pic>
        <p:nvPicPr>
          <p:cNvPr id="6" name="Tijdelijke aanduiding voor inhoud 5" descr="Afbeelding met monitor, binnen, fotolijstje, elektronica&#10;&#10;Automatisch gegenereerde beschrijving">
            <a:extLst>
              <a:ext uri="{FF2B5EF4-FFF2-40B4-BE49-F238E27FC236}">
                <a16:creationId xmlns:a16="http://schemas.microsoft.com/office/drawing/2014/main" id="{5249F271-5D01-464A-8ABD-D6908A2D363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50" y="1825625"/>
            <a:ext cx="5152900" cy="4351338"/>
          </a:xfrm>
        </p:spPr>
      </p:pic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55529E6-1E96-4F3C-B79D-391BDC831F9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BE" sz="2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 </a:t>
            </a:r>
            <a:r>
              <a:rPr lang="fr-BE" sz="280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wet</a:t>
            </a:r>
            <a:r>
              <a:rPr lang="fr-BE" sz="2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BE" sz="280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bepaalt</a:t>
            </a:r>
            <a:r>
              <a:rPr lang="fr-BE" sz="2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de </a:t>
            </a:r>
            <a:r>
              <a:rPr lang="fr-BE" sz="280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contouren</a:t>
            </a:r>
            <a:r>
              <a:rPr lang="fr-BE" sz="2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BE" sz="280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waarbij</a:t>
            </a:r>
            <a:r>
              <a:rPr lang="fr-BE" sz="2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de sneltesten </a:t>
            </a:r>
            <a:r>
              <a:rPr lang="fr-BE" sz="2800" b="1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door</a:t>
            </a:r>
            <a:r>
              <a:rPr lang="fr-BE" sz="2800" b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BE" sz="2800" b="1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vrijwilligers</a:t>
            </a:r>
            <a:r>
              <a:rPr lang="fr-BE" sz="2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BE" sz="280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kunnen</a:t>
            </a:r>
            <a:r>
              <a:rPr lang="fr-BE" sz="2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BE" sz="280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worden</a:t>
            </a:r>
            <a:r>
              <a:rPr lang="fr-BE" sz="2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BE" sz="280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afgenomen</a:t>
            </a:r>
            <a:r>
              <a:rPr lang="fr-BE" sz="2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r>
              <a:rPr lang="fr-BE" sz="2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Daarbij </a:t>
            </a:r>
            <a:r>
              <a:rPr lang="fr-BE" sz="280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</a:t>
            </a:r>
            <a:r>
              <a:rPr lang="fr-BE" sz="2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BE" sz="2800" b="1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supervisie</a:t>
            </a:r>
            <a:r>
              <a:rPr lang="fr-BE" sz="2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BE" sz="280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door</a:t>
            </a:r>
            <a:r>
              <a:rPr lang="fr-BE" sz="2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BE" sz="280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een</a:t>
            </a:r>
            <a:r>
              <a:rPr lang="fr-BE" sz="2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BE" sz="280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coördinerend</a:t>
            </a:r>
            <a:r>
              <a:rPr lang="fr-BE" sz="2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arts of </a:t>
            </a:r>
            <a:r>
              <a:rPr lang="fr-BE" sz="280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verpleegkundige</a:t>
            </a:r>
            <a:r>
              <a:rPr lang="fr-BE" sz="2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BE" sz="2800" b="1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een</a:t>
            </a:r>
            <a:r>
              <a:rPr lang="fr-BE" sz="2800" b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BE" sz="2800" b="1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vereiste</a:t>
            </a:r>
            <a:r>
              <a:rPr lang="fr-BE" sz="2800" b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nl-BE" b="1"/>
          </a:p>
        </p:txBody>
      </p:sp>
    </p:spTree>
    <p:extLst>
      <p:ext uri="{BB962C8B-B14F-4D97-AF65-F5344CB8AC3E}">
        <p14:creationId xmlns:p14="http://schemas.microsoft.com/office/powerpoint/2010/main" val="3038972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icrosoft Teams – Steek je hand op!">
            <a:extLst>
              <a:ext uri="{FF2B5EF4-FFF2-40B4-BE49-F238E27FC236}">
                <a16:creationId xmlns:a16="http://schemas.microsoft.com/office/drawing/2014/main" id="{5D3B4466-A5B4-46EF-8350-19EA39771FD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5" r="9" b="8165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Pijl: rechts 3">
            <a:extLst>
              <a:ext uri="{FF2B5EF4-FFF2-40B4-BE49-F238E27FC236}">
                <a16:creationId xmlns:a16="http://schemas.microsoft.com/office/drawing/2014/main" id="{E870C8CA-0FA4-4BF4-8844-164B8A4BD30C}"/>
              </a:ext>
            </a:extLst>
          </p:cNvPr>
          <p:cNvSpPr/>
          <p:nvPr/>
        </p:nvSpPr>
        <p:spPr>
          <a:xfrm rot="5400000">
            <a:off x="4072980" y="4576102"/>
            <a:ext cx="1145854" cy="52805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ijl: rechts 5">
            <a:extLst>
              <a:ext uri="{FF2B5EF4-FFF2-40B4-BE49-F238E27FC236}">
                <a16:creationId xmlns:a16="http://schemas.microsoft.com/office/drawing/2014/main" id="{F8B9DC34-EDE3-43ED-84D0-860B6C8DA4B5}"/>
              </a:ext>
            </a:extLst>
          </p:cNvPr>
          <p:cNvSpPr/>
          <p:nvPr/>
        </p:nvSpPr>
        <p:spPr>
          <a:xfrm rot="5400000">
            <a:off x="6040925" y="3993010"/>
            <a:ext cx="2312046" cy="528049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ijl: rechts 6">
            <a:extLst>
              <a:ext uri="{FF2B5EF4-FFF2-40B4-BE49-F238E27FC236}">
                <a16:creationId xmlns:a16="http://schemas.microsoft.com/office/drawing/2014/main" id="{A2BBC9E8-9C24-4783-AD9B-3D0752018A1E}"/>
              </a:ext>
            </a:extLst>
          </p:cNvPr>
          <p:cNvSpPr/>
          <p:nvPr/>
        </p:nvSpPr>
        <p:spPr>
          <a:xfrm rot="5400000">
            <a:off x="4170334" y="3993008"/>
            <a:ext cx="2312045" cy="52805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Pijl: rechts 7">
            <a:extLst>
              <a:ext uri="{FF2B5EF4-FFF2-40B4-BE49-F238E27FC236}">
                <a16:creationId xmlns:a16="http://schemas.microsoft.com/office/drawing/2014/main" id="{C56F8337-4AB1-40E4-B763-D038B61339F6}"/>
              </a:ext>
            </a:extLst>
          </p:cNvPr>
          <p:cNvSpPr/>
          <p:nvPr/>
        </p:nvSpPr>
        <p:spPr>
          <a:xfrm rot="5400000">
            <a:off x="7304472" y="4523017"/>
            <a:ext cx="1145854" cy="52805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EBDD7380-15CA-4100-8573-3A2D1D6CAF1C}"/>
              </a:ext>
            </a:extLst>
          </p:cNvPr>
          <p:cNvSpPr/>
          <p:nvPr/>
        </p:nvSpPr>
        <p:spPr>
          <a:xfrm>
            <a:off x="3339548" y="3429000"/>
            <a:ext cx="1431235" cy="8382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Camera aan/uit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1D6C920F-AF64-4FA5-98D8-BBBC19C03FF4}"/>
              </a:ext>
            </a:extLst>
          </p:cNvPr>
          <p:cNvSpPr/>
          <p:nvPr/>
        </p:nvSpPr>
        <p:spPr>
          <a:xfrm>
            <a:off x="4043949" y="2262810"/>
            <a:ext cx="1431235" cy="838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microfoon aan/uit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FB3A8297-F6EA-4F06-A31D-2DA921748195}"/>
              </a:ext>
            </a:extLst>
          </p:cNvPr>
          <p:cNvSpPr/>
          <p:nvPr/>
        </p:nvSpPr>
        <p:spPr>
          <a:xfrm>
            <a:off x="6345756" y="1729606"/>
            <a:ext cx="1795669" cy="14449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Hand opsteken (stel je vragen via de chat)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2BE6D447-D596-4443-8FA4-271586054B24}"/>
              </a:ext>
            </a:extLst>
          </p:cNvPr>
          <p:cNvSpPr/>
          <p:nvPr/>
        </p:nvSpPr>
        <p:spPr>
          <a:xfrm>
            <a:off x="7439558" y="3579919"/>
            <a:ext cx="2109632" cy="114585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Chatten: </a:t>
            </a:r>
            <a:r>
              <a:rPr kumimoji="0" lang="nl-BE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stel hier je vragen! </a:t>
            </a:r>
          </a:p>
        </p:txBody>
      </p:sp>
    </p:spTree>
    <p:extLst>
      <p:ext uri="{BB962C8B-B14F-4D97-AF65-F5344CB8AC3E}">
        <p14:creationId xmlns:p14="http://schemas.microsoft.com/office/powerpoint/2010/main" val="35739601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tekst&#10;&#10;Automatisch gegenereerde beschrijving">
            <a:extLst>
              <a:ext uri="{FF2B5EF4-FFF2-40B4-BE49-F238E27FC236}">
                <a16:creationId xmlns:a16="http://schemas.microsoft.com/office/drawing/2014/main" id="{829D1568-67A2-407B-B060-5A871A1244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9" b="1514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0021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93CFB1-A899-44CA-8BB2-B382C4A24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288" y="365125"/>
            <a:ext cx="11323320" cy="1325563"/>
          </a:xfrm>
        </p:spPr>
        <p:txBody>
          <a:bodyPr anchor="ctr">
            <a:normAutofit/>
          </a:bodyPr>
          <a:lstStyle/>
          <a:p>
            <a:r>
              <a:rPr lang="nl-BE"/>
              <a:t>Vraag aan de verzekeraar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FB621C8-2C79-4FC0-B179-96FD0C6A8F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9288" y="1804162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/>
              <a:t>Is deze bijkomende opdracht, zoals geschetst, in het kader van Corona van de coördinerend CLB arts of verpleegkundige gedekt?</a:t>
            </a:r>
          </a:p>
          <a:p>
            <a:pPr marL="0" indent="0">
              <a:buNone/>
            </a:pPr>
            <a:r>
              <a:rPr lang="nl-NL"/>
              <a:t>Het rode kruis heeft een eigen aansprakelijkheidsverzekering voor haar vrijwilligers.  </a:t>
            </a:r>
          </a:p>
          <a:p>
            <a:endParaRPr lang="nl-BE"/>
          </a:p>
        </p:txBody>
      </p:sp>
      <p:pic>
        <p:nvPicPr>
          <p:cNvPr id="10" name="Afbeelding 9" descr="Vrouw in informele kleding">
            <a:extLst>
              <a:ext uri="{FF2B5EF4-FFF2-40B4-BE49-F238E27FC236}">
                <a16:creationId xmlns:a16="http://schemas.microsoft.com/office/drawing/2014/main" id="{57177C39-8C37-4DFE-85C5-2364F9AA58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73127"/>
          <a:stretch/>
        </p:blipFill>
        <p:spPr>
          <a:xfrm>
            <a:off x="6166104" y="1804162"/>
            <a:ext cx="5181600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774513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AF801D-1483-4BB8-8824-629FFF8FF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Antwoord van de verzekeraar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541DF5A-AAAB-498D-8080-9390E4C9E1E4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 w="76200">
            <a:solidFill>
              <a:schemeClr val="tx1"/>
            </a:solidFill>
            <a:prstDash val="solid"/>
          </a:ln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endParaRPr lang="nl-BE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l-BE" sz="5100">
                <a:latin typeface="Calibri" panose="020F0502020204030204" pitchFamily="34" charset="0"/>
              </a:rPr>
              <a:t>Wij bevestigen u hierbij dat de verzekering van de </a:t>
            </a:r>
            <a:r>
              <a:rPr lang="nl-BE" sz="5100" err="1">
                <a:latin typeface="Calibri" panose="020F0502020204030204" pitchFamily="34" charset="0"/>
              </a:rPr>
              <a:t>CLB’s</a:t>
            </a:r>
            <a:r>
              <a:rPr lang="nl-BE" sz="5100">
                <a:latin typeface="Calibri" panose="020F0502020204030204" pitchFamily="34" charset="0"/>
              </a:rPr>
              <a:t> de burgerlijke aansprakelijkheid waarborgen welke ten laste kan gelegd worden van de </a:t>
            </a:r>
            <a:r>
              <a:rPr lang="nl-BE" sz="5100" err="1">
                <a:latin typeface="Calibri" panose="020F0502020204030204" pitchFamily="34" charset="0"/>
              </a:rPr>
              <a:t>CLB’s</a:t>
            </a:r>
            <a:r>
              <a:rPr lang="nl-BE" sz="5100">
                <a:latin typeface="Calibri" panose="020F0502020204030204" pitchFamily="34" charset="0"/>
              </a:rPr>
              <a:t> in geval van schade voortspruitend uit de </a:t>
            </a:r>
            <a:r>
              <a:rPr lang="nl-BE" sz="5100" b="1">
                <a:latin typeface="Calibri" panose="020F0502020204030204" pitchFamily="34" charset="0"/>
              </a:rPr>
              <a:t>organisatie</a:t>
            </a:r>
            <a:r>
              <a:rPr lang="nl-BE" sz="5100">
                <a:latin typeface="Calibri" panose="020F0502020204030204" pitchFamily="34" charset="0"/>
              </a:rPr>
              <a:t> en de </a:t>
            </a:r>
            <a:r>
              <a:rPr lang="nl-BE" sz="5100" b="1">
                <a:latin typeface="Calibri" panose="020F0502020204030204" pitchFamily="34" charset="0"/>
              </a:rPr>
              <a:t>coördinatie </a:t>
            </a:r>
            <a:r>
              <a:rPr lang="nl-BE" sz="5100">
                <a:latin typeface="Calibri" panose="020F0502020204030204" pitchFamily="34" charset="0"/>
              </a:rPr>
              <a:t>van de </a:t>
            </a:r>
            <a:r>
              <a:rPr lang="nl-BE" sz="5100" err="1">
                <a:latin typeface="Calibri" panose="020F0502020204030204" pitchFamily="34" charset="0"/>
              </a:rPr>
              <a:t>sneltestafnames</a:t>
            </a:r>
            <a:r>
              <a:rPr lang="nl-BE" sz="5100">
                <a:latin typeface="Calibri" panose="020F0502020204030204" pitchFamily="34" charset="0"/>
              </a:rPr>
              <a:t> bij leerlingen en schoolpersoneel. </a:t>
            </a:r>
          </a:p>
          <a:p>
            <a:r>
              <a:rPr lang="nl-BE" sz="5100">
                <a:latin typeface="Calibri" panose="020F0502020204030204" pitchFamily="34" charset="0"/>
              </a:rPr>
              <a:t>Wij nemen er nota van dat de sneltesten worden afgenomen door vrijwilligers van het Rode Kruis onder </a:t>
            </a:r>
            <a:r>
              <a:rPr lang="nl-BE" sz="5100" b="1">
                <a:latin typeface="Calibri" panose="020F0502020204030204" pitchFamily="34" charset="0"/>
              </a:rPr>
              <a:t>supervisie </a:t>
            </a:r>
            <a:r>
              <a:rPr lang="nl-BE" sz="5100">
                <a:latin typeface="Calibri" panose="020F0502020204030204" pitchFamily="34" charset="0"/>
              </a:rPr>
              <a:t>van een CLB-arts of CLB-verpleegkundige, conform de procedure van het departement onderwijs in samenwerking met het Rode Kruis en gevalideerd door Prof Herman Goossens.</a:t>
            </a:r>
          </a:p>
          <a:p>
            <a:r>
              <a:rPr lang="nl-BE" sz="5100">
                <a:latin typeface="Calibri"/>
                <a:cs typeface="Calibri"/>
              </a:rPr>
              <a:t>Verder bevestigen wij dat de aansprakelijkheidsverzekering deze bijkomende opdracht in het kader van Corona van de coördinerend CLB arts of verpleegkundige dekt.</a:t>
            </a:r>
            <a:r>
              <a:rPr lang="nl-BE"/>
              <a:t>   </a:t>
            </a:r>
            <a:r>
              <a:rPr lang="nl-BE">
                <a:solidFill>
                  <a:srgbClr val="000000"/>
                </a:solidFill>
              </a:rPr>
              <a:t>                                                                            </a:t>
            </a:r>
            <a:r>
              <a:rPr lang="nl-BE" sz="4200">
                <a:solidFill>
                  <a:schemeClr val="accent1"/>
                </a:solidFill>
              </a:rPr>
              <a:t>Verzekeraar: DVV &amp; </a:t>
            </a:r>
            <a:r>
              <a:rPr lang="nl-BE" sz="4200" err="1">
                <a:solidFill>
                  <a:schemeClr val="accent1"/>
                </a:solidFill>
              </a:rPr>
              <a:t>Belfius</a:t>
            </a:r>
            <a:r>
              <a:rPr lang="nl-BE" sz="4200">
                <a:solidFill>
                  <a:schemeClr val="accent1"/>
                </a:solidFill>
              </a:rPr>
              <a:t> </a:t>
            </a:r>
            <a:endParaRPr lang="nl-BE" sz="4200">
              <a:solidFill>
                <a:schemeClr val="accent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26311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E55B98-04D6-47AA-8083-6E99685BC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Opdracht CLB &amp; Rode Kruis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EA6171F-9479-4974-884C-4554EC7A40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fr-BE" b="1" dirty="0" err="1">
                <a:effectLst/>
                <a:latin typeface="Calibri"/>
                <a:ea typeface="Calibri" panose="020F0502020204030204" pitchFamily="34" charset="0"/>
                <a:cs typeface="Calibri"/>
              </a:rPr>
              <a:t>Opdracht</a:t>
            </a:r>
            <a:r>
              <a:rPr lang="fr-BE" b="1" dirty="0">
                <a:effectLst/>
                <a:latin typeface="Calibri"/>
                <a:ea typeface="Calibri" panose="020F0502020204030204" pitchFamily="34" charset="0"/>
                <a:cs typeface="Calibri"/>
              </a:rPr>
              <a:t> CLB:</a:t>
            </a:r>
            <a:r>
              <a:rPr lang="fr-BE" b="1" dirty="0">
                <a:latin typeface="Calibri"/>
                <a:ea typeface="Calibri" panose="020F0502020204030204" pitchFamily="34" charset="0"/>
                <a:cs typeface="Calibri"/>
              </a:rPr>
              <a:t> </a:t>
            </a:r>
            <a:endParaRPr lang="fr-BE" b="1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 algn="just"/>
            <a:r>
              <a:rPr lang="fr-BE" sz="2800" dirty="0" err="1">
                <a:effectLst/>
                <a:latin typeface="Calibri"/>
                <a:ea typeface="Calibri" panose="020F0502020204030204" pitchFamily="34" charset="0"/>
                <a:cs typeface="Calibri"/>
              </a:rPr>
              <a:t>testafname</a:t>
            </a:r>
            <a:r>
              <a:rPr lang="fr-BE" sz="2800" dirty="0">
                <a:effectLst/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fr-BE" sz="2800" dirty="0" err="1">
                <a:effectLst/>
                <a:latin typeface="Calibri"/>
                <a:ea typeface="Calibri" panose="020F0502020204030204" pitchFamily="34" charset="0"/>
                <a:cs typeface="Calibri"/>
              </a:rPr>
              <a:t>organiseren</a:t>
            </a:r>
            <a:r>
              <a:rPr lang="fr-BE" sz="2800" dirty="0">
                <a:effectLst/>
                <a:latin typeface="Calibri"/>
                <a:ea typeface="Calibri" panose="020F0502020204030204" pitchFamily="34" charset="0"/>
                <a:cs typeface="Calibri"/>
              </a:rPr>
              <a:t> en </a:t>
            </a:r>
            <a:r>
              <a:rPr lang="fr-BE" sz="2800" dirty="0" err="1">
                <a:effectLst/>
                <a:latin typeface="Calibri"/>
                <a:ea typeface="Calibri" panose="020F0502020204030204" pitchFamily="34" charset="0"/>
                <a:cs typeface="Calibri"/>
              </a:rPr>
              <a:t>coördineren</a:t>
            </a:r>
            <a:r>
              <a:rPr lang="fr-BE" sz="2800" dirty="0">
                <a:effectLst/>
                <a:latin typeface="Calibri"/>
                <a:ea typeface="Calibri" panose="020F0502020204030204" pitchFamily="34" charset="0"/>
                <a:cs typeface="Calibri"/>
              </a:rPr>
              <a:t> in het </a:t>
            </a:r>
            <a:r>
              <a:rPr lang="fr-BE" sz="2800" dirty="0" err="1">
                <a:effectLst/>
                <a:latin typeface="Calibri"/>
                <a:ea typeface="Calibri" panose="020F0502020204030204" pitchFamily="34" charset="0"/>
                <a:cs typeface="Calibri"/>
              </a:rPr>
              <a:t>verlengde</a:t>
            </a:r>
            <a:r>
              <a:rPr lang="fr-BE" sz="2800" dirty="0">
                <a:effectLst/>
                <a:latin typeface="Calibri"/>
                <a:ea typeface="Calibri" panose="020F0502020204030204" pitchFamily="34" charset="0"/>
                <a:cs typeface="Calibri"/>
              </a:rPr>
              <a:t> van hun </a:t>
            </a:r>
            <a:r>
              <a:rPr lang="fr-BE" sz="2800" dirty="0" err="1">
                <a:effectLst/>
                <a:latin typeface="Calibri"/>
                <a:ea typeface="Calibri" panose="020F0502020204030204" pitchFamily="34" charset="0"/>
                <a:cs typeface="Calibri"/>
              </a:rPr>
              <a:t>opdracht</a:t>
            </a:r>
            <a:r>
              <a:rPr lang="fr-BE" sz="2800" dirty="0">
                <a:effectLst/>
                <a:latin typeface="Calibri"/>
                <a:ea typeface="Calibri" panose="020F0502020204030204" pitchFamily="34" charset="0"/>
                <a:cs typeface="Calibri"/>
              </a:rPr>
              <a:t> in de </a:t>
            </a:r>
            <a:r>
              <a:rPr lang="fr-BE" sz="2800" dirty="0" err="1">
                <a:effectLst/>
                <a:latin typeface="Calibri"/>
                <a:ea typeface="Calibri" panose="020F0502020204030204" pitchFamily="34" charset="0"/>
                <a:cs typeface="Calibri"/>
              </a:rPr>
              <a:t>contacttracing</a:t>
            </a:r>
            <a:r>
              <a:rPr lang="fr-BE" sz="2800" dirty="0">
                <a:effectLst/>
                <a:latin typeface="Calibri"/>
                <a:ea typeface="Calibri" panose="020F0502020204030204" pitchFamily="34" charset="0"/>
                <a:cs typeface="Calibri"/>
              </a:rPr>
              <a:t>.</a:t>
            </a:r>
            <a:r>
              <a:rPr lang="fr-BE" sz="2800" dirty="0">
                <a:latin typeface="Calibri"/>
                <a:ea typeface="Calibri" panose="020F0502020204030204" pitchFamily="34" charset="0"/>
                <a:cs typeface="Calibri"/>
              </a:rPr>
              <a:t> </a:t>
            </a:r>
            <a:endParaRPr lang="fr-BE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/>
            </a:endParaRPr>
          </a:p>
          <a:p>
            <a:pPr lvl="1" algn="just"/>
            <a:r>
              <a:rPr lang="fr-BE" sz="2800" dirty="0" err="1">
                <a:effectLst/>
                <a:latin typeface="Calibri"/>
                <a:ea typeface="Calibri" panose="020F0502020204030204" pitchFamily="34" charset="0"/>
                <a:cs typeface="Calibri"/>
              </a:rPr>
              <a:t>supervisie</a:t>
            </a:r>
            <a:r>
              <a:rPr lang="fr-BE" sz="2800" dirty="0">
                <a:effectLst/>
                <a:latin typeface="Calibri"/>
                <a:ea typeface="Calibri" panose="020F0502020204030204" pitchFamily="34" charset="0"/>
                <a:cs typeface="Calibri"/>
              </a:rPr>
              <a:t> van </a:t>
            </a:r>
            <a:r>
              <a:rPr lang="fr-BE" sz="2800" dirty="0" err="1">
                <a:effectLst/>
                <a:latin typeface="Calibri"/>
                <a:ea typeface="Calibri" panose="020F0502020204030204" pitchFamily="34" charset="0"/>
                <a:cs typeface="Calibri"/>
              </a:rPr>
              <a:t>een</a:t>
            </a:r>
            <a:r>
              <a:rPr lang="fr-BE" sz="2800" dirty="0">
                <a:effectLst/>
                <a:latin typeface="Calibri"/>
                <a:ea typeface="Calibri" panose="020F0502020204030204" pitchFamily="34" charset="0"/>
                <a:cs typeface="Calibri"/>
              </a:rPr>
              <a:t> CLB arts of CLB </a:t>
            </a:r>
            <a:r>
              <a:rPr lang="fr-BE" sz="2800" dirty="0" err="1">
                <a:effectLst/>
                <a:latin typeface="Calibri"/>
                <a:ea typeface="Calibri" panose="020F0502020204030204" pitchFamily="34" charset="0"/>
                <a:cs typeface="Calibri"/>
              </a:rPr>
              <a:t>verpleegkundige</a:t>
            </a:r>
            <a:r>
              <a:rPr lang="fr-BE" sz="2800" dirty="0">
                <a:effectLst/>
                <a:latin typeface="Calibri"/>
                <a:ea typeface="Calibri" panose="020F0502020204030204" pitchFamily="34" charset="0"/>
                <a:cs typeface="Calibri"/>
              </a:rPr>
              <a:t>.</a:t>
            </a:r>
            <a:r>
              <a:rPr lang="fr-BE" sz="2800" dirty="0">
                <a:latin typeface="Calibri"/>
                <a:ea typeface="Calibri" panose="020F0502020204030204" pitchFamily="34" charset="0"/>
                <a:cs typeface="Calibri"/>
              </a:rPr>
              <a:t> </a:t>
            </a:r>
            <a:endParaRPr lang="fr-BE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/>
            </a:endParaRPr>
          </a:p>
          <a:p>
            <a:pPr algn="just"/>
            <a:r>
              <a:rPr lang="fr-BE" b="1" dirty="0" err="1">
                <a:effectLst/>
                <a:latin typeface="Calibri"/>
                <a:ea typeface="Calibri" panose="020F0502020204030204" pitchFamily="34" charset="0"/>
                <a:cs typeface="Calibri"/>
              </a:rPr>
              <a:t>Opdracht</a:t>
            </a:r>
            <a:r>
              <a:rPr lang="fr-BE" b="1" dirty="0">
                <a:effectLst/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fr-BE" b="1" dirty="0" err="1">
                <a:effectLst/>
                <a:latin typeface="Calibri"/>
                <a:ea typeface="Calibri" panose="020F0502020204030204" pitchFamily="34" charset="0"/>
                <a:cs typeface="Calibri"/>
              </a:rPr>
              <a:t>vrijwilligers</a:t>
            </a:r>
            <a:r>
              <a:rPr lang="fr-BE" b="1" dirty="0">
                <a:effectLst/>
                <a:latin typeface="Calibri"/>
                <a:ea typeface="Calibri" panose="020F0502020204030204" pitchFamily="34" charset="0"/>
                <a:cs typeface="Calibri"/>
              </a:rPr>
              <a:t> Rode </a:t>
            </a:r>
            <a:r>
              <a:rPr lang="fr-BE" b="1" dirty="0" err="1">
                <a:effectLst/>
                <a:latin typeface="Calibri"/>
                <a:ea typeface="Calibri" panose="020F0502020204030204" pitchFamily="34" charset="0"/>
                <a:cs typeface="Calibri"/>
              </a:rPr>
              <a:t>Kruis</a:t>
            </a:r>
            <a:r>
              <a:rPr lang="fr-BE" b="1" dirty="0">
                <a:effectLst/>
                <a:latin typeface="Calibri"/>
                <a:ea typeface="Calibri" panose="020F0502020204030204" pitchFamily="34" charset="0"/>
                <a:cs typeface="Calibri"/>
              </a:rPr>
              <a:t>:</a:t>
            </a:r>
          </a:p>
          <a:p>
            <a:pPr lvl="1" algn="just"/>
            <a:r>
              <a:rPr lang="fr-BE" sz="2800" dirty="0" err="1">
                <a:effectLst/>
                <a:latin typeface="Calibri"/>
                <a:ea typeface="Calibri" panose="020F0502020204030204" pitchFamily="34" charset="0"/>
                <a:cs typeface="Calibri"/>
              </a:rPr>
              <a:t>Testafname</a:t>
            </a:r>
            <a:r>
              <a:rPr lang="fr-BE" sz="2800" dirty="0">
                <a:effectLst/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fr-BE" sz="2800" dirty="0" err="1">
                <a:effectLst/>
                <a:latin typeface="Calibri"/>
                <a:ea typeface="Calibri" panose="020F0502020204030204" pitchFamily="34" charset="0"/>
                <a:cs typeface="Calibri"/>
              </a:rPr>
              <a:t>uitvoeren</a:t>
            </a:r>
            <a:r>
              <a:rPr lang="fr-BE" sz="2800" dirty="0">
                <a:latin typeface="Calibri"/>
                <a:ea typeface="Calibri" panose="020F0502020204030204" pitchFamily="34" charset="0"/>
                <a:cs typeface="Calibri"/>
              </a:rPr>
              <a:t> – </a:t>
            </a:r>
            <a:r>
              <a:rPr lang="fr-BE" sz="2800" dirty="0" err="1">
                <a:latin typeface="Calibri"/>
                <a:ea typeface="Calibri" panose="020F0502020204030204" pitchFamily="34" charset="0"/>
                <a:cs typeface="Calibri"/>
              </a:rPr>
              <a:t>onthaal</a:t>
            </a:r>
            <a:r>
              <a:rPr lang="fr-BE" sz="2800" dirty="0">
                <a:latin typeface="Calibri"/>
                <a:ea typeface="Calibri" panose="020F0502020204030204" pitchFamily="34" charset="0"/>
                <a:cs typeface="Calibri"/>
              </a:rPr>
              <a:t>/</a:t>
            </a:r>
            <a:r>
              <a:rPr lang="fr-BE" sz="2800" dirty="0" err="1">
                <a:latin typeface="Calibri"/>
                <a:ea typeface="Calibri" panose="020F0502020204030204" pitchFamily="34" charset="0"/>
                <a:cs typeface="Calibri"/>
              </a:rPr>
              <a:t>inschrijving</a:t>
            </a:r>
            <a:r>
              <a:rPr lang="fr-BE" sz="2800" dirty="0">
                <a:latin typeface="Calibri"/>
                <a:ea typeface="Calibri" panose="020F0502020204030204" pitchFamily="34" charset="0"/>
                <a:cs typeface="Calibri"/>
              </a:rPr>
              <a:t> - </a:t>
            </a:r>
            <a:r>
              <a:rPr lang="fr-BE" sz="2800" dirty="0" err="1">
                <a:latin typeface="Calibri"/>
                <a:ea typeface="Calibri" panose="020F0502020204030204" pitchFamily="34" charset="0"/>
                <a:cs typeface="Calibri"/>
              </a:rPr>
              <a:t>testonderzoek</a:t>
            </a:r>
            <a:endParaRPr lang="fr-BE" sz="2800" dirty="0" err="1">
              <a:effectLst/>
              <a:latin typeface="Calibri"/>
              <a:ea typeface="Calibri" panose="020F0502020204030204" pitchFamily="34" charset="0"/>
            </a:endParaRPr>
          </a:p>
          <a:p>
            <a:pPr algn="just"/>
            <a:r>
              <a:rPr lang="fr-BE" dirty="0">
                <a:effectLst/>
                <a:latin typeface="Calibri"/>
                <a:ea typeface="Calibri" panose="020F0502020204030204" pitchFamily="34" charset="0"/>
                <a:cs typeface="Calibri"/>
              </a:rPr>
              <a:t>De </a:t>
            </a:r>
            <a:r>
              <a:rPr lang="fr-BE" b="1" dirty="0" err="1">
                <a:effectLst/>
                <a:latin typeface="Calibri"/>
                <a:ea typeface="Calibri" panose="020F0502020204030204" pitchFamily="34" charset="0"/>
                <a:cs typeface="Calibri"/>
              </a:rPr>
              <a:t>opdrachtomschrijving</a:t>
            </a:r>
            <a:r>
              <a:rPr lang="fr-BE" dirty="0">
                <a:effectLst/>
                <a:latin typeface="Calibri"/>
                <a:ea typeface="Calibri" panose="020F0502020204030204" pitchFamily="34" charset="0"/>
                <a:cs typeface="Calibri"/>
              </a:rPr>
              <a:t> van </a:t>
            </a:r>
            <a:r>
              <a:rPr lang="fr-BE" dirty="0" err="1">
                <a:effectLst/>
                <a:latin typeface="Calibri"/>
                <a:ea typeface="Calibri" panose="020F0502020204030204" pitchFamily="34" charset="0"/>
                <a:cs typeface="Calibri"/>
              </a:rPr>
              <a:t>beiden</a:t>
            </a:r>
            <a:r>
              <a:rPr lang="fr-BE" dirty="0">
                <a:effectLst/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fr-BE" dirty="0" err="1">
                <a:effectLst/>
                <a:latin typeface="Calibri"/>
                <a:ea typeface="Calibri" panose="020F0502020204030204" pitchFamily="34" charset="0"/>
                <a:cs typeface="Calibri"/>
              </a:rPr>
              <a:t>wordt</a:t>
            </a:r>
            <a:r>
              <a:rPr lang="fr-BE" dirty="0">
                <a:effectLst/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fr-BE" dirty="0" err="1">
                <a:effectLst/>
                <a:latin typeface="Calibri"/>
                <a:ea typeface="Calibri" panose="020F0502020204030204" pitchFamily="34" charset="0"/>
                <a:cs typeface="Calibri"/>
              </a:rPr>
              <a:t>vastgelegd</a:t>
            </a:r>
            <a:r>
              <a:rPr lang="fr-BE" dirty="0">
                <a:effectLst/>
                <a:latin typeface="Calibri"/>
                <a:ea typeface="Calibri" panose="020F0502020204030204" pitchFamily="34" charset="0"/>
                <a:cs typeface="Calibri"/>
              </a:rPr>
              <a:t> in </a:t>
            </a:r>
            <a:r>
              <a:rPr lang="fr-BE" b="1" dirty="0" err="1">
                <a:effectLst/>
                <a:latin typeface="Calibri"/>
                <a:ea typeface="Calibri" panose="020F0502020204030204" pitchFamily="34" charset="0"/>
                <a:cs typeface="Calibri"/>
              </a:rPr>
              <a:t>een</a:t>
            </a:r>
            <a:r>
              <a:rPr lang="fr-BE" b="1" dirty="0">
                <a:effectLst/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fr-BE" b="1" dirty="0" err="1">
                <a:effectLst/>
                <a:latin typeface="Calibri"/>
                <a:ea typeface="Calibri" panose="020F0502020204030204" pitchFamily="34" charset="0"/>
                <a:cs typeface="Calibri"/>
              </a:rPr>
              <a:t>procedure</a:t>
            </a:r>
            <a:r>
              <a:rPr lang="fr-BE" b="1" dirty="0">
                <a:effectLst/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fr-BE" dirty="0">
                <a:effectLst/>
                <a:latin typeface="Calibri"/>
                <a:ea typeface="Calibri" panose="020F0502020204030204" pitchFamily="34" charset="0"/>
                <a:cs typeface="Calibri"/>
              </a:rPr>
              <a:t>van het </a:t>
            </a:r>
            <a:r>
              <a:rPr lang="fr-BE" dirty="0" err="1">
                <a:effectLst/>
                <a:latin typeface="Calibri"/>
                <a:ea typeface="Calibri" panose="020F0502020204030204" pitchFamily="34" charset="0"/>
                <a:cs typeface="Calibri"/>
              </a:rPr>
              <a:t>departement</a:t>
            </a:r>
            <a:r>
              <a:rPr lang="fr-BE" dirty="0">
                <a:effectLst/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fr-BE" dirty="0" err="1">
                <a:effectLst/>
                <a:latin typeface="Calibri"/>
                <a:ea typeface="Calibri" panose="020F0502020204030204" pitchFamily="34" charset="0"/>
                <a:cs typeface="Calibri"/>
              </a:rPr>
              <a:t>onderwijs</a:t>
            </a:r>
            <a:r>
              <a:rPr lang="fr-BE" dirty="0">
                <a:effectLst/>
                <a:latin typeface="Calibri"/>
                <a:ea typeface="Calibri" panose="020F0502020204030204" pitchFamily="34" charset="0"/>
                <a:cs typeface="Calibri"/>
              </a:rPr>
              <a:t> in </a:t>
            </a:r>
            <a:r>
              <a:rPr lang="fr-BE" dirty="0" err="1">
                <a:effectLst/>
                <a:latin typeface="Calibri"/>
                <a:ea typeface="Calibri" panose="020F0502020204030204" pitchFamily="34" charset="0"/>
                <a:cs typeface="Calibri"/>
              </a:rPr>
              <a:t>samenwerking</a:t>
            </a:r>
            <a:r>
              <a:rPr lang="fr-BE" dirty="0">
                <a:effectLst/>
                <a:latin typeface="Calibri"/>
                <a:ea typeface="Calibri" panose="020F0502020204030204" pitchFamily="34" charset="0"/>
                <a:cs typeface="Calibri"/>
              </a:rPr>
              <a:t> met het rode </a:t>
            </a:r>
            <a:r>
              <a:rPr lang="fr-BE" dirty="0" err="1">
                <a:effectLst/>
                <a:latin typeface="Calibri"/>
                <a:ea typeface="Calibri" panose="020F0502020204030204" pitchFamily="34" charset="0"/>
                <a:cs typeface="Calibri"/>
              </a:rPr>
              <a:t>kruis</a:t>
            </a:r>
            <a:r>
              <a:rPr lang="fr-BE" dirty="0">
                <a:effectLst/>
                <a:latin typeface="Calibri"/>
                <a:ea typeface="Calibri" panose="020F0502020204030204" pitchFamily="34" charset="0"/>
                <a:cs typeface="Calibri"/>
              </a:rPr>
              <a:t> en </a:t>
            </a:r>
            <a:r>
              <a:rPr lang="fr-BE" dirty="0" err="1">
                <a:effectLst/>
                <a:latin typeface="Calibri"/>
                <a:ea typeface="Calibri" panose="020F0502020204030204" pitchFamily="34" charset="0"/>
                <a:cs typeface="Calibri"/>
              </a:rPr>
              <a:t>gevalideerd</a:t>
            </a:r>
            <a:r>
              <a:rPr lang="fr-BE" dirty="0">
                <a:effectLst/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fr-BE" dirty="0" err="1">
                <a:effectLst/>
                <a:latin typeface="Calibri"/>
                <a:ea typeface="Calibri" panose="020F0502020204030204" pitchFamily="34" charset="0"/>
                <a:cs typeface="Calibri"/>
              </a:rPr>
              <a:t>door</a:t>
            </a:r>
            <a:r>
              <a:rPr lang="fr-BE" dirty="0">
                <a:effectLst/>
                <a:latin typeface="Calibri"/>
                <a:ea typeface="Calibri" panose="020F0502020204030204" pitchFamily="34" charset="0"/>
                <a:cs typeface="Calibri"/>
              </a:rPr>
              <a:t> Prof Herman Goossens.</a:t>
            </a:r>
            <a:endParaRPr lang="nl-BE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86425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7BBB98-AED9-4890-9F7E-57712B3C4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Concreet in de praktijk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71A6C7-D572-40DB-A673-BD80389A04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fr-BE" dirty="0" err="1">
                <a:latin typeface="Calibri"/>
                <a:ea typeface="Calibri" panose="020F0502020204030204" pitchFamily="34" charset="0"/>
                <a:cs typeface="Calibri"/>
              </a:rPr>
              <a:t>Vrijwilligers</a:t>
            </a:r>
            <a:r>
              <a:rPr lang="fr-BE" sz="2800" dirty="0">
                <a:effectLst/>
                <a:latin typeface="Calibri"/>
                <a:ea typeface="Calibri" panose="020F0502020204030204" pitchFamily="34" charset="0"/>
                <a:cs typeface="Calibri"/>
              </a:rPr>
              <a:t> Rode </a:t>
            </a:r>
            <a:r>
              <a:rPr lang="fr-BE" sz="2800" dirty="0" err="1">
                <a:effectLst/>
                <a:latin typeface="Calibri"/>
                <a:ea typeface="Calibri" panose="020F0502020204030204" pitchFamily="34" charset="0"/>
                <a:cs typeface="Calibri"/>
              </a:rPr>
              <a:t>Kruis</a:t>
            </a:r>
            <a:r>
              <a:rPr lang="fr-BE" sz="2800" dirty="0">
                <a:effectLst/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fr-BE" sz="2800" dirty="0" err="1">
                <a:effectLst/>
                <a:latin typeface="Calibri"/>
                <a:ea typeface="Calibri" panose="020F0502020204030204" pitchFamily="34" charset="0"/>
                <a:cs typeface="Calibri"/>
              </a:rPr>
              <a:t>krijgen</a:t>
            </a:r>
            <a:r>
              <a:rPr lang="fr-BE" sz="2800" dirty="0">
                <a:effectLst/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fr-BE" sz="2800" dirty="0" err="1">
                <a:effectLst/>
                <a:latin typeface="Calibri"/>
                <a:ea typeface="Calibri" panose="020F0502020204030204" pitchFamily="34" charset="0"/>
                <a:cs typeface="Calibri"/>
              </a:rPr>
              <a:t>gevalideerde</a:t>
            </a:r>
            <a:r>
              <a:rPr lang="fr-BE" sz="2800" dirty="0">
                <a:effectLst/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fr-BE" sz="2800" dirty="0" err="1">
                <a:effectLst/>
                <a:latin typeface="Calibri"/>
                <a:ea typeface="Calibri" panose="020F0502020204030204" pitchFamily="34" charset="0"/>
                <a:cs typeface="Calibri"/>
              </a:rPr>
              <a:t>theoretische</a:t>
            </a:r>
            <a:r>
              <a:rPr lang="fr-BE" sz="2800" dirty="0">
                <a:effectLst/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fr-BE" sz="2800" dirty="0" err="1">
                <a:effectLst/>
                <a:latin typeface="Calibri"/>
                <a:ea typeface="Calibri" panose="020F0502020204030204" pitchFamily="34" charset="0"/>
                <a:cs typeface="Calibri"/>
              </a:rPr>
              <a:t>opleiding</a:t>
            </a:r>
            <a:r>
              <a:rPr lang="fr-BE" sz="2800" dirty="0">
                <a:effectLst/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fr-BE" sz="2800" dirty="0" err="1">
                <a:effectLst/>
                <a:latin typeface="Calibri"/>
                <a:ea typeface="Calibri" panose="020F0502020204030204" pitchFamily="34" charset="0"/>
                <a:cs typeface="Calibri"/>
              </a:rPr>
              <a:t>verzorgd</a:t>
            </a:r>
            <a:r>
              <a:rPr lang="fr-BE" sz="2800" dirty="0">
                <a:effectLst/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fr-BE" sz="2800" dirty="0" err="1">
                <a:effectLst/>
                <a:latin typeface="Calibri"/>
                <a:ea typeface="Calibri" panose="020F0502020204030204" pitchFamily="34" charset="0"/>
                <a:cs typeface="Calibri"/>
              </a:rPr>
              <a:t>door</a:t>
            </a:r>
            <a:r>
              <a:rPr lang="fr-BE" sz="2800" dirty="0">
                <a:effectLst/>
                <a:latin typeface="Calibri"/>
                <a:ea typeface="Calibri" panose="020F0502020204030204" pitchFamily="34" charset="0"/>
                <a:cs typeface="Calibri"/>
              </a:rPr>
              <a:t> Rode </a:t>
            </a:r>
            <a:r>
              <a:rPr lang="fr-BE" sz="2800" dirty="0" err="1">
                <a:effectLst/>
                <a:latin typeface="Calibri"/>
                <a:ea typeface="Calibri" panose="020F0502020204030204" pitchFamily="34" charset="0"/>
                <a:cs typeface="Calibri"/>
              </a:rPr>
              <a:t>Kruis</a:t>
            </a:r>
            <a:r>
              <a:rPr lang="fr-BE" sz="2800" dirty="0">
                <a:effectLst/>
                <a:latin typeface="Calibri"/>
                <a:ea typeface="Calibri" panose="020F0502020204030204" pitchFamily="34" charset="0"/>
                <a:cs typeface="Calibri"/>
              </a:rPr>
              <a:t>.</a:t>
            </a:r>
            <a:endParaRPr lang="nl-BE" sz="2800" dirty="0">
              <a:effectLst/>
              <a:latin typeface="Calibri"/>
              <a:ea typeface="Calibri" panose="020F0502020204030204" pitchFamily="34" charset="0"/>
              <a:cs typeface="Calibri"/>
            </a:endParaRPr>
          </a:p>
          <a:p>
            <a:pPr algn="just"/>
            <a:r>
              <a:rPr lang="fr-BE" sz="2800" dirty="0" err="1">
                <a:effectLst/>
                <a:latin typeface="Calibri"/>
                <a:ea typeface="Calibri" panose="020F0502020204030204" pitchFamily="34" charset="0"/>
                <a:cs typeface="Calibri"/>
              </a:rPr>
              <a:t>Supervisor</a:t>
            </a:r>
            <a:r>
              <a:rPr lang="fr-BE" sz="2800" dirty="0">
                <a:effectLst/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fr-BE" sz="2800" dirty="0" err="1">
                <a:effectLst/>
                <a:latin typeface="Calibri"/>
                <a:ea typeface="Calibri" panose="020F0502020204030204" pitchFamily="34" charset="0"/>
                <a:cs typeface="Calibri"/>
              </a:rPr>
              <a:t>zorgt</a:t>
            </a:r>
            <a:r>
              <a:rPr lang="fr-BE" sz="2800" dirty="0">
                <a:effectLst/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fr-BE" sz="2800" dirty="0" err="1">
                <a:effectLst/>
                <a:latin typeface="Calibri"/>
                <a:ea typeface="Calibri" panose="020F0502020204030204" pitchFamily="34" charset="0"/>
                <a:cs typeface="Calibri"/>
              </a:rPr>
              <a:t>ervoor</a:t>
            </a:r>
            <a:r>
              <a:rPr lang="fr-BE" sz="2800" dirty="0">
                <a:effectLst/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fr-BE" sz="2800" dirty="0" err="1">
                <a:effectLst/>
                <a:latin typeface="Calibri"/>
                <a:ea typeface="Calibri" panose="020F0502020204030204" pitchFamily="34" charset="0"/>
                <a:cs typeface="Calibri"/>
              </a:rPr>
              <a:t>dat</a:t>
            </a:r>
            <a:r>
              <a:rPr lang="fr-BE" sz="2800" dirty="0">
                <a:effectLst/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fr-BE" sz="2800" dirty="0" err="1">
                <a:effectLst/>
                <a:latin typeface="Calibri"/>
                <a:ea typeface="Calibri" panose="020F0502020204030204" pitchFamily="34" charset="0"/>
                <a:cs typeface="Calibri"/>
              </a:rPr>
              <a:t>aan</a:t>
            </a:r>
            <a:r>
              <a:rPr lang="fr-BE" sz="2800" dirty="0">
                <a:effectLst/>
                <a:latin typeface="Calibri"/>
                <a:ea typeface="Calibri" panose="020F0502020204030204" pitchFamily="34" charset="0"/>
                <a:cs typeface="Calibri"/>
              </a:rPr>
              <a:t> de </a:t>
            </a:r>
            <a:r>
              <a:rPr lang="fr-BE" sz="2800" dirty="0" err="1">
                <a:effectLst/>
                <a:latin typeface="Calibri"/>
                <a:ea typeface="Calibri" panose="020F0502020204030204" pitchFamily="34" charset="0"/>
                <a:cs typeface="Calibri"/>
              </a:rPr>
              <a:t>logistieke</a:t>
            </a:r>
            <a:r>
              <a:rPr lang="fr-BE" sz="2800" dirty="0">
                <a:effectLst/>
                <a:latin typeface="Calibri"/>
                <a:ea typeface="Calibri" panose="020F0502020204030204" pitchFamily="34" charset="0"/>
                <a:cs typeface="Calibri"/>
              </a:rPr>
              <a:t> en </a:t>
            </a:r>
            <a:r>
              <a:rPr lang="fr-BE" sz="2800" dirty="0" err="1">
                <a:effectLst/>
                <a:latin typeface="Calibri"/>
                <a:ea typeface="Calibri" panose="020F0502020204030204" pitchFamily="34" charset="0"/>
                <a:cs typeface="Calibri"/>
              </a:rPr>
              <a:t>operationele</a:t>
            </a:r>
            <a:r>
              <a:rPr lang="fr-BE" sz="2800" dirty="0">
                <a:effectLst/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fr-BE" sz="2800" dirty="0" err="1">
                <a:effectLst/>
                <a:latin typeface="Calibri"/>
                <a:ea typeface="Calibri" panose="020F0502020204030204" pitchFamily="34" charset="0"/>
                <a:cs typeface="Calibri"/>
              </a:rPr>
              <a:t>voorwaarden</a:t>
            </a:r>
            <a:r>
              <a:rPr lang="fr-BE" sz="2800" dirty="0">
                <a:effectLst/>
                <a:latin typeface="Calibri"/>
                <a:ea typeface="Calibri" panose="020F0502020204030204" pitchFamily="34" charset="0"/>
                <a:cs typeface="Calibri"/>
              </a:rPr>
              <a:t> (</a:t>
            </a:r>
            <a:r>
              <a:rPr lang="fr-BE" sz="2800" dirty="0" err="1">
                <a:effectLst/>
                <a:latin typeface="Calibri"/>
                <a:ea typeface="Calibri" panose="020F0502020204030204" pitchFamily="34" charset="0"/>
                <a:cs typeface="Calibri"/>
              </a:rPr>
              <a:t>obv</a:t>
            </a:r>
            <a:r>
              <a:rPr lang="fr-BE" sz="2800" dirty="0">
                <a:effectLst/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fr-BE" sz="2800" dirty="0" err="1">
                <a:effectLst/>
                <a:latin typeface="Calibri"/>
                <a:ea typeface="Calibri" panose="020F0502020204030204" pitchFamily="34" charset="0"/>
                <a:cs typeface="Calibri"/>
              </a:rPr>
              <a:t>risicoanalyse</a:t>
            </a:r>
            <a:r>
              <a:rPr lang="fr-BE" sz="2800" dirty="0">
                <a:effectLst/>
                <a:latin typeface="Calibri"/>
                <a:ea typeface="Calibri" panose="020F0502020204030204" pitchFamily="34" charset="0"/>
                <a:cs typeface="Calibri"/>
              </a:rPr>
              <a:t> ) </a:t>
            </a:r>
            <a:r>
              <a:rPr lang="fr-BE" sz="2800" dirty="0" err="1">
                <a:effectLst/>
                <a:latin typeface="Calibri"/>
                <a:ea typeface="Calibri" panose="020F0502020204030204" pitchFamily="34" charset="0"/>
                <a:cs typeface="Calibri"/>
              </a:rPr>
              <a:t>voldaan</a:t>
            </a:r>
            <a:r>
              <a:rPr lang="fr-BE" sz="2800" dirty="0">
                <a:effectLst/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fr-BE" sz="2800" dirty="0" err="1">
                <a:effectLst/>
                <a:latin typeface="Calibri"/>
                <a:ea typeface="Calibri" panose="020F0502020204030204" pitchFamily="34" charset="0"/>
                <a:cs typeface="Calibri"/>
              </a:rPr>
              <a:t>is</a:t>
            </a:r>
            <a:r>
              <a:rPr lang="fr-BE" sz="2800" dirty="0">
                <a:effectLst/>
                <a:latin typeface="Calibri"/>
                <a:ea typeface="Calibri" panose="020F0502020204030204" pitchFamily="34" charset="0"/>
                <a:cs typeface="Calibri"/>
              </a:rPr>
              <a:t>.</a:t>
            </a:r>
            <a:r>
              <a:rPr lang="fr-BE" dirty="0">
                <a:latin typeface="Calibri"/>
                <a:ea typeface="Calibri" panose="020F0502020204030204" pitchFamily="34" charset="0"/>
                <a:cs typeface="Calibri"/>
              </a:rPr>
              <a:t> </a:t>
            </a:r>
            <a:endParaRPr lang="fr-BE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/>
            </a:endParaRPr>
          </a:p>
          <a:p>
            <a:pPr algn="just"/>
            <a:r>
              <a:rPr lang="fr-BE" sz="2800" dirty="0">
                <a:effectLst/>
                <a:latin typeface="Calibri"/>
                <a:ea typeface="Calibri" panose="020F0502020204030204" pitchFamily="34" charset="0"/>
                <a:cs typeface="Calibri"/>
              </a:rPr>
              <a:t>De</a:t>
            </a:r>
            <a:r>
              <a:rPr lang="fr-BE" dirty="0"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fr-BE" dirty="0" err="1">
                <a:latin typeface="Calibri"/>
                <a:ea typeface="Calibri" panose="020F0502020204030204" pitchFamily="34" charset="0"/>
                <a:cs typeface="Calibri"/>
              </a:rPr>
              <a:t>verantwoordelijke</a:t>
            </a:r>
            <a:r>
              <a:rPr lang="fr-BE" sz="2800" dirty="0">
                <a:effectLst/>
                <a:latin typeface="Calibri"/>
                <a:ea typeface="Calibri" panose="020F0502020204030204" pitchFamily="34" charset="0"/>
                <a:cs typeface="Calibri"/>
              </a:rPr>
              <a:t> CLB arts of CLB </a:t>
            </a:r>
            <a:r>
              <a:rPr lang="fr-BE" sz="2800" dirty="0" err="1">
                <a:effectLst/>
                <a:latin typeface="Calibri"/>
                <a:ea typeface="Calibri" panose="020F0502020204030204" pitchFamily="34" charset="0"/>
                <a:cs typeface="Calibri"/>
              </a:rPr>
              <a:t>verpleegkundige</a:t>
            </a:r>
            <a:r>
              <a:rPr lang="fr-BE" sz="2800" dirty="0">
                <a:effectLst/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fr-BE" sz="2800" dirty="0" err="1">
                <a:effectLst/>
                <a:latin typeface="Calibri"/>
                <a:ea typeface="Calibri" panose="020F0502020204030204" pitchFamily="34" charset="0"/>
                <a:cs typeface="Calibri"/>
              </a:rPr>
              <a:t>is</a:t>
            </a:r>
            <a:r>
              <a:rPr lang="fr-BE" sz="2800" dirty="0">
                <a:effectLst/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fr-BE" sz="2800" b="1" dirty="0" err="1">
                <a:effectLst/>
                <a:latin typeface="Calibri"/>
                <a:ea typeface="Calibri" panose="020F0502020204030204" pitchFamily="34" charset="0"/>
                <a:cs typeface="Calibri"/>
              </a:rPr>
              <a:t>aanwezig</a:t>
            </a:r>
            <a:r>
              <a:rPr lang="fr-BE" sz="2800" dirty="0">
                <a:effectLst/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fr-BE" sz="2800" dirty="0" err="1">
                <a:effectLst/>
                <a:latin typeface="Calibri"/>
                <a:ea typeface="Calibri" panose="020F0502020204030204" pitchFamily="34" charset="0"/>
                <a:cs typeface="Calibri"/>
              </a:rPr>
              <a:t>bij</a:t>
            </a:r>
            <a:r>
              <a:rPr lang="fr-BE" dirty="0">
                <a:latin typeface="Calibri"/>
                <a:ea typeface="Calibri" panose="020F0502020204030204" pitchFamily="34" charset="0"/>
                <a:cs typeface="Calibri"/>
              </a:rPr>
              <a:t> </a:t>
            </a:r>
            <a:r>
              <a:rPr lang="fr-BE" dirty="0" err="1">
                <a:latin typeface="Calibri"/>
                <a:ea typeface="Calibri" panose="020F0502020204030204" pitchFamily="34" charset="0"/>
                <a:cs typeface="Calibri"/>
              </a:rPr>
              <a:t>opleiding</a:t>
            </a:r>
            <a:r>
              <a:rPr lang="fr-BE" dirty="0">
                <a:latin typeface="Calibri"/>
                <a:ea typeface="Calibri" panose="020F0502020204030204" pitchFamily="34" charset="0"/>
                <a:cs typeface="Calibri"/>
              </a:rPr>
              <a:t>/1</a:t>
            </a:r>
            <a:r>
              <a:rPr lang="fr-BE" baseline="30000" dirty="0">
                <a:latin typeface="Calibri"/>
                <a:ea typeface="Calibri" panose="020F0502020204030204" pitchFamily="34" charset="0"/>
                <a:cs typeface="Calibri"/>
              </a:rPr>
              <a:t>e</a:t>
            </a:r>
            <a:r>
              <a:rPr lang="fr-BE" sz="2800" dirty="0">
                <a:effectLst/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fr-BE" sz="2800" dirty="0" err="1">
                <a:effectLst/>
                <a:latin typeface="Calibri"/>
                <a:ea typeface="Calibri" panose="020F0502020204030204" pitchFamily="34" charset="0"/>
                <a:cs typeface="Calibri"/>
              </a:rPr>
              <a:t>testafnames</a:t>
            </a:r>
            <a:r>
              <a:rPr lang="fr-BE" sz="2800" dirty="0">
                <a:effectLst/>
                <a:latin typeface="Calibri"/>
                <a:ea typeface="Calibri" panose="020F0502020204030204" pitchFamily="34" charset="0"/>
                <a:cs typeface="Calibri"/>
              </a:rPr>
              <a:t> om de </a:t>
            </a:r>
            <a:r>
              <a:rPr lang="fr-BE" sz="2800" dirty="0" err="1">
                <a:effectLst/>
                <a:latin typeface="Calibri"/>
                <a:ea typeface="Calibri" panose="020F0502020204030204" pitchFamily="34" charset="0"/>
                <a:cs typeface="Calibri"/>
              </a:rPr>
              <a:t>vrijwilligers</a:t>
            </a:r>
            <a:r>
              <a:rPr lang="fr-BE" sz="2800" dirty="0">
                <a:effectLst/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fr-BE" sz="2800" dirty="0" err="1">
                <a:effectLst/>
                <a:latin typeface="Calibri"/>
                <a:ea typeface="Calibri" panose="020F0502020204030204" pitchFamily="34" charset="0"/>
                <a:cs typeface="Calibri"/>
              </a:rPr>
              <a:t>bij</a:t>
            </a:r>
            <a:r>
              <a:rPr lang="fr-BE" sz="2800" dirty="0">
                <a:effectLst/>
                <a:latin typeface="Calibri"/>
                <a:ea typeface="Calibri" panose="020F0502020204030204" pitchFamily="34" charset="0"/>
                <a:cs typeface="Calibri"/>
              </a:rPr>
              <a:t> te </a:t>
            </a:r>
            <a:r>
              <a:rPr lang="fr-BE" sz="2800" dirty="0" err="1">
                <a:effectLst/>
                <a:latin typeface="Calibri"/>
                <a:ea typeface="Calibri" panose="020F0502020204030204" pitchFamily="34" charset="0"/>
                <a:cs typeface="Calibri"/>
              </a:rPr>
              <a:t>staan</a:t>
            </a:r>
            <a:r>
              <a:rPr lang="fr-BE" sz="2800" dirty="0">
                <a:effectLst/>
                <a:latin typeface="Calibri"/>
                <a:ea typeface="Calibri" panose="020F0502020204030204" pitchFamily="34" charset="0"/>
                <a:cs typeface="Calibri"/>
              </a:rPr>
              <a:t> en </a:t>
            </a:r>
            <a:r>
              <a:rPr lang="fr-BE" sz="2800" dirty="0" err="1">
                <a:effectLst/>
                <a:latin typeface="Calibri"/>
                <a:ea typeface="Calibri" panose="020F0502020204030204" pitchFamily="34" charset="0"/>
                <a:cs typeface="Calibri"/>
              </a:rPr>
              <a:t>onmiddellijk</a:t>
            </a:r>
            <a:r>
              <a:rPr lang="fr-BE" sz="2800" dirty="0">
                <a:effectLst/>
                <a:latin typeface="Calibri"/>
                <a:ea typeface="Calibri" panose="020F0502020204030204" pitchFamily="34" charset="0"/>
                <a:cs typeface="Calibri"/>
              </a:rPr>
              <a:t> te </a:t>
            </a:r>
            <a:r>
              <a:rPr lang="fr-BE" sz="2800" dirty="0" err="1">
                <a:effectLst/>
                <a:latin typeface="Calibri"/>
                <a:ea typeface="Calibri" panose="020F0502020204030204" pitchFamily="34" charset="0"/>
                <a:cs typeface="Calibri"/>
              </a:rPr>
              <a:t>kunnen</a:t>
            </a:r>
            <a:r>
              <a:rPr lang="fr-BE" sz="2800" dirty="0">
                <a:effectLst/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fr-BE" sz="2800" dirty="0" err="1">
                <a:effectLst/>
                <a:latin typeface="Calibri"/>
                <a:ea typeface="Calibri" panose="020F0502020204030204" pitchFamily="34" charset="0"/>
                <a:cs typeface="Calibri"/>
              </a:rPr>
              <a:t>ingaan</a:t>
            </a:r>
            <a:r>
              <a:rPr lang="fr-BE" sz="2800" dirty="0">
                <a:effectLst/>
                <a:latin typeface="Calibri"/>
                <a:ea typeface="Calibri" panose="020F0502020204030204" pitchFamily="34" charset="0"/>
                <a:cs typeface="Calibri"/>
              </a:rPr>
              <a:t> op </a:t>
            </a:r>
            <a:r>
              <a:rPr lang="fr-BE" sz="2800" dirty="0" err="1">
                <a:effectLst/>
                <a:latin typeface="Calibri"/>
                <a:ea typeface="Calibri" panose="020F0502020204030204" pitchFamily="34" charset="0"/>
                <a:cs typeface="Calibri"/>
              </a:rPr>
              <a:t>vragen</a:t>
            </a:r>
            <a:r>
              <a:rPr lang="fr-BE" sz="2800" dirty="0">
                <a:effectLst/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fr-BE" sz="2800" dirty="0" err="1">
                <a:effectLst/>
                <a:latin typeface="Calibri"/>
                <a:ea typeface="Calibri" panose="020F0502020204030204" pitchFamily="34" charset="0"/>
                <a:cs typeface="Calibri"/>
              </a:rPr>
              <a:t>vanwege</a:t>
            </a:r>
            <a:r>
              <a:rPr lang="fr-BE" sz="2800" dirty="0">
                <a:effectLst/>
                <a:latin typeface="Calibri"/>
                <a:ea typeface="Calibri" panose="020F0502020204030204" pitchFamily="34" charset="0"/>
                <a:cs typeface="Calibri"/>
              </a:rPr>
              <a:t> de </a:t>
            </a:r>
            <a:r>
              <a:rPr lang="fr-BE" sz="2800" dirty="0" err="1">
                <a:effectLst/>
                <a:latin typeface="Calibri"/>
                <a:ea typeface="Calibri" panose="020F0502020204030204" pitchFamily="34" charset="0"/>
                <a:cs typeface="Calibri"/>
              </a:rPr>
              <a:t>vrijwilligers</a:t>
            </a:r>
            <a:r>
              <a:rPr lang="fr-BE" sz="2800" dirty="0">
                <a:effectLst/>
                <a:latin typeface="Calibri"/>
                <a:ea typeface="Calibri" panose="020F0502020204030204" pitchFamily="34" charset="0"/>
                <a:cs typeface="Calibri"/>
              </a:rPr>
              <a:t>. </a:t>
            </a:r>
            <a:r>
              <a:rPr lang="fr-BE" sz="2800" dirty="0" err="1">
                <a:effectLst/>
                <a:latin typeface="Calibri"/>
                <a:ea typeface="Calibri" panose="020F0502020204030204" pitchFamily="34" charset="0"/>
                <a:cs typeface="Calibri"/>
              </a:rPr>
              <a:t>Wanneer</a:t>
            </a:r>
            <a:r>
              <a:rPr lang="fr-BE" sz="2800" dirty="0">
                <a:effectLst/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fr-BE" sz="2800" dirty="0" err="1">
                <a:effectLst/>
                <a:latin typeface="Calibri"/>
                <a:ea typeface="Calibri" panose="020F0502020204030204" pitchFamily="34" charset="0"/>
                <a:cs typeface="Calibri"/>
              </a:rPr>
              <a:t>blijkt</a:t>
            </a:r>
            <a:r>
              <a:rPr lang="fr-BE" sz="2800" dirty="0">
                <a:effectLst/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fr-BE" sz="2800" dirty="0" err="1">
                <a:effectLst/>
                <a:latin typeface="Calibri"/>
                <a:ea typeface="Calibri" panose="020F0502020204030204" pitchFamily="34" charset="0"/>
                <a:cs typeface="Calibri"/>
              </a:rPr>
              <a:t>dat</a:t>
            </a:r>
            <a:r>
              <a:rPr lang="fr-BE" sz="2800" dirty="0">
                <a:effectLst/>
                <a:latin typeface="Calibri"/>
                <a:ea typeface="Calibri" panose="020F0502020204030204" pitchFamily="34" charset="0"/>
                <a:cs typeface="Calibri"/>
              </a:rPr>
              <a:t> de </a:t>
            </a:r>
            <a:r>
              <a:rPr lang="fr-BE" sz="2800" dirty="0" err="1">
                <a:effectLst/>
                <a:latin typeface="Calibri"/>
                <a:ea typeface="Calibri" panose="020F0502020204030204" pitchFamily="34" charset="0"/>
                <a:cs typeface="Calibri"/>
              </a:rPr>
              <a:t>vrijwilligers</a:t>
            </a:r>
            <a:r>
              <a:rPr lang="fr-BE" sz="2800" dirty="0">
                <a:effectLst/>
                <a:latin typeface="Calibri"/>
                <a:ea typeface="Calibri" panose="020F0502020204030204" pitchFamily="34" charset="0"/>
                <a:cs typeface="Calibri"/>
              </a:rPr>
              <a:t> de </a:t>
            </a:r>
            <a:r>
              <a:rPr lang="fr-BE" sz="2800" dirty="0" err="1">
                <a:effectLst/>
                <a:latin typeface="Calibri"/>
                <a:ea typeface="Calibri" panose="020F0502020204030204" pitchFamily="34" charset="0"/>
                <a:cs typeface="Calibri"/>
              </a:rPr>
              <a:t>procedure</a:t>
            </a:r>
            <a:r>
              <a:rPr lang="fr-BE" sz="2800" dirty="0">
                <a:effectLst/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fr-BE" sz="2800" dirty="0" err="1">
                <a:effectLst/>
                <a:latin typeface="Calibri"/>
                <a:ea typeface="Calibri" panose="020F0502020204030204" pitchFamily="34" charset="0"/>
                <a:cs typeface="Calibri"/>
              </a:rPr>
              <a:t>beheersen</a:t>
            </a:r>
            <a:r>
              <a:rPr lang="fr-BE" sz="2800" dirty="0">
                <a:effectLst/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fr-BE" sz="2800" dirty="0" err="1">
                <a:effectLst/>
                <a:latin typeface="Calibri"/>
                <a:ea typeface="Calibri" panose="020F0502020204030204" pitchFamily="34" charset="0"/>
                <a:cs typeface="Calibri"/>
              </a:rPr>
              <a:t>blijven</a:t>
            </a:r>
            <a:r>
              <a:rPr lang="fr-BE" sz="2800" dirty="0">
                <a:effectLst/>
                <a:latin typeface="Calibri"/>
                <a:ea typeface="Calibri" panose="020F0502020204030204" pitchFamily="34" charset="0"/>
                <a:cs typeface="Calibri"/>
              </a:rPr>
              <a:t> de</a:t>
            </a:r>
            <a:r>
              <a:rPr lang="fr-BE" dirty="0"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fr-BE" dirty="0" err="1">
                <a:latin typeface="Calibri"/>
                <a:ea typeface="Calibri" panose="020F0502020204030204" pitchFamily="34" charset="0"/>
                <a:cs typeface="Calibri"/>
              </a:rPr>
              <a:t>verantwoordelijke</a:t>
            </a:r>
            <a:r>
              <a:rPr lang="fr-BE" sz="2800" dirty="0">
                <a:effectLst/>
                <a:latin typeface="Calibri"/>
                <a:ea typeface="Calibri" panose="020F0502020204030204" pitchFamily="34" charset="0"/>
                <a:cs typeface="Calibri"/>
              </a:rPr>
              <a:t> arts en </a:t>
            </a:r>
            <a:r>
              <a:rPr lang="fr-BE" dirty="0">
                <a:latin typeface="Calibri"/>
                <a:ea typeface="Calibri" panose="020F0502020204030204" pitchFamily="34" charset="0"/>
                <a:cs typeface="Calibri"/>
              </a:rPr>
              <a:t>of </a:t>
            </a:r>
            <a:r>
              <a:rPr lang="fr-BE" dirty="0" err="1">
                <a:latin typeface="Calibri"/>
                <a:ea typeface="Calibri" panose="020F0502020204030204" pitchFamily="34" charset="0"/>
                <a:cs typeface="Calibri"/>
              </a:rPr>
              <a:t>verpleegkundige</a:t>
            </a:r>
            <a:r>
              <a:rPr lang="fr-BE" sz="2800" dirty="0">
                <a:effectLst/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fr-BE" sz="2800" b="1" dirty="0" err="1">
                <a:effectLst/>
                <a:latin typeface="Calibri"/>
                <a:ea typeface="Calibri" panose="020F0502020204030204" pitchFamily="34" charset="0"/>
                <a:cs typeface="Calibri"/>
              </a:rPr>
              <a:t>telefonisch</a:t>
            </a:r>
            <a:r>
              <a:rPr lang="fr-BE" sz="2800" b="1" dirty="0">
                <a:effectLst/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fr-BE" sz="2800" b="1" dirty="0" err="1">
                <a:effectLst/>
                <a:latin typeface="Calibri"/>
                <a:ea typeface="Calibri" panose="020F0502020204030204" pitchFamily="34" charset="0"/>
                <a:cs typeface="Calibri"/>
              </a:rPr>
              <a:t>bereikbaar</a:t>
            </a:r>
            <a:r>
              <a:rPr lang="fr-BE" sz="2800" dirty="0">
                <a:effectLst/>
                <a:latin typeface="Calibri"/>
                <a:ea typeface="Calibri" panose="020F0502020204030204" pitchFamily="34" charset="0"/>
                <a:cs typeface="Calibri"/>
              </a:rPr>
              <a:t>.</a:t>
            </a:r>
            <a:endParaRPr lang="nl-BE" sz="2800" dirty="0">
              <a:effectLst/>
              <a:latin typeface="Calibri"/>
              <a:ea typeface="Calibri" panose="020F0502020204030204" pitchFamily="34" charset="0"/>
              <a:cs typeface="Calibri"/>
            </a:endParaRPr>
          </a:p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727160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tekst, whiteboard&#10;&#10;Automatisch gegenereerde beschrijving">
            <a:extLst>
              <a:ext uri="{FF2B5EF4-FFF2-40B4-BE49-F238E27FC236}">
                <a16:creationId xmlns:a16="http://schemas.microsoft.com/office/drawing/2014/main" id="{9FE261B0-17BF-46E3-A57C-6DB593388E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6" b="1372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3737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C3CE5E-636A-4FA0-8458-13820D700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288" y="365125"/>
            <a:ext cx="11323320" cy="1325563"/>
          </a:xfrm>
        </p:spPr>
        <p:txBody>
          <a:bodyPr anchor="ctr">
            <a:normAutofit/>
          </a:bodyPr>
          <a:lstStyle/>
          <a:p>
            <a:r>
              <a:rPr lang="nl-BE">
                <a:latin typeface="Calibri"/>
                <a:cs typeface="Calibri"/>
              </a:rPr>
              <a:t>Communicatiematrix</a:t>
            </a:r>
            <a:endParaRPr lang="nl-NL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6F4A988-4422-4D4D-B6DE-9B52271216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9288" y="1690688"/>
            <a:ext cx="8675440" cy="4464812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buNone/>
            </a:pPr>
            <a:endParaRPr lang="en-US" sz="7000"/>
          </a:p>
          <a:p>
            <a:pPr marL="0" indent="0">
              <a:buNone/>
            </a:pPr>
            <a:br>
              <a:rPr lang="en-US" sz="6000"/>
            </a:br>
            <a:endParaRPr lang="en-US" sz="6000"/>
          </a:p>
          <a:p>
            <a:endParaRPr lang="en-US"/>
          </a:p>
          <a:p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br>
              <a:rPr lang="en-US"/>
            </a:br>
            <a:endParaRPr lang="en-US"/>
          </a:p>
          <a:p>
            <a:endParaRPr lang="en-US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1830246A-35F0-48AB-BD2A-E8A27975089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114" y="5530647"/>
            <a:ext cx="1099189" cy="788799"/>
          </a:xfrm>
          <a:prstGeom prst="rect">
            <a:avLst/>
          </a:prstGeom>
          <a:noFill/>
        </p:spPr>
      </p:pic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13AAA674-3EE4-40EC-921C-38505D49FE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7440370"/>
              </p:ext>
            </p:extLst>
          </p:nvPr>
        </p:nvGraphicFramePr>
        <p:xfrm>
          <a:off x="282222" y="1509888"/>
          <a:ext cx="10544064" cy="48506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94749">
                  <a:extLst>
                    <a:ext uri="{9D8B030D-6E8A-4147-A177-3AD203B41FA5}">
                      <a16:colId xmlns:a16="http://schemas.microsoft.com/office/drawing/2014/main" val="3576072282"/>
                    </a:ext>
                  </a:extLst>
                </a:gridCol>
                <a:gridCol w="2994749">
                  <a:extLst>
                    <a:ext uri="{9D8B030D-6E8A-4147-A177-3AD203B41FA5}">
                      <a16:colId xmlns:a16="http://schemas.microsoft.com/office/drawing/2014/main" val="2935234894"/>
                    </a:ext>
                  </a:extLst>
                </a:gridCol>
                <a:gridCol w="2277283">
                  <a:extLst>
                    <a:ext uri="{9D8B030D-6E8A-4147-A177-3AD203B41FA5}">
                      <a16:colId xmlns:a16="http://schemas.microsoft.com/office/drawing/2014/main" val="1291320126"/>
                    </a:ext>
                  </a:extLst>
                </a:gridCol>
                <a:gridCol w="2277283">
                  <a:extLst>
                    <a:ext uri="{9D8B030D-6E8A-4147-A177-3AD203B41FA5}">
                      <a16:colId xmlns:a16="http://schemas.microsoft.com/office/drawing/2014/main" val="3576020617"/>
                    </a:ext>
                  </a:extLst>
                </a:gridCol>
              </a:tblGrid>
              <a:tr h="192625">
                <a:tc>
                  <a:txBody>
                    <a:bodyPr/>
                    <a:lstStyle/>
                    <a:p>
                      <a:pPr algn="ctr"/>
                      <a:r>
                        <a:rPr lang="nl-BE" sz="1200">
                          <a:effectLst/>
                        </a:rPr>
                        <a:t>Doelgroep</a:t>
                      </a:r>
                      <a:endParaRPr lang="nl-BE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200">
                          <a:effectLst/>
                        </a:rPr>
                        <a:t>Wat moet gecommuniceerd worden?</a:t>
                      </a:r>
                      <a:endParaRPr lang="nl-BE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200">
                          <a:effectLst/>
                        </a:rPr>
                        <a:t>Door wie?</a:t>
                      </a:r>
                      <a:endParaRPr lang="nl-BE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200">
                          <a:effectLst/>
                        </a:rPr>
                        <a:t>Hoe?</a:t>
                      </a:r>
                      <a:endParaRPr lang="nl-BE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4996892"/>
                  </a:ext>
                </a:extLst>
              </a:tr>
              <a:tr h="577878">
                <a:tc>
                  <a:txBody>
                    <a:bodyPr/>
                    <a:lstStyle/>
                    <a:p>
                      <a:pPr algn="ctr"/>
                      <a:r>
                        <a:rPr lang="nl-BE" sz="1200">
                          <a:effectLst/>
                        </a:rPr>
                        <a:t>Ouders, leerlingen, personeel</a:t>
                      </a:r>
                      <a:endParaRPr lang="nl-BE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/>
                      <a:r>
                        <a:rPr lang="nl-BE" sz="1200">
                          <a:effectLst/>
                        </a:rPr>
                        <a:t>Doel van het project en werkwijze</a:t>
                      </a:r>
                      <a:endParaRPr lang="nl-BE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200">
                          <a:effectLst/>
                        </a:rPr>
                        <a:t>CLB</a:t>
                      </a:r>
                      <a:endParaRPr lang="nl-BE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200">
                          <a:effectLst/>
                        </a:rPr>
                        <a:t>Brief, website CLB, website school (persoonlijk contact via telnummer op de brief)</a:t>
                      </a:r>
                      <a:endParaRPr lang="nl-BE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68772210"/>
                  </a:ext>
                </a:extLst>
              </a:tr>
              <a:tr h="1313358">
                <a:tc>
                  <a:txBody>
                    <a:bodyPr/>
                    <a:lstStyle/>
                    <a:p>
                      <a:pPr algn="ctr"/>
                      <a:r>
                        <a:rPr lang="nl-BE" sz="1200">
                          <a:effectLst/>
                        </a:rPr>
                        <a:t>Leerling</a:t>
                      </a:r>
                      <a:endParaRPr lang="nl-BE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/>
                      <a:r>
                        <a:rPr lang="nl-BE" sz="1200">
                          <a:effectLst/>
                        </a:rPr>
                        <a:t>Je bent een HRC + advies</a:t>
                      </a:r>
                      <a:endParaRPr lang="nl-BE">
                        <a:effectLst/>
                      </a:endParaRPr>
                    </a:p>
                    <a:p>
                      <a:pPr marL="342900" lvl="0" indent="-342900"/>
                      <a:r>
                        <a:rPr lang="nl-BE" sz="1200">
                          <a:effectLst/>
                        </a:rPr>
                        <a:t>Je kan gebruik maken van een </a:t>
                      </a:r>
                      <a:r>
                        <a:rPr lang="nl-BE" sz="1200" err="1">
                          <a:effectLst/>
                        </a:rPr>
                        <a:t>sneltest</a:t>
                      </a:r>
                      <a:r>
                        <a:rPr lang="nl-BE" sz="1200">
                          <a:effectLst/>
                        </a:rPr>
                        <a:t> (doel </a:t>
                      </a:r>
                      <a:r>
                        <a:rPr lang="nl-BE" sz="1200" err="1">
                          <a:effectLst/>
                        </a:rPr>
                        <a:t>sneltest</a:t>
                      </a:r>
                      <a:r>
                        <a:rPr lang="nl-BE" sz="1200">
                          <a:effectLst/>
                        </a:rPr>
                        <a:t> duiden + kan geweigerd worden)</a:t>
                      </a:r>
                      <a:endParaRPr lang="nl-BE">
                        <a:effectLst/>
                      </a:endParaRPr>
                    </a:p>
                    <a:p>
                      <a:pPr marL="342900" lvl="0" indent="-342900"/>
                      <a:r>
                        <a:rPr lang="nl-BE" sz="1200">
                          <a:effectLst/>
                        </a:rPr>
                        <a:t>Vragen of </a:t>
                      </a:r>
                      <a:r>
                        <a:rPr lang="nl-BE" sz="1200" err="1">
                          <a:effectLst/>
                        </a:rPr>
                        <a:t>lln</a:t>
                      </a:r>
                      <a:r>
                        <a:rPr lang="nl-BE" sz="1200">
                          <a:effectLst/>
                        </a:rPr>
                        <a:t> ingaat op het aanbod</a:t>
                      </a:r>
                      <a:endParaRPr lang="nl-BE">
                        <a:effectLst/>
                      </a:endParaRPr>
                    </a:p>
                    <a:p>
                      <a:pPr marL="342900" lvl="0" indent="-342900"/>
                      <a:r>
                        <a:rPr lang="nl-BE" sz="1200">
                          <a:effectLst/>
                        </a:rPr>
                        <a:t>Indien ja: Afname </a:t>
                      </a:r>
                      <a:r>
                        <a:rPr lang="nl-BE" sz="1200" err="1">
                          <a:effectLst/>
                        </a:rPr>
                        <a:t>sneltest</a:t>
                      </a:r>
                      <a:r>
                        <a:rPr lang="nl-BE" sz="1200">
                          <a:effectLst/>
                        </a:rPr>
                        <a:t>: plaats en datum/tijdstip </a:t>
                      </a:r>
                      <a:endParaRPr lang="nl-BE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200">
                          <a:effectLst/>
                        </a:rPr>
                        <a:t>CLB</a:t>
                      </a:r>
                      <a:endParaRPr lang="nl-BE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200">
                          <a:effectLst/>
                        </a:rPr>
                        <a:t>Telefonisch contact + brief</a:t>
                      </a:r>
                      <a:endParaRPr lang="nl-BE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85630103"/>
                  </a:ext>
                </a:extLst>
              </a:tr>
              <a:tr h="1155754">
                <a:tc>
                  <a:txBody>
                    <a:bodyPr/>
                    <a:lstStyle/>
                    <a:p>
                      <a:pPr algn="ctr"/>
                      <a:r>
                        <a:rPr lang="nl-BE" sz="1200">
                          <a:effectLst/>
                        </a:rPr>
                        <a:t>Personeelslid</a:t>
                      </a:r>
                      <a:endParaRPr lang="nl-BE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/>
                      <a:r>
                        <a:rPr lang="nl-BE" sz="1200">
                          <a:effectLst/>
                        </a:rPr>
                        <a:t>Je bent een HRC + advies</a:t>
                      </a:r>
                      <a:endParaRPr lang="nl-BE">
                        <a:effectLst/>
                      </a:endParaRPr>
                    </a:p>
                    <a:p>
                      <a:pPr marL="342900" lvl="0" indent="-342900"/>
                      <a:r>
                        <a:rPr lang="nl-BE" sz="1200">
                          <a:effectLst/>
                        </a:rPr>
                        <a:t>Je kan gebruik maken van een </a:t>
                      </a:r>
                      <a:r>
                        <a:rPr lang="nl-BE" sz="1200" err="1">
                          <a:effectLst/>
                        </a:rPr>
                        <a:t>sneltest</a:t>
                      </a:r>
                      <a:endParaRPr lang="nl-BE" err="1">
                        <a:effectLst/>
                      </a:endParaRPr>
                    </a:p>
                    <a:p>
                      <a:pPr marL="342900" lvl="0" indent="-342900"/>
                      <a:r>
                        <a:rPr lang="nl-BE" sz="1200">
                          <a:effectLst/>
                        </a:rPr>
                        <a:t>Vragen of personeelslid ingaat op aanbod</a:t>
                      </a:r>
                      <a:endParaRPr lang="nl-BE">
                        <a:effectLst/>
                      </a:endParaRPr>
                    </a:p>
                    <a:p>
                      <a:pPr marL="342900" lvl="0" indent="-342900"/>
                      <a:r>
                        <a:rPr lang="nl-BE" sz="1200">
                          <a:effectLst/>
                        </a:rPr>
                        <a:t>Indien ja: Afname </a:t>
                      </a:r>
                      <a:r>
                        <a:rPr lang="nl-BE" sz="1200" err="1">
                          <a:effectLst/>
                        </a:rPr>
                        <a:t>sneltest</a:t>
                      </a:r>
                      <a:r>
                        <a:rPr lang="nl-BE" sz="1200">
                          <a:effectLst/>
                        </a:rPr>
                        <a:t>: plaats en datum/tijdstip</a:t>
                      </a:r>
                      <a:endParaRPr lang="nl-BE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200">
                          <a:effectLst/>
                        </a:rPr>
                        <a:t>CLB of arbeidsarts </a:t>
                      </a:r>
                      <a:endParaRPr lang="nl-BE">
                        <a:effectLst/>
                      </a:endParaRPr>
                    </a:p>
                    <a:p>
                      <a:pPr algn="ctr"/>
                      <a:r>
                        <a:rPr lang="nl-BE" sz="1200">
                          <a:effectLst/>
                        </a:rPr>
                        <a:t>(conform afspraken)</a:t>
                      </a:r>
                      <a:endParaRPr lang="nl-BE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200">
                          <a:effectLst/>
                        </a:rPr>
                        <a:t>Telefonisch contact + brief</a:t>
                      </a:r>
                      <a:endParaRPr lang="nl-BE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4277872"/>
                  </a:ext>
                </a:extLst>
              </a:tr>
              <a:tr h="192625">
                <a:tc>
                  <a:txBody>
                    <a:bodyPr/>
                    <a:lstStyle/>
                    <a:p>
                      <a:pPr algn="ctr"/>
                      <a:r>
                        <a:rPr lang="nl-BE" sz="1200">
                          <a:effectLst/>
                        </a:rPr>
                        <a:t>Leerling</a:t>
                      </a:r>
                      <a:endParaRPr lang="nl-BE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/>
                      <a:r>
                        <a:rPr lang="nl-BE" sz="1200">
                          <a:effectLst/>
                        </a:rPr>
                        <a:t>Aanmaak code </a:t>
                      </a:r>
                      <a:r>
                        <a:rPr lang="nl-BE" sz="1200" err="1">
                          <a:effectLst/>
                        </a:rPr>
                        <a:t>sneltest</a:t>
                      </a:r>
                      <a:r>
                        <a:rPr lang="nl-BE" sz="1200">
                          <a:effectLst/>
                        </a:rPr>
                        <a:t> </a:t>
                      </a:r>
                      <a:endParaRPr lang="nl-BE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200">
                          <a:effectLst/>
                        </a:rPr>
                        <a:t>CLB</a:t>
                      </a:r>
                      <a:endParaRPr lang="nl-BE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200">
                          <a:effectLst/>
                        </a:rPr>
                        <a:t>LARS</a:t>
                      </a:r>
                      <a:endParaRPr lang="nl-BE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06319107"/>
                  </a:ext>
                </a:extLst>
              </a:tr>
              <a:tr h="192625">
                <a:tc>
                  <a:txBody>
                    <a:bodyPr/>
                    <a:lstStyle/>
                    <a:p>
                      <a:pPr algn="ctr"/>
                      <a:r>
                        <a:rPr lang="nl-BE" sz="1200">
                          <a:effectLst/>
                        </a:rPr>
                        <a:t>Personeelslid</a:t>
                      </a:r>
                      <a:endParaRPr lang="nl-BE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/>
                      <a:r>
                        <a:rPr lang="nl-BE" sz="1200">
                          <a:effectLst/>
                        </a:rPr>
                        <a:t>Aanmaak code </a:t>
                      </a:r>
                      <a:r>
                        <a:rPr lang="nl-BE" sz="1200" err="1">
                          <a:effectLst/>
                        </a:rPr>
                        <a:t>sneltest</a:t>
                      </a:r>
                      <a:endParaRPr lang="nl-BE" err="1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200">
                          <a:effectLst/>
                        </a:rPr>
                        <a:t>Arbeidsarts</a:t>
                      </a:r>
                      <a:endParaRPr lang="nl-BE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200">
                          <a:effectLst/>
                        </a:rPr>
                        <a:t>Via voorschrijftool</a:t>
                      </a:r>
                      <a:endParaRPr lang="nl-BE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272673"/>
                  </a:ext>
                </a:extLst>
              </a:tr>
              <a:tr h="385250">
                <a:tc rowSpan="2">
                  <a:txBody>
                    <a:bodyPr/>
                    <a:lstStyle/>
                    <a:p>
                      <a:pPr algn="ctr"/>
                      <a:r>
                        <a:rPr lang="nl-BE" sz="1200">
                          <a:effectLst/>
                        </a:rPr>
                        <a:t>Rode Kruis</a:t>
                      </a:r>
                      <a:endParaRPr lang="nl-BE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/>
                      <a:r>
                        <a:rPr lang="nl-BE" sz="1200">
                          <a:effectLst/>
                        </a:rPr>
                        <a:t>Verwittigen: X aantal </a:t>
                      </a:r>
                      <a:r>
                        <a:rPr lang="nl-BE" sz="1200" err="1">
                          <a:effectLst/>
                        </a:rPr>
                        <a:t>sneltesten</a:t>
                      </a:r>
                      <a:r>
                        <a:rPr lang="nl-BE" sz="1200">
                          <a:effectLst/>
                        </a:rPr>
                        <a:t> af te nemen op datum en plaats</a:t>
                      </a:r>
                      <a:endParaRPr lang="nl-BE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200">
                          <a:effectLst/>
                        </a:rPr>
                        <a:t>CLB</a:t>
                      </a:r>
                      <a:endParaRPr lang="nl-BE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200">
                          <a:effectLst/>
                        </a:rPr>
                        <a:t>Planningstool (Google Agenda, </a:t>
                      </a:r>
                      <a:r>
                        <a:rPr lang="nl-BE" sz="1200" err="1">
                          <a:effectLst/>
                        </a:rPr>
                        <a:t>Sharepoint</a:t>
                      </a:r>
                      <a:r>
                        <a:rPr lang="nl-BE" sz="1200">
                          <a:effectLst/>
                        </a:rPr>
                        <a:t>, …)</a:t>
                      </a:r>
                      <a:endParaRPr lang="nl-BE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5518153"/>
                  </a:ext>
                </a:extLst>
              </a:tr>
              <a:tr h="455296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/>
                      <a:r>
                        <a:rPr lang="nl-BE" sz="1200">
                          <a:effectLst/>
                        </a:rPr>
                        <a:t>Bezorgen lijst met namen HRC + welke code ze meekrijgen </a:t>
                      </a:r>
                      <a:endParaRPr lang="nl-BE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200">
                          <a:effectLst/>
                        </a:rPr>
                        <a:t>CLB</a:t>
                      </a:r>
                      <a:endParaRPr lang="nl-BE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200">
                          <a:effectLst/>
                        </a:rPr>
                        <a:t>Excellijst LARS bezorgen via mail op e-mailadres XXX</a:t>
                      </a:r>
                      <a:endParaRPr lang="nl-BE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00292429"/>
                  </a:ext>
                </a:extLst>
              </a:tr>
              <a:tr h="385250">
                <a:tc>
                  <a:txBody>
                    <a:bodyPr/>
                    <a:lstStyle/>
                    <a:p>
                      <a:pPr algn="ctr"/>
                      <a:r>
                        <a:rPr lang="nl-BE" sz="1200">
                          <a:effectLst/>
                        </a:rPr>
                        <a:t>HRC</a:t>
                      </a:r>
                      <a:endParaRPr lang="nl-BE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/>
                      <a:r>
                        <a:rPr lang="nl-BE" sz="1200">
                          <a:effectLst/>
                        </a:rPr>
                        <a:t>Registratie wie getest werd + resultaat </a:t>
                      </a:r>
                      <a:r>
                        <a:rPr lang="nl-BE" sz="1200" err="1">
                          <a:effectLst/>
                        </a:rPr>
                        <a:t>sneltest</a:t>
                      </a:r>
                      <a:endParaRPr lang="nl-BE" err="1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200">
                          <a:effectLst/>
                        </a:rPr>
                        <a:t>Rode Kruis</a:t>
                      </a:r>
                      <a:endParaRPr lang="nl-BE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200">
                          <a:effectLst/>
                        </a:rPr>
                        <a:t>Excellijst + databank </a:t>
                      </a:r>
                      <a:r>
                        <a:rPr lang="nl-BE" sz="1200" err="1">
                          <a:effectLst/>
                        </a:rPr>
                        <a:t>Sciensano</a:t>
                      </a:r>
                      <a:endParaRPr lang="nl-BE" err="1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267947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83416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C3CE5E-636A-4FA0-8458-13820D700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288" y="365125"/>
            <a:ext cx="11323320" cy="1325563"/>
          </a:xfrm>
        </p:spPr>
        <p:txBody>
          <a:bodyPr anchor="ctr">
            <a:normAutofit/>
          </a:bodyPr>
          <a:lstStyle/>
          <a:p>
            <a:r>
              <a:rPr lang="nl-BE">
                <a:latin typeface="Calibri"/>
                <a:cs typeface="Calibri"/>
              </a:rPr>
              <a:t>Communicatiematrix</a:t>
            </a:r>
            <a:endParaRPr lang="nl-NL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6F4A988-4422-4D4D-B6DE-9B52271216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9288" y="1690688"/>
            <a:ext cx="8675440" cy="4464812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buNone/>
            </a:pPr>
            <a:endParaRPr lang="en-US" sz="7000"/>
          </a:p>
          <a:p>
            <a:pPr marL="0" indent="0">
              <a:buNone/>
            </a:pPr>
            <a:br>
              <a:rPr lang="en-US" sz="6000"/>
            </a:br>
            <a:endParaRPr lang="en-US" sz="6000"/>
          </a:p>
          <a:p>
            <a:endParaRPr lang="en-US"/>
          </a:p>
          <a:p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br>
              <a:rPr lang="en-US"/>
            </a:br>
            <a:endParaRPr lang="en-US"/>
          </a:p>
          <a:p>
            <a:endParaRPr lang="en-US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1830246A-35F0-48AB-BD2A-E8A27975089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448" y="5276648"/>
            <a:ext cx="1437855" cy="1042798"/>
          </a:xfrm>
          <a:prstGeom prst="rect">
            <a:avLst/>
          </a:prstGeom>
          <a:noFill/>
        </p:spPr>
      </p:pic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15C0F636-F1CC-414B-AE57-7AAEB7F186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4439286"/>
              </p:ext>
            </p:extLst>
          </p:nvPr>
        </p:nvGraphicFramePr>
        <p:xfrm>
          <a:off x="719666" y="2413000"/>
          <a:ext cx="9765882" cy="38638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73729">
                  <a:extLst>
                    <a:ext uri="{9D8B030D-6E8A-4147-A177-3AD203B41FA5}">
                      <a16:colId xmlns:a16="http://schemas.microsoft.com/office/drawing/2014/main" val="4072688085"/>
                    </a:ext>
                  </a:extLst>
                </a:gridCol>
                <a:gridCol w="2773729">
                  <a:extLst>
                    <a:ext uri="{9D8B030D-6E8A-4147-A177-3AD203B41FA5}">
                      <a16:colId xmlns:a16="http://schemas.microsoft.com/office/drawing/2014/main" val="4213583527"/>
                    </a:ext>
                  </a:extLst>
                </a:gridCol>
                <a:gridCol w="2109212">
                  <a:extLst>
                    <a:ext uri="{9D8B030D-6E8A-4147-A177-3AD203B41FA5}">
                      <a16:colId xmlns:a16="http://schemas.microsoft.com/office/drawing/2014/main" val="157902746"/>
                    </a:ext>
                  </a:extLst>
                </a:gridCol>
                <a:gridCol w="2109212">
                  <a:extLst>
                    <a:ext uri="{9D8B030D-6E8A-4147-A177-3AD203B41FA5}">
                      <a16:colId xmlns:a16="http://schemas.microsoft.com/office/drawing/2014/main" val="2868043164"/>
                    </a:ext>
                  </a:extLst>
                </a:gridCol>
              </a:tblGrid>
              <a:tr h="578061">
                <a:tc>
                  <a:txBody>
                    <a:bodyPr/>
                    <a:lstStyle/>
                    <a:p>
                      <a:pPr algn="ctr"/>
                      <a:endParaRPr lang="nl-BE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BE" sz="1200">
                          <a:effectLst/>
                        </a:rPr>
                        <a:t>Negatief resultaat + te nemen maatregelen </a:t>
                      </a:r>
                      <a:endParaRPr lang="nl-BE">
                        <a:effectLst/>
                      </a:endParaRPr>
                    </a:p>
                    <a:p>
                      <a:r>
                        <a:rPr lang="nl-BE" sz="1200">
                          <a:effectLst/>
                        </a:rPr>
                        <a:t>Q</a:t>
                      </a:r>
                      <a:endParaRPr lang="nl-BE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200">
                          <a:effectLst/>
                        </a:rPr>
                        <a:t>CLB</a:t>
                      </a:r>
                      <a:endParaRPr lang="nl-BE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200">
                          <a:effectLst/>
                        </a:rPr>
                        <a:t>Automatische generatie SMS met boodschap: je blijft HRC </a:t>
                      </a:r>
                      <a:endParaRPr lang="nl-BE">
                        <a:effectLst/>
                      </a:endParaRPr>
                    </a:p>
                    <a:p>
                      <a:pPr algn="ctr"/>
                      <a:r>
                        <a:rPr lang="nl-BE" sz="1200">
                          <a:effectLst/>
                        </a:rPr>
                        <a:t>(vanuit welk systeem?)</a:t>
                      </a:r>
                      <a:endParaRPr lang="nl-BE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43252210"/>
                  </a:ext>
                </a:extLst>
              </a:tr>
              <a:tr h="380303">
                <a:tc rowSpan="2">
                  <a:txBody>
                    <a:bodyPr/>
                    <a:lstStyle/>
                    <a:p>
                      <a:pPr algn="ctr"/>
                      <a:r>
                        <a:rPr lang="nl-BE" sz="1200">
                          <a:effectLst/>
                        </a:rPr>
                        <a:t>Personeelslid</a:t>
                      </a:r>
                      <a:endParaRPr lang="nl-BE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BE" sz="1200">
                          <a:effectLst/>
                        </a:rPr>
                        <a:t>Positief resultaat + te nemen maatregelen</a:t>
                      </a:r>
                      <a:endParaRPr lang="nl-BE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200">
                          <a:effectLst/>
                        </a:rPr>
                        <a:t>CLB</a:t>
                      </a:r>
                      <a:endParaRPr lang="nl-BE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200">
                          <a:effectLst/>
                        </a:rPr>
                        <a:t>Telefonisch contact op dag van afname</a:t>
                      </a:r>
                      <a:endParaRPr lang="nl-BE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98397388"/>
                  </a:ext>
                </a:extLst>
              </a:tr>
              <a:tr h="380303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>
                          <a:effectLst/>
                        </a:rPr>
                        <a:t>Negatief resultaat + te nemen maatregelen</a:t>
                      </a:r>
                      <a:endParaRPr lang="nl-BE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200">
                          <a:effectLst/>
                        </a:rPr>
                        <a:t>?</a:t>
                      </a:r>
                      <a:endParaRPr lang="nl-BE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200">
                          <a:effectLst/>
                        </a:rPr>
                        <a:t>Automatische generatie SMS (vanuit welk systeem?)</a:t>
                      </a:r>
                      <a:endParaRPr lang="nl-BE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39519940"/>
                  </a:ext>
                </a:extLst>
              </a:tr>
              <a:tr h="1171335">
                <a:tc>
                  <a:txBody>
                    <a:bodyPr/>
                    <a:lstStyle/>
                    <a:p>
                      <a:pPr algn="ctr"/>
                      <a:r>
                        <a:rPr lang="nl-BE" sz="1200">
                          <a:effectLst/>
                        </a:rPr>
                        <a:t>Leerling</a:t>
                      </a:r>
                      <a:endParaRPr lang="nl-BE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/>
                      <a:r>
                        <a:rPr lang="nl-BE" sz="1200">
                          <a:effectLst/>
                        </a:rPr>
                        <a:t>Aanmaak PCR code indien negatieve </a:t>
                      </a:r>
                      <a:r>
                        <a:rPr lang="nl-BE" sz="1200" err="1">
                          <a:effectLst/>
                        </a:rPr>
                        <a:t>sneltest</a:t>
                      </a:r>
                      <a:endParaRPr lang="nl-BE" err="1">
                        <a:effectLst/>
                      </a:endParaRPr>
                    </a:p>
                    <a:p>
                      <a:pPr marL="342900" lvl="0" indent="-342900"/>
                      <a:r>
                        <a:rPr lang="nl-BE" sz="1200">
                          <a:effectLst/>
                        </a:rPr>
                        <a:t>Aanmaak PCR code indien </a:t>
                      </a:r>
                      <a:r>
                        <a:rPr lang="nl-BE" sz="1200" err="1">
                          <a:effectLst/>
                        </a:rPr>
                        <a:t>sneltest</a:t>
                      </a:r>
                      <a:r>
                        <a:rPr lang="nl-BE" sz="1200">
                          <a:effectLst/>
                        </a:rPr>
                        <a:t> geweigerd of niet aanwezig</a:t>
                      </a:r>
                      <a:endParaRPr lang="nl-BE">
                        <a:effectLst/>
                      </a:endParaRPr>
                    </a:p>
                    <a:p>
                      <a:pPr marL="342900" lvl="0" indent="-342900"/>
                      <a:r>
                        <a:rPr lang="nl-BE" sz="1200">
                          <a:effectLst/>
                        </a:rPr>
                        <a:t>Bezorgen brief met instructies voor afname PCR </a:t>
                      </a:r>
                      <a:endParaRPr lang="nl-BE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200">
                          <a:effectLst/>
                        </a:rPr>
                        <a:t>CLB</a:t>
                      </a:r>
                      <a:endParaRPr lang="nl-BE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200">
                          <a:effectLst/>
                        </a:rPr>
                        <a:t>Via LARS</a:t>
                      </a:r>
                      <a:endParaRPr lang="nl-BE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21816332"/>
                  </a:ext>
                </a:extLst>
              </a:tr>
              <a:tr h="775820">
                <a:tc>
                  <a:txBody>
                    <a:bodyPr/>
                    <a:lstStyle/>
                    <a:p>
                      <a:pPr algn="ctr"/>
                      <a:r>
                        <a:rPr lang="nl-BE" sz="1200">
                          <a:effectLst/>
                        </a:rPr>
                        <a:t>Personeelslid</a:t>
                      </a:r>
                      <a:endParaRPr lang="nl-BE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/>
                      <a:r>
                        <a:rPr lang="nl-BE" sz="1200">
                          <a:effectLst/>
                        </a:rPr>
                        <a:t>Aanmaak PCR code indien negatieve </a:t>
                      </a:r>
                      <a:r>
                        <a:rPr lang="nl-BE" sz="1200" err="1">
                          <a:effectLst/>
                        </a:rPr>
                        <a:t>sneltest</a:t>
                      </a:r>
                      <a:endParaRPr lang="nl-BE" err="1">
                        <a:effectLst/>
                      </a:endParaRPr>
                    </a:p>
                    <a:p>
                      <a:pPr marL="342900" lvl="0" indent="-342900"/>
                      <a:r>
                        <a:rPr lang="nl-BE" sz="1200">
                          <a:effectLst/>
                        </a:rPr>
                        <a:t>Aanmaak PCR code indien </a:t>
                      </a:r>
                      <a:r>
                        <a:rPr lang="nl-BE" sz="1200" err="1">
                          <a:effectLst/>
                        </a:rPr>
                        <a:t>sneltest</a:t>
                      </a:r>
                      <a:r>
                        <a:rPr lang="nl-BE" sz="1200">
                          <a:effectLst/>
                        </a:rPr>
                        <a:t> geweigerd of niet aanwezig</a:t>
                      </a:r>
                      <a:endParaRPr lang="nl-BE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200">
                          <a:effectLst/>
                        </a:rPr>
                        <a:t>Arbeidsarts</a:t>
                      </a:r>
                      <a:endParaRPr lang="nl-BE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200">
                          <a:effectLst/>
                        </a:rPr>
                        <a:t>?</a:t>
                      </a:r>
                      <a:endParaRPr lang="nl-BE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66691154"/>
                  </a:ext>
                </a:extLst>
              </a:tr>
              <a:tr h="578061">
                <a:tc>
                  <a:txBody>
                    <a:bodyPr/>
                    <a:lstStyle/>
                    <a:p>
                      <a:pPr algn="ctr"/>
                      <a:r>
                        <a:rPr lang="nl-BE" sz="1200">
                          <a:effectLst/>
                        </a:rPr>
                        <a:t>Leerling en personeelslid</a:t>
                      </a:r>
                      <a:endParaRPr lang="nl-BE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BE" sz="1200">
                          <a:effectLst/>
                        </a:rPr>
                        <a:t>Communicatie resultaat PCR test na afname op dag 7 (indien </a:t>
                      </a:r>
                      <a:r>
                        <a:rPr lang="nl-BE" sz="1200" err="1">
                          <a:effectLst/>
                        </a:rPr>
                        <a:t>sneltest</a:t>
                      </a:r>
                      <a:r>
                        <a:rPr lang="nl-BE" sz="1200">
                          <a:effectLst/>
                        </a:rPr>
                        <a:t> negatief of niet afgenomen)</a:t>
                      </a:r>
                      <a:endParaRPr lang="nl-BE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200">
                          <a:effectLst/>
                        </a:rPr>
                        <a:t>CTC of huisarts</a:t>
                      </a:r>
                      <a:endParaRPr lang="nl-BE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200">
                          <a:effectLst/>
                        </a:rPr>
                        <a:t>/</a:t>
                      </a:r>
                      <a:endParaRPr lang="nl-BE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11393690"/>
                  </a:ext>
                </a:extLst>
              </a:tr>
            </a:tbl>
          </a:graphicData>
        </a:graphic>
      </p:graphicFrame>
      <p:graphicFrame>
        <p:nvGraphicFramePr>
          <p:cNvPr id="8" name="Tabel 7">
            <a:extLst>
              <a:ext uri="{FF2B5EF4-FFF2-40B4-BE49-F238E27FC236}">
                <a16:creationId xmlns:a16="http://schemas.microsoft.com/office/drawing/2014/main" id="{862716D7-5B25-4618-A282-9C2F057035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8350943"/>
              </p:ext>
            </p:extLst>
          </p:nvPr>
        </p:nvGraphicFramePr>
        <p:xfrm>
          <a:off x="733777" y="2031999"/>
          <a:ext cx="9741601" cy="365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34027">
                  <a:extLst>
                    <a:ext uri="{9D8B030D-6E8A-4147-A177-3AD203B41FA5}">
                      <a16:colId xmlns:a16="http://schemas.microsoft.com/office/drawing/2014/main" val="1347523536"/>
                    </a:ext>
                  </a:extLst>
                </a:gridCol>
                <a:gridCol w="2769305">
                  <a:extLst>
                    <a:ext uri="{9D8B030D-6E8A-4147-A177-3AD203B41FA5}">
                      <a16:colId xmlns:a16="http://schemas.microsoft.com/office/drawing/2014/main" val="1703896764"/>
                    </a:ext>
                  </a:extLst>
                </a:gridCol>
                <a:gridCol w="2125292">
                  <a:extLst>
                    <a:ext uri="{9D8B030D-6E8A-4147-A177-3AD203B41FA5}">
                      <a16:colId xmlns:a16="http://schemas.microsoft.com/office/drawing/2014/main" val="4018081204"/>
                    </a:ext>
                  </a:extLst>
                </a:gridCol>
                <a:gridCol w="2112977">
                  <a:extLst>
                    <a:ext uri="{9D8B030D-6E8A-4147-A177-3AD203B41FA5}">
                      <a16:colId xmlns:a16="http://schemas.microsoft.com/office/drawing/2014/main" val="205100213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nl-BE" sz="1200">
                          <a:effectLst/>
                        </a:rPr>
                        <a:t>Leerling </a:t>
                      </a:r>
                      <a:endParaRPr lang="nl-BE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BE" sz="1200">
                          <a:effectLst/>
                        </a:rPr>
                        <a:t>Positief resultaat + te nemen maatregelen isolatie</a:t>
                      </a:r>
                      <a:endParaRPr lang="nl-BE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200">
                          <a:effectLst/>
                        </a:rPr>
                        <a:t>CLB</a:t>
                      </a:r>
                      <a:endParaRPr lang="nl-BE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200">
                          <a:effectLst/>
                        </a:rPr>
                        <a:t>Telefonisch contact op dag van afname + brief</a:t>
                      </a:r>
                      <a:endParaRPr lang="nl-BE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973941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75520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C3CE5E-636A-4FA0-8458-13820D700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288" y="365125"/>
            <a:ext cx="11323320" cy="1325563"/>
          </a:xfrm>
        </p:spPr>
        <p:txBody>
          <a:bodyPr anchor="ctr">
            <a:normAutofit/>
          </a:bodyPr>
          <a:lstStyle/>
          <a:p>
            <a:r>
              <a:rPr lang="nl-BE">
                <a:latin typeface="Calibri"/>
                <a:cs typeface="Calibri"/>
              </a:rPr>
              <a:t>Evaluatie</a:t>
            </a:r>
            <a:endParaRPr lang="nl-NL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6F4A988-4422-4D4D-B6DE-9B52271216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9288" y="1690688"/>
            <a:ext cx="8675440" cy="4464812"/>
          </a:xfrm>
        </p:spPr>
        <p:txBody>
          <a:bodyPr>
            <a:normAutofit fontScale="32500" lnSpcReduction="20000"/>
          </a:bodyPr>
          <a:lstStyle/>
          <a:p>
            <a:r>
              <a:rPr lang="en-US" sz="7000" err="1"/>
              <a:t>Doelgroep</a:t>
            </a:r>
            <a:endParaRPr lang="en-US" sz="7000"/>
          </a:p>
          <a:p>
            <a:r>
              <a:rPr lang="en-US" sz="7000"/>
              <a:t>Procedure</a:t>
            </a:r>
          </a:p>
          <a:p>
            <a:r>
              <a:rPr lang="en-US" sz="7000" err="1"/>
              <a:t>Activatiecodes</a:t>
            </a:r>
            <a:endParaRPr lang="en-US" sz="7000"/>
          </a:p>
          <a:p>
            <a:r>
              <a:rPr lang="en-US" sz="7000" err="1"/>
              <a:t>Registratie</a:t>
            </a:r>
            <a:r>
              <a:rPr lang="en-US" sz="7000"/>
              <a:t> </a:t>
            </a:r>
            <a:r>
              <a:rPr lang="en-US" sz="7000" err="1"/>
              <a:t>sneltests</a:t>
            </a:r>
            <a:r>
              <a:rPr lang="en-US" sz="7000"/>
              <a:t> </a:t>
            </a:r>
          </a:p>
          <a:p>
            <a:r>
              <a:rPr lang="en-US" sz="7000" err="1"/>
              <a:t>Communicatie</a:t>
            </a:r>
            <a:r>
              <a:rPr lang="en-US" sz="7000"/>
              <a:t> </a:t>
            </a:r>
          </a:p>
          <a:p>
            <a:r>
              <a:rPr lang="en-US" sz="7000" err="1"/>
              <a:t>Dataverzameling</a:t>
            </a:r>
            <a:r>
              <a:rPr lang="en-US" sz="7000"/>
              <a:t> </a:t>
            </a:r>
          </a:p>
          <a:p>
            <a:pPr marL="0" indent="0">
              <a:buNone/>
            </a:pPr>
            <a:br>
              <a:rPr lang="en-US" sz="6000"/>
            </a:br>
            <a:endParaRPr lang="en-US" sz="6000"/>
          </a:p>
          <a:p>
            <a:endParaRPr lang="en-US"/>
          </a:p>
          <a:p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br>
              <a:rPr lang="en-US"/>
            </a:br>
            <a:endParaRPr lang="en-US"/>
          </a:p>
          <a:p>
            <a:endParaRPr lang="en-US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1830246A-35F0-48AB-BD2A-E8A27975089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5782" y="4571093"/>
            <a:ext cx="2411521" cy="17483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484320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C3CE5E-636A-4FA0-8458-13820D700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288" y="365125"/>
            <a:ext cx="11323320" cy="1325563"/>
          </a:xfrm>
        </p:spPr>
        <p:txBody>
          <a:bodyPr anchor="ctr">
            <a:normAutofit/>
          </a:bodyPr>
          <a:lstStyle/>
          <a:p>
            <a:r>
              <a:rPr lang="nl-BE">
                <a:latin typeface="Calibri"/>
                <a:cs typeface="Calibri"/>
              </a:rPr>
              <a:t>TO DO  's</a:t>
            </a:r>
            <a:endParaRPr lang="nl-BE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6F4A988-4422-4D4D-B6DE-9B52271216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9392" y="1690688"/>
            <a:ext cx="8675440" cy="4464812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 marL="0" indent="0">
              <a:buNone/>
            </a:pPr>
            <a:r>
              <a:rPr lang="en-US"/>
              <a:t>- -  </a:t>
            </a:r>
            <a:r>
              <a:rPr lang="en-US" sz="9300"/>
              <a:t>Wie </a:t>
            </a:r>
            <a:r>
              <a:rPr lang="en-US" sz="9300" b="1" err="1"/>
              <a:t>aanspreekpunt</a:t>
            </a:r>
            <a:r>
              <a:rPr lang="en-US" sz="9300"/>
              <a:t> </a:t>
            </a:r>
            <a:r>
              <a:rPr lang="en-US" sz="9300" err="1"/>
              <a:t>voor</a:t>
            </a:r>
            <a:r>
              <a:rPr lang="en-US" sz="9300"/>
              <a:t> de </a:t>
            </a:r>
            <a:r>
              <a:rPr lang="en-US" sz="9300" err="1"/>
              <a:t>sneltests</a:t>
            </a:r>
            <a:r>
              <a:rPr lang="en-US" sz="9300"/>
              <a:t> in het CLB?</a:t>
            </a:r>
            <a:br>
              <a:rPr lang="en-US" sz="9300"/>
            </a:br>
            <a:endParaRPr lang="en-US" sz="9300"/>
          </a:p>
          <a:p>
            <a:pPr marL="0" indent="0">
              <a:buNone/>
            </a:pPr>
            <a:r>
              <a:rPr lang="en-US" sz="9300"/>
              <a:t>- Locale </a:t>
            </a:r>
            <a:r>
              <a:rPr lang="en-US" sz="9300" err="1"/>
              <a:t>afspraken</a:t>
            </a:r>
            <a:r>
              <a:rPr lang="en-US" sz="9300"/>
              <a:t> met het Rode Kruis </a:t>
            </a:r>
            <a:r>
              <a:rPr lang="en-US" sz="9300" err="1"/>
              <a:t>voor</a:t>
            </a:r>
            <a:r>
              <a:rPr lang="en-US" sz="9300"/>
              <a:t> de </a:t>
            </a:r>
            <a:r>
              <a:rPr lang="en-US" sz="9300" b="1" err="1"/>
              <a:t>locatie</a:t>
            </a:r>
            <a:r>
              <a:rPr lang="en-US" sz="9300"/>
              <a:t> .</a:t>
            </a:r>
            <a:br>
              <a:rPr lang="en-US" sz="9300"/>
            </a:br>
            <a:br>
              <a:rPr lang="en-US" sz="9300"/>
            </a:br>
            <a:r>
              <a:rPr lang="en-US" sz="9300"/>
              <a:t>   </a:t>
            </a:r>
            <a:r>
              <a:rPr lang="en-US" sz="9300" err="1"/>
              <a:t>Algemene</a:t>
            </a:r>
            <a:r>
              <a:rPr lang="en-US" sz="9300"/>
              <a:t> </a:t>
            </a:r>
            <a:r>
              <a:rPr lang="en-US" sz="9300" err="1"/>
              <a:t>contactpersonen</a:t>
            </a:r>
            <a:r>
              <a:rPr lang="en-US" sz="9300"/>
              <a:t> Rode Kruis  :</a:t>
            </a:r>
            <a:br>
              <a:rPr lang="en-US" sz="9300"/>
            </a:br>
            <a:r>
              <a:rPr lang="en-US" sz="9300"/>
              <a:t>   </a:t>
            </a:r>
            <a:r>
              <a:rPr lang="nl-BE" sz="9300" err="1"/>
              <a:t>Gaelle</a:t>
            </a:r>
            <a:r>
              <a:rPr lang="nl-BE" sz="9300"/>
              <a:t> </a:t>
            </a:r>
            <a:r>
              <a:rPr lang="nl-BE" sz="9300" err="1"/>
              <a:t>Huysentruyt</a:t>
            </a:r>
            <a:r>
              <a:rPr lang="nl-BE" sz="9300"/>
              <a:t>: </a:t>
            </a:r>
            <a:r>
              <a:rPr lang="nl-BE" sz="930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Gaelle.Huysentruyt@rodekruis.be</a:t>
            </a:r>
            <a:r>
              <a:rPr lang="nl-BE" sz="9300"/>
              <a:t> </a:t>
            </a:r>
            <a:endParaRPr lang="en-US" sz="9300"/>
          </a:p>
          <a:p>
            <a:pPr marL="0" indent="0">
              <a:buNone/>
            </a:pPr>
            <a:r>
              <a:rPr lang="nl-BE" sz="9300"/>
              <a:t>   Mathilde Krols: </a:t>
            </a:r>
            <a:r>
              <a:rPr lang="nl-BE" sz="930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Mathilde.Krols@rodekruis.be</a:t>
            </a:r>
            <a:br>
              <a:rPr lang="nl-BE" sz="9300"/>
            </a:br>
            <a:endParaRPr lang="en-US" sz="9300"/>
          </a:p>
          <a:p>
            <a:pPr marL="0" indent="0">
              <a:buNone/>
            </a:pPr>
            <a:r>
              <a:rPr lang="en-US" sz="9300"/>
              <a:t>-  </a:t>
            </a:r>
            <a:r>
              <a:rPr lang="en-US" sz="9300" b="1" err="1"/>
              <a:t>Verzekeringen</a:t>
            </a:r>
            <a:r>
              <a:rPr lang="en-US" sz="9300"/>
              <a:t> </a:t>
            </a:r>
          </a:p>
          <a:p>
            <a:pPr marL="0" indent="0">
              <a:buNone/>
            </a:pPr>
            <a:endParaRPr lang="en-US" sz="4000">
              <a:latin typeface="Calibri" panose="020F0502020204030204" pitchFamily="34" charset="0"/>
            </a:endParaRPr>
          </a:p>
          <a:p>
            <a:endParaRPr lang="en-US">
              <a:cs typeface="Calibri" panose="020F0502020204030204"/>
            </a:endParaRPr>
          </a:p>
          <a:p>
            <a:endParaRPr lang="en-US">
              <a:cs typeface="Calibri" panose="020F0502020204030204"/>
            </a:endParaRPr>
          </a:p>
          <a:p>
            <a:pPr marL="0" indent="0">
              <a:buNone/>
            </a:pPr>
            <a:endParaRPr lang="en-US">
              <a:cs typeface="Calibri" panose="020F0502020204030204"/>
            </a:endParaRPr>
          </a:p>
          <a:p>
            <a:pPr marL="0" indent="0">
              <a:buNone/>
            </a:pPr>
            <a:endParaRPr lang="en-US">
              <a:cs typeface="Calibri" panose="020F0502020204030204"/>
            </a:endParaRPr>
          </a:p>
          <a:p>
            <a:pPr marL="0" indent="0">
              <a:buNone/>
            </a:pPr>
            <a:br>
              <a:rPr lang="en-US"/>
            </a:br>
            <a:endParaRPr lang="en-US"/>
          </a:p>
          <a:p>
            <a:endParaRPr lang="en-US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1830246A-35F0-48AB-BD2A-E8A27975089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728" y="4622746"/>
            <a:ext cx="3007267" cy="21802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39536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C46424-B697-42EC-BA5C-CCFAA86EB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Ik heb nog een vraag!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995D6C2-F640-49C9-8F56-9898199D3E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l-NL"/>
              <a:t>Inhoudelijk draaiboek, </a:t>
            </a:r>
            <a:r>
              <a:rPr lang="nl-NL" b="1">
                <a:solidFill>
                  <a:srgbClr val="FF0000"/>
                </a:solidFill>
              </a:rPr>
              <a:t>CPBW draaiboek </a:t>
            </a:r>
            <a:r>
              <a:rPr lang="nl-NL"/>
              <a:t>en </a:t>
            </a:r>
            <a:r>
              <a:rPr lang="nl-NL" err="1"/>
              <a:t>FAQs</a:t>
            </a:r>
            <a:r>
              <a:rPr lang="nl-NL"/>
              <a:t> voor </a:t>
            </a:r>
            <a:r>
              <a:rPr lang="nl-NL" err="1"/>
              <a:t>CLB’ers</a:t>
            </a:r>
            <a:r>
              <a:rPr lang="nl-NL"/>
              <a:t>: </a:t>
            </a:r>
            <a:r>
              <a:rPr lang="nl-NL">
                <a:hlinkClick r:id="rId2"/>
              </a:rPr>
              <a:t>www.mijnvclb.be/corona</a:t>
            </a:r>
            <a:r>
              <a:rPr lang="nl-NL"/>
              <a:t> </a:t>
            </a:r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r>
              <a:rPr lang="nl-NL"/>
              <a:t>Je hebt toegang tot het contact </a:t>
            </a:r>
            <a:r>
              <a:rPr lang="nl-NL" err="1"/>
              <a:t>tracing</a:t>
            </a:r>
            <a:r>
              <a:rPr lang="nl-NL"/>
              <a:t> forum (MS Teams) als je je voor dit vragenuurtje inschreef </a:t>
            </a:r>
          </a:p>
          <a:p>
            <a:pPr lvl="1"/>
            <a:r>
              <a:rPr lang="nl-NL"/>
              <a:t>Je vindt op het forum praktijkvoorbeelden van collega’s en hun antwoorden op vragen</a:t>
            </a:r>
          </a:p>
          <a:p>
            <a:pPr lvl="1"/>
            <a:r>
              <a:rPr lang="nl-NL"/>
              <a:t>Je kan er zelf op posten</a:t>
            </a:r>
          </a:p>
          <a:p>
            <a:pPr lvl="1"/>
            <a:r>
              <a:rPr lang="nl-NL"/>
              <a:t>3 kanalen: inhoudelijk / middelen / organisatorisch</a:t>
            </a:r>
          </a:p>
          <a:p>
            <a:endParaRPr lang="nl-BE"/>
          </a:p>
          <a:p>
            <a:pPr marL="0" indent="0">
              <a:buNone/>
            </a:pPr>
            <a:r>
              <a:rPr lang="nl-BE"/>
              <a:t>Vind je het antwoord nog niet?</a:t>
            </a:r>
          </a:p>
          <a:p>
            <a:pPr>
              <a:buFontTx/>
              <a:buChar char="-"/>
            </a:pPr>
            <a:r>
              <a:rPr lang="nl-BE"/>
              <a:t>stuur een mail naar </a:t>
            </a:r>
            <a:r>
              <a:rPr lang="nl-BE">
                <a:hlinkClick r:id="rId3"/>
              </a:rPr>
              <a:t>contact.tracing@vrijclbnetwerk.be</a:t>
            </a:r>
            <a:endParaRPr lang="nl-BE"/>
          </a:p>
          <a:p>
            <a:pPr marL="0" indent="0">
              <a:buNone/>
            </a:pPr>
            <a:endParaRPr lang="nl-BE"/>
          </a:p>
          <a:p>
            <a:pPr marL="0" indent="0">
              <a:buNone/>
            </a:pPr>
            <a:r>
              <a:rPr lang="nl-BE"/>
              <a:t>Tip: lees zeker onze (wekelijkse) </a:t>
            </a:r>
            <a:r>
              <a:rPr lang="nl-BE" b="1"/>
              <a:t>Vrij CLB Netwerk nieuwsbrief </a:t>
            </a:r>
            <a:r>
              <a:rPr lang="nl-BE"/>
              <a:t>en </a:t>
            </a:r>
            <a:r>
              <a:rPr lang="nl-NL" b="1"/>
              <a:t>extra Corona nieuwsbrieven</a:t>
            </a:r>
            <a:endParaRPr lang="nl-BE"/>
          </a:p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521460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C3CE5E-636A-4FA0-8458-13820D700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288" y="365125"/>
            <a:ext cx="11323320" cy="1325563"/>
          </a:xfrm>
        </p:spPr>
        <p:txBody>
          <a:bodyPr anchor="ctr">
            <a:normAutofit/>
          </a:bodyPr>
          <a:lstStyle/>
          <a:p>
            <a:r>
              <a:rPr lang="nl-BE">
                <a:latin typeface="Calibri"/>
                <a:cs typeface="Calibri"/>
              </a:rPr>
              <a:t>Regio's </a:t>
            </a:r>
            <a:r>
              <a:rPr lang="nl-BE" err="1">
                <a:latin typeface="Calibri"/>
                <a:cs typeface="Calibri"/>
              </a:rPr>
              <a:t>sneltesten</a:t>
            </a:r>
            <a:r>
              <a:rPr lang="nl-BE">
                <a:latin typeface="Calibri"/>
                <a:cs typeface="Calibri"/>
              </a:rPr>
              <a:t> </a:t>
            </a:r>
            <a:endParaRPr lang="nl-BE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6F4A988-4422-4D4D-B6DE-9B52271216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9392" y="1690688"/>
            <a:ext cx="8675440" cy="44648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>
              <a:cs typeface="Calibri"/>
            </a:endParaRPr>
          </a:p>
          <a:p>
            <a:pPr>
              <a:buNone/>
            </a:pPr>
            <a:r>
              <a:rPr lang="nl-BE">
                <a:ea typeface="+mn-lt"/>
                <a:cs typeface="+mn-lt"/>
              </a:rPr>
              <a:t>Algemene principes:</a:t>
            </a:r>
            <a:r>
              <a:rPr lang="en-US">
                <a:ea typeface="+mn-lt"/>
                <a:cs typeface="+mn-lt"/>
              </a:rPr>
              <a:t> </a:t>
            </a:r>
            <a:endParaRPr lang="en-US"/>
          </a:p>
          <a:p>
            <a:pPr>
              <a:buFont typeface="Helvetica"/>
              <a:buChar char="⁃"/>
            </a:pPr>
            <a:r>
              <a:rPr lang="nl-BE">
                <a:ea typeface="+mn-lt"/>
                <a:cs typeface="+mn-lt"/>
              </a:rPr>
              <a:t>Grootsteden worden aparte regio</a:t>
            </a:r>
            <a:endParaRPr lang="en-US"/>
          </a:p>
          <a:p>
            <a:pPr>
              <a:buFont typeface="Helvetica"/>
              <a:buChar char="⁃"/>
            </a:pPr>
            <a:r>
              <a:rPr lang="nl-BE">
                <a:ea typeface="+mn-lt"/>
                <a:cs typeface="+mn-lt"/>
              </a:rPr>
              <a:t>Andere regio’s gebundeld vanuit indeling ELZ, waarbij rekening wordt gehouden met de schaal, bereikbaarheid en </a:t>
            </a:r>
            <a:endParaRPr lang="en-US"/>
          </a:p>
          <a:p>
            <a:pPr marL="0" indent="0">
              <a:buNone/>
            </a:pPr>
            <a:r>
              <a:rPr lang="nl-BE" b="1">
                <a:ea typeface="+mn-lt"/>
                <a:cs typeface="+mn-lt"/>
              </a:rPr>
              <a:t>Brussel</a:t>
            </a:r>
            <a:r>
              <a:rPr lang="nl-BE">
                <a:ea typeface="+mn-lt"/>
                <a:cs typeface="+mn-lt"/>
              </a:rPr>
              <a:t>: Brussel wordt als aparte regio gedefinieerd (regio 1). Hieronder valt de ELZ </a:t>
            </a:r>
            <a:r>
              <a:rPr lang="nl-BE" err="1">
                <a:ea typeface="+mn-lt"/>
                <a:cs typeface="+mn-lt"/>
              </a:rPr>
              <a:t>Bruzel</a:t>
            </a:r>
            <a:r>
              <a:rPr lang="nl-BE">
                <a:ea typeface="+mn-lt"/>
                <a:cs typeface="+mn-lt"/>
              </a:rPr>
              <a:t> en alle gemeenten van BHG. </a:t>
            </a:r>
            <a:br>
              <a:rPr lang="en-US"/>
            </a:br>
            <a:endParaRPr lang="en-US"/>
          </a:p>
          <a:p>
            <a:endParaRPr lang="en-US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1830246A-35F0-48AB-BD2A-E8A27975089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728" y="4622746"/>
            <a:ext cx="3007267" cy="21802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8403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C3CE5E-636A-4FA0-8458-13820D700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288" y="365125"/>
            <a:ext cx="11323320" cy="1325563"/>
          </a:xfrm>
        </p:spPr>
        <p:txBody>
          <a:bodyPr anchor="ctr">
            <a:normAutofit/>
          </a:bodyPr>
          <a:lstStyle/>
          <a:p>
            <a:r>
              <a:rPr lang="nl-BE">
                <a:latin typeface="Calibri"/>
                <a:cs typeface="Calibri"/>
              </a:rPr>
              <a:t>Regio's </a:t>
            </a:r>
            <a:r>
              <a:rPr lang="nl-BE" err="1">
                <a:latin typeface="Calibri"/>
                <a:cs typeface="Calibri"/>
              </a:rPr>
              <a:t>sneltesten</a:t>
            </a:r>
            <a:r>
              <a:rPr lang="nl-BE">
                <a:latin typeface="Calibri"/>
                <a:cs typeface="Calibri"/>
              </a:rPr>
              <a:t>  W.VL</a:t>
            </a:r>
            <a:endParaRPr lang="nl-BE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6F4A988-4422-4D4D-B6DE-9B52271216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9392" y="1690688"/>
            <a:ext cx="8675440" cy="44648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>
              <a:cs typeface="Calibri"/>
            </a:endParaRPr>
          </a:p>
          <a:p>
            <a:pPr>
              <a:buNone/>
            </a:pPr>
            <a:r>
              <a:rPr lang="nl-BE">
                <a:ea typeface="+mn-lt"/>
                <a:cs typeface="+mn-lt"/>
              </a:rPr>
              <a:t> </a:t>
            </a:r>
            <a:br>
              <a:rPr lang="en-US"/>
            </a:br>
            <a:endParaRPr lang="en-US">
              <a:cs typeface="Calibri" panose="020F0502020204030204"/>
            </a:endParaRPr>
          </a:p>
          <a:p>
            <a:endParaRPr lang="en-US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1830246A-35F0-48AB-BD2A-E8A27975089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728" y="4622746"/>
            <a:ext cx="3007267" cy="2180269"/>
          </a:xfrm>
          <a:prstGeom prst="rect">
            <a:avLst/>
          </a:prstGeom>
          <a:noFill/>
        </p:spPr>
      </p:pic>
      <p:pic>
        <p:nvPicPr>
          <p:cNvPr id="3" name="Afbeelding 4" descr="Afbeelding met kaart&#10;&#10;Automatisch gegenereerde beschrijving">
            <a:extLst>
              <a:ext uri="{FF2B5EF4-FFF2-40B4-BE49-F238E27FC236}">
                <a16:creationId xmlns:a16="http://schemas.microsoft.com/office/drawing/2014/main" id="{D4EAF9C3-3BF3-4926-8102-03AEBD85CA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138" y="2271008"/>
            <a:ext cx="4149724" cy="427743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FFFF91D6-E173-4CA0-B962-4DAC5F979BA0}"/>
              </a:ext>
            </a:extLst>
          </p:cNvPr>
          <p:cNvSpPr txBox="1"/>
          <p:nvPr/>
        </p:nvSpPr>
        <p:spPr>
          <a:xfrm>
            <a:off x="5881511" y="1803401"/>
            <a:ext cx="5523088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BE" b="1"/>
              <a:t>West-Vlaanderen</a:t>
            </a:r>
            <a:r>
              <a:rPr lang="nl-BE"/>
              <a:t>: bundeling ELZ in </a:t>
            </a:r>
            <a:r>
              <a:rPr lang="nl-BE" b="1"/>
              <a:t>3 regio’s</a:t>
            </a:r>
            <a:endParaRPr lang="nl-BE" b="1">
              <a:cs typeface="Calibri"/>
            </a:endParaRPr>
          </a:p>
          <a:p>
            <a:r>
              <a:rPr lang="nl-BE"/>
              <a:t>Regio 2 = Brugge, Oostkust, W40, Oostende-Bredene, Houtland en Polder</a:t>
            </a:r>
            <a:endParaRPr lang="nl-BE">
              <a:cs typeface="Calibri"/>
            </a:endParaRPr>
          </a:p>
          <a:p>
            <a:r>
              <a:rPr lang="de-DE"/>
              <a:t>Regio 3 = </a:t>
            </a:r>
            <a:r>
              <a:rPr lang="de-DE" err="1"/>
              <a:t>Westkust</a:t>
            </a:r>
            <a:r>
              <a:rPr lang="de-DE"/>
              <a:t> en Polder, </a:t>
            </a:r>
            <a:r>
              <a:rPr lang="de-DE" err="1"/>
              <a:t>Westhoek</a:t>
            </a:r>
            <a:endParaRPr lang="de-DE" err="1">
              <a:cs typeface="Calibri"/>
            </a:endParaRPr>
          </a:p>
          <a:p>
            <a:r>
              <a:rPr lang="nl-BE"/>
              <a:t>Regio 4 = RITS, Midden-West-Vlaanderen, Menen, Kortrijk, Waregem </a:t>
            </a:r>
            <a:endParaRPr lang="nl-BE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4033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C3CE5E-636A-4FA0-8458-13820D700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288" y="365125"/>
            <a:ext cx="11323320" cy="1325563"/>
          </a:xfrm>
        </p:spPr>
        <p:txBody>
          <a:bodyPr anchor="ctr">
            <a:normAutofit/>
          </a:bodyPr>
          <a:lstStyle/>
          <a:p>
            <a:r>
              <a:rPr lang="nl-BE">
                <a:latin typeface="Calibri"/>
                <a:cs typeface="Calibri"/>
              </a:rPr>
              <a:t>Regio's </a:t>
            </a:r>
            <a:r>
              <a:rPr lang="nl-BE" err="1">
                <a:latin typeface="Calibri"/>
                <a:cs typeface="Calibri"/>
              </a:rPr>
              <a:t>sneltesten</a:t>
            </a:r>
            <a:r>
              <a:rPr lang="nl-BE">
                <a:latin typeface="Calibri"/>
                <a:cs typeface="Calibri"/>
              </a:rPr>
              <a:t>  O.VL. </a:t>
            </a:r>
            <a:endParaRPr lang="nl-BE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6F4A988-4422-4D4D-B6DE-9B52271216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9392" y="1690688"/>
            <a:ext cx="8675440" cy="44648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>
              <a:cs typeface="Calibri"/>
            </a:endParaRPr>
          </a:p>
          <a:p>
            <a:pPr>
              <a:buNone/>
            </a:pPr>
            <a:r>
              <a:rPr lang="nl-BE">
                <a:ea typeface="+mn-lt"/>
                <a:cs typeface="+mn-lt"/>
              </a:rPr>
              <a:t> </a:t>
            </a:r>
            <a:br>
              <a:rPr lang="en-US"/>
            </a:br>
            <a:endParaRPr lang="en-US">
              <a:cs typeface="Calibri" panose="020F0502020204030204"/>
            </a:endParaRPr>
          </a:p>
          <a:p>
            <a:endParaRPr lang="en-US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1830246A-35F0-48AB-BD2A-E8A27975089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728" y="4622746"/>
            <a:ext cx="3007267" cy="2180269"/>
          </a:xfrm>
          <a:prstGeom prst="rect">
            <a:avLst/>
          </a:prstGeom>
          <a:noFill/>
        </p:spPr>
      </p:pic>
      <p:pic>
        <p:nvPicPr>
          <p:cNvPr id="6" name="Afbeelding 6" descr="Afbeelding met kaart&#10;&#10;Automatisch gegenereerde beschrijving">
            <a:extLst>
              <a:ext uri="{FF2B5EF4-FFF2-40B4-BE49-F238E27FC236}">
                <a16:creationId xmlns:a16="http://schemas.microsoft.com/office/drawing/2014/main" id="{B1D6F0F8-62C6-45E4-8ADF-95394875C9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956" y="1688251"/>
            <a:ext cx="4619977" cy="4553944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1D57BAE0-22D2-4EC2-ABEF-4501765A4AC6}"/>
              </a:ext>
            </a:extLst>
          </p:cNvPr>
          <p:cNvSpPr txBox="1"/>
          <p:nvPr/>
        </p:nvSpPr>
        <p:spPr>
          <a:xfrm>
            <a:off x="5359400" y="2480735"/>
            <a:ext cx="6539088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BE"/>
              <a:t>De 12 ELZ van </a:t>
            </a:r>
            <a:r>
              <a:rPr lang="nl-BE" b="1"/>
              <a:t>Oost-Vlaanderen </a:t>
            </a:r>
            <a:r>
              <a:rPr lang="nl-BE"/>
              <a:t>worden gebundeld tot </a:t>
            </a:r>
            <a:r>
              <a:rPr lang="nl-BE" b="1"/>
              <a:t>5 regio’s: </a:t>
            </a:r>
            <a:endParaRPr lang="nl-BE"/>
          </a:p>
          <a:p>
            <a:r>
              <a:rPr lang="nl-BE"/>
              <a:t>Regio 5 = Gent</a:t>
            </a:r>
            <a:endParaRPr lang="nl-BE">
              <a:cs typeface="Calibri"/>
            </a:endParaRPr>
          </a:p>
          <a:p>
            <a:r>
              <a:rPr lang="nl-BE"/>
              <a:t>Regio 6 = Meetjesland + Deinze (Schelde en Leie)</a:t>
            </a:r>
            <a:endParaRPr lang="nl-BE">
              <a:cs typeface="Calibri"/>
            </a:endParaRPr>
          </a:p>
          <a:p>
            <a:r>
              <a:rPr lang="nl-BE"/>
              <a:t>Regio 7: Vlaamse Ardennen + </a:t>
            </a:r>
            <a:r>
              <a:rPr lang="nl-BE" err="1"/>
              <a:t>Panacea</a:t>
            </a:r>
            <a:endParaRPr lang="nl-BE" err="1">
              <a:cs typeface="Calibri"/>
            </a:endParaRPr>
          </a:p>
          <a:p>
            <a:r>
              <a:rPr lang="nl-BE"/>
              <a:t>Regio 8: Aalst + Zuid-Dender</a:t>
            </a:r>
            <a:endParaRPr lang="nl-BE">
              <a:cs typeface="Calibri"/>
            </a:endParaRPr>
          </a:p>
          <a:p>
            <a:r>
              <a:rPr lang="nl-BE"/>
              <a:t>Regio 9: Dender, Scheldekracht, ZW-Waasland, NO-Waasland </a:t>
            </a:r>
            <a:endParaRPr lang="nl-BE">
              <a:cs typeface="Calibri"/>
            </a:endParaRPr>
          </a:p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20887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C3CE5E-636A-4FA0-8458-13820D700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288" y="365125"/>
            <a:ext cx="11323320" cy="1325563"/>
          </a:xfrm>
        </p:spPr>
        <p:txBody>
          <a:bodyPr anchor="ctr">
            <a:normAutofit/>
          </a:bodyPr>
          <a:lstStyle/>
          <a:p>
            <a:r>
              <a:rPr lang="nl-BE">
                <a:latin typeface="Calibri"/>
                <a:cs typeface="Calibri"/>
              </a:rPr>
              <a:t>Regio's </a:t>
            </a:r>
            <a:r>
              <a:rPr lang="nl-BE" err="1">
                <a:latin typeface="Calibri"/>
                <a:cs typeface="Calibri"/>
              </a:rPr>
              <a:t>sneltesten</a:t>
            </a:r>
            <a:r>
              <a:rPr lang="nl-BE">
                <a:latin typeface="Calibri"/>
                <a:cs typeface="Calibri"/>
              </a:rPr>
              <a:t>  ANTWERPEN </a:t>
            </a:r>
            <a:endParaRPr lang="nl-BE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6F4A988-4422-4D4D-B6DE-9B52271216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9392" y="1690688"/>
            <a:ext cx="8675440" cy="44648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>
              <a:cs typeface="Calibri"/>
            </a:endParaRPr>
          </a:p>
          <a:p>
            <a:pPr>
              <a:buNone/>
            </a:pPr>
            <a:r>
              <a:rPr lang="nl-BE">
                <a:ea typeface="+mn-lt"/>
                <a:cs typeface="+mn-lt"/>
              </a:rPr>
              <a:t> </a:t>
            </a:r>
            <a:br>
              <a:rPr lang="en-US"/>
            </a:br>
            <a:endParaRPr lang="en-US">
              <a:cs typeface="Calibri" panose="020F0502020204030204"/>
            </a:endParaRPr>
          </a:p>
          <a:p>
            <a:endParaRPr lang="en-US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1830246A-35F0-48AB-BD2A-E8A27975089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728" y="4622746"/>
            <a:ext cx="3007267" cy="2180269"/>
          </a:xfrm>
          <a:prstGeom prst="rect">
            <a:avLst/>
          </a:prstGeom>
          <a:noFill/>
        </p:spPr>
      </p:pic>
      <p:pic>
        <p:nvPicPr>
          <p:cNvPr id="3" name="Afbeelding 4" descr="Afbeelding met kaart&#10;&#10;Automatisch gegenereerde beschrijving">
            <a:extLst>
              <a:ext uri="{FF2B5EF4-FFF2-40B4-BE49-F238E27FC236}">
                <a16:creationId xmlns:a16="http://schemas.microsoft.com/office/drawing/2014/main" id="{D3F13F9F-2636-4C2A-9BED-69285AC599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511" y="2544065"/>
            <a:ext cx="4775199" cy="3152758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EFC2FB17-A3AA-44DA-A486-7AA11038D996}"/>
              </a:ext>
            </a:extLst>
          </p:cNvPr>
          <p:cNvSpPr txBox="1"/>
          <p:nvPr/>
        </p:nvSpPr>
        <p:spPr>
          <a:xfrm>
            <a:off x="5401733" y="2226734"/>
            <a:ext cx="6680199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nl-BE"/>
          </a:p>
          <a:p>
            <a:pPr algn="just"/>
            <a:r>
              <a:rPr lang="nl-BE"/>
              <a:t>Regio 10= stad Antwerpen </a:t>
            </a:r>
          </a:p>
          <a:p>
            <a:pPr algn="just"/>
            <a:r>
              <a:rPr lang="nl-BE"/>
              <a:t>Regio 11= Noorder- en Voorkempen</a:t>
            </a:r>
          </a:p>
          <a:p>
            <a:pPr algn="just"/>
            <a:r>
              <a:rPr lang="nl-BE"/>
              <a:t>Regio 12= Kempenland en Baldermore (regio Kempen en Mol)</a:t>
            </a:r>
          </a:p>
          <a:p>
            <a:pPr algn="just"/>
            <a:r>
              <a:rPr lang="nl-BE"/>
              <a:t>Regio 13= Zuider- en Middenkempen (Geel, Herentals, Olen)</a:t>
            </a:r>
          </a:p>
          <a:p>
            <a:pPr algn="just"/>
            <a:r>
              <a:rPr lang="nl-BE"/>
              <a:t>Regio 14= Pallieterland en Zora (Lier, Mortsel)</a:t>
            </a:r>
          </a:p>
          <a:p>
            <a:pPr algn="just"/>
            <a:r>
              <a:rPr lang="nl-BE"/>
              <a:t>Regio 15= Rupelaar en Klein-Brabant-Vaartland (Boom, Puurs)</a:t>
            </a:r>
          </a:p>
          <a:p>
            <a:pPr algn="just"/>
            <a:r>
              <a:rPr lang="nl-BE"/>
              <a:t>Regio 16= Mechelen-Katelijne en Bonstato 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98068175-C177-4012-AB93-3E19C89E2C1D}"/>
              </a:ext>
            </a:extLst>
          </p:cNvPr>
          <p:cNvSpPr txBox="1"/>
          <p:nvPr/>
        </p:nvSpPr>
        <p:spPr>
          <a:xfrm>
            <a:off x="4944989" y="1465118"/>
            <a:ext cx="587586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BE"/>
              <a:t>In de provincie </a:t>
            </a:r>
            <a:r>
              <a:rPr lang="nl-BE" b="1"/>
              <a:t>Antwerpen</a:t>
            </a:r>
            <a:r>
              <a:rPr lang="nl-BE"/>
              <a:t> worden 16 ELZ gebundeld tot </a:t>
            </a:r>
            <a:r>
              <a:rPr lang="nl-BE" b="1"/>
              <a:t>7 regio’s</a:t>
            </a:r>
            <a:endParaRPr lang="nl-NL" b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15576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C3CE5E-636A-4FA0-8458-13820D700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288" y="365125"/>
            <a:ext cx="11323320" cy="1325563"/>
          </a:xfrm>
        </p:spPr>
        <p:txBody>
          <a:bodyPr anchor="ctr">
            <a:normAutofit/>
          </a:bodyPr>
          <a:lstStyle/>
          <a:p>
            <a:r>
              <a:rPr lang="nl-BE">
                <a:latin typeface="Calibri"/>
                <a:cs typeface="Calibri"/>
              </a:rPr>
              <a:t>Regio's </a:t>
            </a:r>
            <a:r>
              <a:rPr lang="nl-BE" err="1">
                <a:latin typeface="Calibri"/>
                <a:cs typeface="Calibri"/>
              </a:rPr>
              <a:t>sneltesten</a:t>
            </a:r>
            <a:r>
              <a:rPr lang="nl-BE">
                <a:latin typeface="Calibri"/>
                <a:cs typeface="Calibri"/>
              </a:rPr>
              <a:t>  VLAAMS BRABANT</a:t>
            </a:r>
            <a:endParaRPr lang="nl-BE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6F4A988-4422-4D4D-B6DE-9B52271216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9392" y="1690688"/>
            <a:ext cx="8675440" cy="44648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>
              <a:cs typeface="Calibri"/>
            </a:endParaRPr>
          </a:p>
          <a:p>
            <a:pPr>
              <a:buNone/>
            </a:pPr>
            <a:r>
              <a:rPr lang="nl-BE">
                <a:ea typeface="+mn-lt"/>
                <a:cs typeface="+mn-lt"/>
              </a:rPr>
              <a:t> </a:t>
            </a:r>
            <a:br>
              <a:rPr lang="en-US"/>
            </a:br>
            <a:endParaRPr lang="en-US">
              <a:cs typeface="Calibri" panose="020F0502020204030204"/>
            </a:endParaRPr>
          </a:p>
          <a:p>
            <a:endParaRPr lang="en-US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1830246A-35F0-48AB-BD2A-E8A27975089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395" y="5201301"/>
            <a:ext cx="2259378" cy="1601714"/>
          </a:xfrm>
          <a:prstGeom prst="rect">
            <a:avLst/>
          </a:prstGeom>
          <a:noFill/>
        </p:spPr>
      </p:pic>
      <p:pic>
        <p:nvPicPr>
          <p:cNvPr id="6" name="Afbeelding 6" descr="Afbeelding met kaart&#10;&#10;Automatisch gegenereerde beschrijving">
            <a:extLst>
              <a:ext uri="{FF2B5EF4-FFF2-40B4-BE49-F238E27FC236}">
                <a16:creationId xmlns:a16="http://schemas.microsoft.com/office/drawing/2014/main" id="{A8C453F3-E15C-4FB2-84C1-E311F24D4A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734" y="3170097"/>
            <a:ext cx="5240866" cy="2549804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5B03A5F0-D851-448E-A35A-B5B5A8E6BC3C}"/>
              </a:ext>
            </a:extLst>
          </p:cNvPr>
          <p:cNvSpPr txBox="1"/>
          <p:nvPr/>
        </p:nvSpPr>
        <p:spPr>
          <a:xfrm>
            <a:off x="5542844" y="2085623"/>
            <a:ext cx="614397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BE"/>
              <a:t>De 11 ELZ van </a:t>
            </a:r>
            <a:r>
              <a:rPr lang="nl-BE" b="1"/>
              <a:t>Vlaams-Brabant </a:t>
            </a:r>
            <a:r>
              <a:rPr lang="nl-BE"/>
              <a:t>worden gebundeld tot </a:t>
            </a:r>
            <a:r>
              <a:rPr lang="nl-BE" b="1"/>
              <a:t>5 regio’s</a:t>
            </a:r>
            <a:r>
              <a:rPr lang="nl-BE"/>
              <a:t>. Zie eerder voor Brussel (aparte regio)</a:t>
            </a:r>
            <a:endParaRPr lang="nl-NL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46EF40E8-A3A2-4F61-A8CF-AF54A5866254}"/>
              </a:ext>
            </a:extLst>
          </p:cNvPr>
          <p:cNvSpPr txBox="1"/>
          <p:nvPr/>
        </p:nvSpPr>
        <p:spPr>
          <a:xfrm>
            <a:off x="5542844" y="3172178"/>
            <a:ext cx="6186311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nl-BE"/>
              <a:t>Regio 17 = Amalo, Pajottenland, Grimbergen (Asse, Opwijk, Ternat, Lennik, Gooik, Grimbergen, Wemmel, Londerzeel)</a:t>
            </a:r>
          </a:p>
          <a:p>
            <a:pPr algn="just"/>
            <a:r>
              <a:rPr lang="nl-BE"/>
              <a:t>Regio 18 = Zennevallei (Halle)</a:t>
            </a:r>
          </a:p>
          <a:p>
            <a:pPr algn="just"/>
            <a:r>
              <a:rPr lang="nl-BE"/>
              <a:t>Regio 19 = Druivenstreek en Bravio (Zaventem, Overijse, Vilvoorde)</a:t>
            </a:r>
          </a:p>
          <a:p>
            <a:pPr algn="just"/>
            <a:r>
              <a:rPr lang="nl-BE"/>
              <a:t>Regio 20 = Leuven, Leuven Noord en Leuven Zuid </a:t>
            </a:r>
          </a:p>
          <a:p>
            <a:pPr algn="just"/>
            <a:r>
              <a:rPr lang="nl-BE"/>
              <a:t>Regio 21 = Demerland en Zuidoost Hageland (Diest, Tienen) </a:t>
            </a:r>
          </a:p>
        </p:txBody>
      </p:sp>
    </p:spTree>
    <p:extLst>
      <p:ext uri="{BB962C8B-B14F-4D97-AF65-F5344CB8AC3E}">
        <p14:creationId xmlns:p14="http://schemas.microsoft.com/office/powerpoint/2010/main" val="8156580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C3CE5E-636A-4FA0-8458-13820D700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288" y="365125"/>
            <a:ext cx="11323320" cy="1325563"/>
          </a:xfrm>
        </p:spPr>
        <p:txBody>
          <a:bodyPr anchor="ctr">
            <a:normAutofit/>
          </a:bodyPr>
          <a:lstStyle/>
          <a:p>
            <a:r>
              <a:rPr lang="nl-BE">
                <a:latin typeface="Calibri"/>
                <a:cs typeface="Calibri"/>
              </a:rPr>
              <a:t>Regio's </a:t>
            </a:r>
            <a:r>
              <a:rPr lang="nl-BE" err="1">
                <a:latin typeface="Calibri"/>
                <a:cs typeface="Calibri"/>
              </a:rPr>
              <a:t>sneltesten</a:t>
            </a:r>
            <a:r>
              <a:rPr lang="nl-BE">
                <a:latin typeface="Calibri"/>
                <a:cs typeface="Calibri"/>
              </a:rPr>
              <a:t>  LIMBURG</a:t>
            </a:r>
            <a:endParaRPr lang="nl-BE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6F4A988-4422-4D4D-B6DE-9B52271216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9392" y="1690688"/>
            <a:ext cx="8675440" cy="44648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>
              <a:cs typeface="Calibri"/>
            </a:endParaRPr>
          </a:p>
          <a:p>
            <a:pPr>
              <a:buNone/>
            </a:pPr>
            <a:r>
              <a:rPr lang="nl-BE">
                <a:ea typeface="+mn-lt"/>
                <a:cs typeface="+mn-lt"/>
              </a:rPr>
              <a:t> </a:t>
            </a:r>
            <a:br>
              <a:rPr lang="en-US"/>
            </a:br>
            <a:endParaRPr lang="en-US">
              <a:cs typeface="Calibri" panose="020F0502020204030204"/>
            </a:endParaRPr>
          </a:p>
          <a:p>
            <a:endParaRPr lang="en-US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1830246A-35F0-48AB-BD2A-E8A27975089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395" y="5201301"/>
            <a:ext cx="2259378" cy="1601714"/>
          </a:xfrm>
          <a:prstGeom prst="rect">
            <a:avLst/>
          </a:prstGeom>
          <a:noFill/>
        </p:spPr>
      </p:pic>
      <p:pic>
        <p:nvPicPr>
          <p:cNvPr id="3" name="Afbeelding 4" descr="Afbeelding met kaart&#10;&#10;Automatisch gegenereerde beschrijving">
            <a:extLst>
              <a:ext uri="{FF2B5EF4-FFF2-40B4-BE49-F238E27FC236}">
                <a16:creationId xmlns:a16="http://schemas.microsoft.com/office/drawing/2014/main" id="{97BB8A4A-3670-433A-AD72-FB0755CA6F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31" y="1911703"/>
            <a:ext cx="3710516" cy="3867149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8ED6C7A6-5E61-4198-9811-F522EBCBCD47}"/>
              </a:ext>
            </a:extLst>
          </p:cNvPr>
          <p:cNvSpPr txBox="1"/>
          <p:nvPr/>
        </p:nvSpPr>
        <p:spPr>
          <a:xfrm>
            <a:off x="4724400" y="2396067"/>
            <a:ext cx="497275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BE"/>
              <a:t>In </a:t>
            </a:r>
            <a:r>
              <a:rPr lang="nl-BE" b="1"/>
              <a:t>Limburg</a:t>
            </a:r>
            <a:r>
              <a:rPr lang="nl-BE"/>
              <a:t> worden </a:t>
            </a:r>
            <a:r>
              <a:rPr lang="nl-BE" b="1"/>
              <a:t>4 regio’s</a:t>
            </a:r>
            <a:r>
              <a:rPr lang="nl-BE"/>
              <a:t> gedefinieerd</a:t>
            </a:r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D051BEFD-A108-4E95-A0AA-745483D8235A}"/>
              </a:ext>
            </a:extLst>
          </p:cNvPr>
          <p:cNvSpPr txBox="1"/>
          <p:nvPr/>
        </p:nvSpPr>
        <p:spPr>
          <a:xfrm>
            <a:off x="5288844" y="2960512"/>
            <a:ext cx="6651975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BE"/>
              <a:t>Regio 22 = Noord-Limburg, West-Limburg en Midwestlim (Lommel, Beringen, Leopoldsburg, Heusden Zolder)</a:t>
            </a:r>
          </a:p>
          <a:p>
            <a:r>
              <a:rPr lang="nl-BE"/>
              <a:t>Regio 23 = Herkenrode (regio Hasselt)</a:t>
            </a:r>
          </a:p>
          <a:p>
            <a:r>
              <a:rPr lang="nl-BE"/>
              <a:t>Regio 24 = Haspengouw en ZOLIM (Sint-Truiden, Tongeren)</a:t>
            </a:r>
          </a:p>
          <a:p>
            <a:r>
              <a:rPr lang="nl-BE"/>
              <a:t>Regio 25 = Maasland en Kemp en Duin (Genk) </a:t>
            </a:r>
          </a:p>
        </p:txBody>
      </p:sp>
    </p:spTree>
    <p:extLst>
      <p:ext uri="{BB962C8B-B14F-4D97-AF65-F5344CB8AC3E}">
        <p14:creationId xmlns:p14="http://schemas.microsoft.com/office/powerpoint/2010/main" val="27099158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CF6E4D9A-2E8F-4963-BCA2-5550CAC92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" y="1664018"/>
            <a:ext cx="11247120" cy="2650807"/>
          </a:xfrm>
        </p:spPr>
        <p:txBody>
          <a:bodyPr>
            <a:normAutofit/>
          </a:bodyPr>
          <a:lstStyle/>
          <a:p>
            <a:r>
              <a:rPr lang="nl-NL">
                <a:latin typeface="Calibri"/>
                <a:cs typeface="Calibri"/>
              </a:rPr>
              <a:t>De pilootcentra</a:t>
            </a:r>
            <a:endParaRPr lang="nl-BE" sz="4400">
              <a:highlight>
                <a:srgbClr val="FF0000"/>
              </a:highlight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03692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C3CE5E-636A-4FA0-8458-13820D700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288" y="365125"/>
            <a:ext cx="11323320" cy="1325563"/>
          </a:xfrm>
        </p:spPr>
        <p:txBody>
          <a:bodyPr anchor="ctr">
            <a:normAutofit/>
          </a:bodyPr>
          <a:lstStyle/>
          <a:p>
            <a:r>
              <a:rPr lang="nl-BE">
                <a:latin typeface="Calibri"/>
                <a:cs typeface="Calibri"/>
              </a:rPr>
              <a:t>Pilootcentrum Gent</a:t>
            </a:r>
            <a:endParaRPr lang="nl-NL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6F4A988-4422-4D4D-B6DE-9B52271216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9288" y="1690688"/>
            <a:ext cx="8675440" cy="4464812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r>
              <a:rPr lang="en-US" sz="7000" err="1"/>
              <a:t>Locatie</a:t>
            </a:r>
            <a:r>
              <a:rPr lang="en-US" sz="7000"/>
              <a:t> : </a:t>
            </a:r>
            <a:r>
              <a:rPr lang="en-US" sz="7000" err="1"/>
              <a:t>Triagecentrum</a:t>
            </a:r>
            <a:r>
              <a:rPr lang="en-US" sz="7000"/>
              <a:t> Jan </a:t>
            </a:r>
            <a:r>
              <a:rPr lang="en-US" sz="7000" err="1"/>
              <a:t>Palfijn</a:t>
            </a:r>
            <a:r>
              <a:rPr lang="en-US" sz="7000"/>
              <a:t> </a:t>
            </a:r>
            <a:br>
              <a:rPr lang="en-US" sz="7000"/>
            </a:br>
            <a:endParaRPr lang="en-US" sz="7000">
              <a:cs typeface="Calibri"/>
            </a:endParaRPr>
          </a:p>
          <a:p>
            <a:r>
              <a:rPr lang="en-US" sz="7000" err="1"/>
              <a:t>Startdatum</a:t>
            </a:r>
            <a:r>
              <a:rPr lang="en-US" sz="7000"/>
              <a:t> en </a:t>
            </a:r>
            <a:r>
              <a:rPr lang="en-US" sz="7000" err="1"/>
              <a:t>opleiding</a:t>
            </a:r>
            <a:r>
              <a:rPr lang="en-US" sz="7000"/>
              <a:t>  : </a:t>
            </a:r>
            <a:r>
              <a:rPr lang="en-US" sz="7000" err="1"/>
              <a:t>maandag</a:t>
            </a:r>
            <a:r>
              <a:rPr lang="en-US" sz="7000"/>
              <a:t> 14 dec </a:t>
            </a:r>
            <a:endParaRPr lang="en-US" sz="7000">
              <a:cs typeface="Calibri"/>
            </a:endParaRPr>
          </a:p>
          <a:p>
            <a:pPr marL="0" indent="0">
              <a:buNone/>
            </a:pPr>
            <a:br>
              <a:rPr lang="en-US" sz="6000"/>
            </a:br>
            <a:endParaRPr lang="en-US" sz="6000"/>
          </a:p>
          <a:p>
            <a:endParaRPr lang="en-US"/>
          </a:p>
          <a:p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br>
              <a:rPr lang="en-US"/>
            </a:br>
            <a:endParaRPr lang="en-US"/>
          </a:p>
          <a:p>
            <a:endParaRPr lang="en-US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1830246A-35F0-48AB-BD2A-E8A27975089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5782" y="4571093"/>
            <a:ext cx="2411521" cy="17483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195216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C3CE5E-636A-4FA0-8458-13820D700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288" y="365125"/>
            <a:ext cx="11323320" cy="1325563"/>
          </a:xfrm>
        </p:spPr>
        <p:txBody>
          <a:bodyPr anchor="ctr">
            <a:normAutofit/>
          </a:bodyPr>
          <a:lstStyle/>
          <a:p>
            <a:r>
              <a:rPr lang="nl-BE">
                <a:latin typeface="Calibri"/>
                <a:cs typeface="Calibri"/>
              </a:rPr>
              <a:t>Pilootcentra Tienen- Diest - Aarschot</a:t>
            </a:r>
            <a:endParaRPr lang="nl-NL">
              <a:latin typeface="Calibri"/>
              <a:cs typeface="Calibri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6F4A988-4422-4D4D-B6DE-9B52271216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9288" y="1690688"/>
            <a:ext cx="11225209" cy="4464812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pPr marL="0" indent="0">
              <a:buNone/>
            </a:pPr>
            <a:r>
              <a:rPr lang="en-US" sz="7000" err="1"/>
              <a:t>Locatie</a:t>
            </a:r>
            <a:r>
              <a:rPr lang="en-US" sz="7000"/>
              <a:t> : </a:t>
            </a:r>
            <a:endParaRPr lang="en-US" sz="7000" err="1">
              <a:cs typeface="Calibri" panose="020F0502020204030204"/>
            </a:endParaRPr>
          </a:p>
          <a:p>
            <a:pPr>
              <a:buFont typeface="Wingdings" pitchFamily="2" charset="0"/>
              <a:buChar char="Ø"/>
            </a:pPr>
            <a:r>
              <a:rPr lang="en-US" sz="7000"/>
              <a:t> </a:t>
            </a:r>
            <a:r>
              <a:rPr lang="en-US" sz="7000" err="1"/>
              <a:t>triagecentrum</a:t>
            </a:r>
            <a:r>
              <a:rPr lang="en-US" sz="7000"/>
              <a:t> Tienen </a:t>
            </a:r>
          </a:p>
          <a:p>
            <a:pPr marL="0" indent="0">
              <a:buNone/>
            </a:pPr>
            <a:r>
              <a:rPr lang="en-US" sz="7000">
                <a:cs typeface="Calibri"/>
              </a:rPr>
              <a:t>   </a:t>
            </a:r>
            <a:r>
              <a:rPr lang="en-US" sz="7000" err="1">
                <a:cs typeface="Calibri"/>
              </a:rPr>
              <a:t>Opleiding</a:t>
            </a:r>
            <a:r>
              <a:rPr lang="en-US" sz="7000">
                <a:cs typeface="Calibri"/>
              </a:rPr>
              <a:t> RK </a:t>
            </a:r>
            <a:r>
              <a:rPr lang="en-US" sz="7000" err="1">
                <a:cs typeface="Calibri"/>
              </a:rPr>
              <a:t>vrijwilligers</a:t>
            </a:r>
            <a:r>
              <a:rPr lang="en-US" sz="7000">
                <a:cs typeface="Calibri"/>
              </a:rPr>
              <a:t> </a:t>
            </a:r>
            <a:r>
              <a:rPr lang="en-US" sz="7000" err="1">
                <a:cs typeface="Calibri"/>
              </a:rPr>
              <a:t>dinsdag</a:t>
            </a:r>
            <a:r>
              <a:rPr lang="en-US" sz="7000">
                <a:cs typeface="Calibri"/>
              </a:rPr>
              <a:t> 15 dec</a:t>
            </a:r>
          </a:p>
          <a:p>
            <a:pPr marL="0" indent="0">
              <a:buNone/>
            </a:pPr>
            <a:r>
              <a:rPr lang="en-US" sz="7000">
                <a:cs typeface="Calibri"/>
              </a:rPr>
              <a:t>   </a:t>
            </a:r>
            <a:r>
              <a:rPr lang="en-US" sz="7000" err="1">
                <a:cs typeface="Calibri"/>
              </a:rPr>
              <a:t>Startdatum</a:t>
            </a:r>
            <a:r>
              <a:rPr lang="en-US" sz="7000">
                <a:ea typeface="+mn-lt"/>
                <a:cs typeface="+mn-lt"/>
              </a:rPr>
              <a:t> : </a:t>
            </a:r>
            <a:r>
              <a:rPr lang="en-US" sz="7000" err="1">
                <a:ea typeface="+mn-lt"/>
                <a:cs typeface="+mn-lt"/>
              </a:rPr>
              <a:t>woensdag</a:t>
            </a:r>
            <a:r>
              <a:rPr lang="en-US" sz="7000">
                <a:ea typeface="+mn-lt"/>
                <a:cs typeface="+mn-lt"/>
              </a:rPr>
              <a:t> 16 dec</a:t>
            </a:r>
            <a:endParaRPr lang="en-US"/>
          </a:p>
          <a:p>
            <a:pPr marL="0" indent="0">
              <a:buNone/>
            </a:pPr>
            <a:endParaRPr lang="en-US" sz="7000">
              <a:cs typeface="Calibri"/>
            </a:endParaRPr>
          </a:p>
          <a:p>
            <a:pPr>
              <a:buFont typeface="Wingdings" pitchFamily="2" charset="0"/>
              <a:buChar char="Ø"/>
            </a:pPr>
            <a:r>
              <a:rPr lang="en-US" sz="7000" err="1"/>
              <a:t>triagecentrum</a:t>
            </a:r>
            <a:r>
              <a:rPr lang="en-US" sz="7000"/>
              <a:t> </a:t>
            </a:r>
            <a:r>
              <a:rPr lang="en-US" sz="7000" err="1"/>
              <a:t>Rillaar</a:t>
            </a:r>
            <a:endParaRPr lang="en-US" sz="7000" err="1">
              <a:cs typeface="Calibri"/>
            </a:endParaRPr>
          </a:p>
          <a:p>
            <a:pPr marL="0" indent="0">
              <a:buNone/>
            </a:pPr>
            <a:r>
              <a:rPr lang="en-US" sz="7000">
                <a:cs typeface="Calibri"/>
              </a:rPr>
              <a:t>    </a:t>
            </a:r>
            <a:r>
              <a:rPr lang="en-US" sz="7000" err="1">
                <a:cs typeface="Calibri"/>
              </a:rPr>
              <a:t>Nog</a:t>
            </a:r>
            <a:r>
              <a:rPr lang="en-US" sz="7000">
                <a:cs typeface="Calibri"/>
              </a:rPr>
              <a:t> in </a:t>
            </a:r>
            <a:r>
              <a:rPr lang="en-US" sz="7000" err="1">
                <a:cs typeface="Calibri"/>
              </a:rPr>
              <a:t>overleg</a:t>
            </a:r>
            <a:r>
              <a:rPr lang="en-US" sz="7000">
                <a:cs typeface="Calibri"/>
              </a:rPr>
              <a:t> </a:t>
            </a:r>
            <a:r>
              <a:rPr lang="en-US" sz="7000" err="1">
                <a:cs typeface="Calibri"/>
              </a:rPr>
              <a:t>hier</a:t>
            </a:r>
            <a:r>
              <a:rPr lang="en-US" sz="7000">
                <a:cs typeface="Calibri"/>
              </a:rPr>
              <a:t> </a:t>
            </a:r>
            <a:r>
              <a:rPr lang="en-US" sz="7000" err="1">
                <a:cs typeface="Calibri"/>
              </a:rPr>
              <a:t>nog</a:t>
            </a:r>
            <a:r>
              <a:rPr lang="en-US" sz="7000">
                <a:cs typeface="Calibri"/>
              </a:rPr>
              <a:t> </a:t>
            </a:r>
            <a:r>
              <a:rPr lang="en-US" sz="7000" err="1">
                <a:cs typeface="Calibri"/>
              </a:rPr>
              <a:t>geen</a:t>
            </a:r>
            <a:r>
              <a:rPr lang="en-US" sz="7000">
                <a:cs typeface="Calibri"/>
              </a:rPr>
              <a:t> </a:t>
            </a:r>
            <a:r>
              <a:rPr lang="en-US" sz="7000" err="1">
                <a:cs typeface="Calibri"/>
              </a:rPr>
              <a:t>duidelijke</a:t>
            </a:r>
            <a:r>
              <a:rPr lang="en-US" sz="7000">
                <a:cs typeface="Calibri"/>
              </a:rPr>
              <a:t> </a:t>
            </a:r>
          </a:p>
          <a:p>
            <a:pPr marL="0" indent="0">
              <a:buNone/>
            </a:pPr>
            <a:r>
              <a:rPr lang="en-US" sz="7000">
                <a:cs typeface="Calibri"/>
              </a:rPr>
              <a:t>    startdatum</a:t>
            </a:r>
          </a:p>
          <a:p>
            <a:pPr marL="0" indent="0">
              <a:buNone/>
            </a:pPr>
            <a:endParaRPr lang="en-US" sz="7000">
              <a:cs typeface="Calibri"/>
            </a:endParaRP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1830246A-35F0-48AB-BD2A-E8A27975089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5782" y="4571093"/>
            <a:ext cx="2411521" cy="17483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41635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17F1C0-905A-44D2-A942-C0B182ACA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015" y="805247"/>
            <a:ext cx="11247120" cy="1325563"/>
          </a:xfrm>
        </p:spPr>
        <p:txBody>
          <a:bodyPr/>
          <a:lstStyle/>
          <a:p>
            <a:r>
              <a:rPr lang="nl-BE"/>
              <a:t>Dank voor uw aandacht 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E5A9396-E2D0-4863-BDD0-C4F9CB35ED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4582684"/>
            <a:ext cx="5540375" cy="823912"/>
          </a:xfrm>
        </p:spPr>
        <p:txBody>
          <a:bodyPr>
            <a:noAutofit/>
          </a:bodyPr>
          <a:lstStyle/>
          <a:p>
            <a:r>
              <a:rPr lang="nl-BE" sz="3200" err="1"/>
              <a:t>Sneltesten</a:t>
            </a:r>
            <a:endParaRPr lang="nl-BE" sz="3200"/>
          </a:p>
          <a:p>
            <a:endParaRPr lang="nl-BE" sz="3200"/>
          </a:p>
          <a:p>
            <a:r>
              <a:rPr lang="nl-BE" sz="3200"/>
              <a:t>10 december  2020</a:t>
            </a:r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7F6B67BF-5B2D-4471-8816-AFA1F77C955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8052293" y="3821113"/>
            <a:ext cx="3682507" cy="2671762"/>
          </a:xfrm>
        </p:spPr>
      </p:pic>
    </p:spTree>
    <p:extLst>
      <p:ext uri="{BB962C8B-B14F-4D97-AF65-F5344CB8AC3E}">
        <p14:creationId xmlns:p14="http://schemas.microsoft.com/office/powerpoint/2010/main" val="3446683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734CA5-2600-4C10-B8E2-4B9A47CAA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Extra middelen</a:t>
            </a:r>
          </a:p>
        </p:txBody>
      </p:sp>
      <p:pic>
        <p:nvPicPr>
          <p:cNvPr id="3" name="Tijdelijke aanduiding voor inhoud 8">
            <a:extLst>
              <a:ext uri="{FF2B5EF4-FFF2-40B4-BE49-F238E27FC236}">
                <a16:creationId xmlns:a16="http://schemas.microsoft.com/office/drawing/2014/main" id="{425586C9-87B5-4388-8D3B-690930710F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75872" y="1664018"/>
            <a:ext cx="4437592" cy="2852737"/>
          </a:xfrm>
          <a:noFill/>
        </p:spPr>
      </p:pic>
    </p:spTree>
    <p:extLst>
      <p:ext uri="{BB962C8B-B14F-4D97-AF65-F5344CB8AC3E}">
        <p14:creationId xmlns:p14="http://schemas.microsoft.com/office/powerpoint/2010/main" val="1954781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FCA403-AD70-4FC5-9131-190746BEB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>
                <a:latin typeface="Calibri"/>
                <a:cs typeface="Calibri"/>
              </a:rPr>
              <a:t>Hoeveel middelen? 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DFD81B4-6D87-4EC2-A817-966440D99A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nl-BE" sz="3200" b="1">
                <a:latin typeface="Calibri"/>
                <a:ea typeface="Calibri" panose="020F0502020204030204" pitchFamily="34" charset="0"/>
                <a:cs typeface="Calibri"/>
              </a:rPr>
              <a:t>September 2020 (periode sept-dec 2020): </a:t>
            </a:r>
          </a:p>
          <a:p>
            <a:pPr marL="457200" indent="-457200"/>
            <a:r>
              <a:rPr lang="nl-BE" sz="3200">
                <a:ea typeface="+mn-lt"/>
                <a:cs typeface="+mn-lt"/>
              </a:rPr>
              <a:t>Een bedrag van </a:t>
            </a:r>
            <a:r>
              <a:rPr lang="nl-BE" sz="3200" b="1">
                <a:ea typeface="+mn-lt"/>
                <a:cs typeface="+mn-lt"/>
              </a:rPr>
              <a:t>109.000 euro</a:t>
            </a:r>
            <a:r>
              <a:rPr lang="nl-BE" sz="3200">
                <a:ea typeface="+mn-lt"/>
                <a:cs typeface="+mn-lt"/>
              </a:rPr>
              <a:t> voor de besturen van de </a:t>
            </a:r>
            <a:r>
              <a:rPr lang="nl-BE" sz="3200" err="1">
                <a:ea typeface="+mn-lt"/>
                <a:cs typeface="+mn-lt"/>
              </a:rPr>
              <a:t>CLB’s</a:t>
            </a:r>
            <a:r>
              <a:rPr lang="nl-BE" sz="3200">
                <a:ea typeface="+mn-lt"/>
                <a:cs typeface="+mn-lt"/>
              </a:rPr>
              <a:t> voor de extra kosten voor schoonmaakpersoneel.</a:t>
            </a:r>
          </a:p>
          <a:p>
            <a:pPr marL="457200" indent="-457200"/>
            <a:r>
              <a:rPr lang="nl-BE" sz="3200">
                <a:ea typeface="+mn-lt"/>
                <a:cs typeface="+mn-lt"/>
              </a:rPr>
              <a:t>Een bedrag van  </a:t>
            </a:r>
            <a:r>
              <a:rPr lang="nl-BE" sz="3200" b="1">
                <a:ea typeface="+mn-lt"/>
                <a:cs typeface="+mn-lt"/>
              </a:rPr>
              <a:t>1.304.000 euro </a:t>
            </a:r>
            <a:r>
              <a:rPr lang="nl-BE" sz="3200">
                <a:ea typeface="+mn-lt"/>
                <a:cs typeface="+mn-lt"/>
              </a:rPr>
              <a:t>voor de </a:t>
            </a:r>
            <a:r>
              <a:rPr lang="nl-BE" sz="3200" err="1">
                <a:ea typeface="+mn-lt"/>
                <a:cs typeface="+mn-lt"/>
              </a:rPr>
              <a:t>CLB’s</a:t>
            </a:r>
            <a:r>
              <a:rPr lang="nl-BE" sz="3200">
                <a:ea typeface="+mn-lt"/>
                <a:cs typeface="+mn-lt"/>
              </a:rPr>
              <a:t> in het kader van het geïntensifieerde contactonderzoek COVID19 en andere opdrachten.</a:t>
            </a:r>
          </a:p>
          <a:p>
            <a:pPr marL="457200" indent="-457200"/>
            <a:r>
              <a:rPr lang="nl-BE" sz="3200">
                <a:ea typeface="+mn-lt"/>
                <a:cs typeface="+mn-lt"/>
              </a:rPr>
              <a:t>Het bedrag werd verdeeld onder de centra op basis van de </a:t>
            </a:r>
            <a:r>
              <a:rPr lang="nl-BE" sz="3200" u="sng">
                <a:ea typeface="+mn-lt"/>
                <a:cs typeface="+mn-lt"/>
              </a:rPr>
              <a:t>reële omkadering</a:t>
            </a:r>
            <a:r>
              <a:rPr lang="nl-BE" sz="3200">
                <a:ea typeface="+mn-lt"/>
                <a:cs typeface="+mn-lt"/>
              </a:rPr>
              <a:t> van de centra.</a:t>
            </a:r>
            <a:br>
              <a:rPr lang="nl-BE" sz="3200">
                <a:ea typeface="+mn-lt"/>
                <a:cs typeface="+mn-lt"/>
              </a:rPr>
            </a:br>
            <a:endParaRPr lang="nl-BE" sz="3200">
              <a:ea typeface="+mn-lt"/>
              <a:cs typeface="+mn-lt"/>
            </a:endParaRPr>
          </a:p>
          <a:p>
            <a:pPr marL="0" indent="0">
              <a:buNone/>
            </a:pPr>
            <a:endParaRPr lang="nl-BE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l-BE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nl-BE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nl-BE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07FB54D-A89A-400C-964D-07049CCE06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79408" y="63628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BE"/>
            </a:defPPr>
            <a:lvl1pPr marL="0" algn="r" defTabSz="914400" rtl="0" eaLnBrk="1" latinLnBrk="0" hangingPunct="1">
              <a:defRPr sz="11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691482F-D63A-4DB3-831B-E5DF2FE757FB}" type="slidenum">
              <a:rPr lang="nl-BE" smtClean="0"/>
              <a:pPr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99819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FCA403-AD70-4FC5-9131-190746BEB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>
                <a:latin typeface="Calibri"/>
                <a:cs typeface="Calibri"/>
              </a:rPr>
              <a:t>Hoeveel middelen? 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DFD81B4-6D87-4EC2-A817-966440D99A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nl-BE" sz="3200" b="1">
                <a:latin typeface="Calibri"/>
                <a:ea typeface="Calibri" panose="020F0502020204030204" pitchFamily="34" charset="0"/>
                <a:cs typeface="Calibri"/>
              </a:rPr>
              <a:t>November 2020 (periode 19 okt - 31 dec 2020): </a:t>
            </a:r>
          </a:p>
          <a:p>
            <a:pPr marL="457200" indent="-457200"/>
            <a:r>
              <a:rPr lang="nl-BE" sz="3200">
                <a:ea typeface="+mn-lt"/>
                <a:cs typeface="+mn-lt"/>
              </a:rPr>
              <a:t>Een bijkomend bedrag van </a:t>
            </a:r>
            <a:r>
              <a:rPr lang="nl-BE" sz="3200" b="1">
                <a:ea typeface="+mn-lt"/>
                <a:cs typeface="+mn-lt"/>
              </a:rPr>
              <a:t>2.522.141 euro</a:t>
            </a:r>
            <a:r>
              <a:rPr lang="nl-BE" sz="3200">
                <a:ea typeface="+mn-lt"/>
                <a:cs typeface="+mn-lt"/>
              </a:rPr>
              <a:t> voor het uitvoeren van de opdrachten rond contactonderzoek </a:t>
            </a:r>
            <a:r>
              <a:rPr lang="nl-BE" sz="2600">
                <a:solidFill>
                  <a:schemeClr val="bg1">
                    <a:lumMod val="50000"/>
                  </a:schemeClr>
                </a:solidFill>
                <a:ea typeface="+mn-lt"/>
                <a:cs typeface="+mn-lt"/>
              </a:rPr>
              <a:t>(basisberekening budget: 2,5/12)</a:t>
            </a:r>
            <a:r>
              <a:rPr lang="nl-BE" sz="2600">
                <a:solidFill>
                  <a:srgbClr val="000000"/>
                </a:solidFill>
                <a:ea typeface="+mn-lt"/>
                <a:cs typeface="+mn-lt"/>
              </a:rPr>
              <a:t>.</a:t>
            </a:r>
            <a:r>
              <a:rPr lang="nl-BE" sz="2600">
                <a:ea typeface="+mn-lt"/>
                <a:cs typeface="+mn-lt"/>
              </a:rPr>
              <a:t> </a:t>
            </a:r>
          </a:p>
          <a:p>
            <a:pPr marL="457200" indent="-457200"/>
            <a:r>
              <a:rPr lang="nl-BE" sz="3200">
                <a:ea typeface="+mn-lt"/>
                <a:cs typeface="+mn-lt"/>
              </a:rPr>
              <a:t>Het bedrag wordt onder de </a:t>
            </a:r>
            <a:r>
              <a:rPr lang="nl-BE" sz="3200" err="1">
                <a:ea typeface="+mn-lt"/>
                <a:cs typeface="+mn-lt"/>
              </a:rPr>
              <a:t>CLB’s</a:t>
            </a:r>
            <a:r>
              <a:rPr lang="nl-BE" sz="3200">
                <a:ea typeface="+mn-lt"/>
                <a:cs typeface="+mn-lt"/>
              </a:rPr>
              <a:t> verdeeld op basis van de </a:t>
            </a:r>
            <a:r>
              <a:rPr lang="nl-BE" sz="3200" u="sng">
                <a:ea typeface="+mn-lt"/>
                <a:cs typeface="+mn-lt"/>
              </a:rPr>
              <a:t>nieuwe omkadering</a:t>
            </a:r>
            <a:r>
              <a:rPr lang="nl-BE" sz="3200">
                <a:ea typeface="+mn-lt"/>
                <a:cs typeface="+mn-lt"/>
              </a:rPr>
              <a:t>. </a:t>
            </a:r>
            <a:endParaRPr lang="nl-BE"/>
          </a:p>
          <a:p>
            <a:pPr marL="457200" indent="-457200"/>
            <a:r>
              <a:rPr lang="nl-BE" sz="3200">
                <a:ea typeface="+mn-lt"/>
                <a:cs typeface="+mn-lt"/>
              </a:rPr>
              <a:t>Een bedrag van </a:t>
            </a:r>
            <a:r>
              <a:rPr lang="nl-BE" sz="3200" b="1">
                <a:ea typeface="+mn-lt"/>
                <a:cs typeface="+mn-lt"/>
              </a:rPr>
              <a:t>50.000 euro</a:t>
            </a:r>
            <a:r>
              <a:rPr lang="nl-BE" sz="3200">
                <a:ea typeface="+mn-lt"/>
                <a:cs typeface="+mn-lt"/>
              </a:rPr>
              <a:t> voor de aanpassing van het elektronisch dataregistratiesysteem LARS in het kader van het contactonderzoek van leerlingen en personeelsleden. Elk CLB ontvangt een forfaitair bedrag van 862,07 euro.</a:t>
            </a:r>
            <a:br>
              <a:rPr lang="nl-BE" sz="3200">
                <a:ea typeface="+mn-lt"/>
                <a:cs typeface="+mn-lt"/>
              </a:rPr>
            </a:br>
            <a:endParaRPr lang="nl-BE" sz="3200">
              <a:ea typeface="+mn-lt"/>
              <a:cs typeface="+mn-lt"/>
            </a:endParaRPr>
          </a:p>
          <a:p>
            <a:pPr marL="0" indent="0">
              <a:buNone/>
            </a:pPr>
            <a:endParaRPr lang="nl-BE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l-BE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nl-BE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nl-BE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07FB54D-A89A-400C-964D-07049CCE06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79408" y="63628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BE"/>
            </a:defPPr>
            <a:lvl1pPr marL="0" algn="r" defTabSz="914400" rtl="0" eaLnBrk="1" latinLnBrk="0" hangingPunct="1">
              <a:defRPr sz="11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691482F-D63A-4DB3-831B-E5DF2FE757FB}" type="slidenum">
              <a:rPr lang="nl-BE" smtClean="0"/>
              <a:pPr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85270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FCA403-AD70-4FC5-9131-190746BEB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>
                <a:latin typeface="Calibri"/>
                <a:cs typeface="Calibri"/>
              </a:rPr>
              <a:t>Hoeveel middelen? 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DFD81B4-6D87-4EC2-A817-966440D99A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nl-BE" sz="3200" b="1">
                <a:latin typeface="Calibri"/>
                <a:ea typeface="Calibri" panose="020F0502020204030204" pitchFamily="34" charset="0"/>
                <a:cs typeface="Calibri"/>
              </a:rPr>
              <a:t>December 2020 (periode 1/1/2021 – 18/04/2021 ):</a:t>
            </a:r>
          </a:p>
          <a:p>
            <a:pPr marL="457200" indent="-457200"/>
            <a:r>
              <a:rPr lang="nl-BE" sz="3200">
                <a:ea typeface="+mn-lt"/>
                <a:cs typeface="+mn-lt"/>
              </a:rPr>
              <a:t>Een bijkomend bedrag van  </a:t>
            </a:r>
            <a:r>
              <a:rPr lang="nl-BE" sz="3200" b="1">
                <a:ea typeface="+mn-lt"/>
                <a:cs typeface="+mn-lt"/>
              </a:rPr>
              <a:t>€ 4.672.482,95 </a:t>
            </a:r>
            <a:r>
              <a:rPr lang="nl-BE" sz="3200">
                <a:ea typeface="+mn-lt"/>
                <a:cs typeface="+mn-lt"/>
              </a:rPr>
              <a:t>voor het uitvoeren van de opdrachten rond contactonderzoek </a:t>
            </a:r>
            <a:r>
              <a:rPr lang="nl-BE" sz="2400">
                <a:solidFill>
                  <a:schemeClr val="bg1">
                    <a:lumMod val="50000"/>
                  </a:schemeClr>
                </a:solidFill>
                <a:ea typeface="+mn-lt"/>
                <a:cs typeface="+mn-lt"/>
              </a:rPr>
              <a:t>(basisberekening: 3,5/12)</a:t>
            </a:r>
          </a:p>
          <a:p>
            <a:pPr marL="457200" indent="-457200"/>
            <a:r>
              <a:rPr lang="nl-BE" sz="3200">
                <a:ea typeface="+mn-lt"/>
                <a:cs typeface="+mn-lt"/>
              </a:rPr>
              <a:t>Een bedrag van </a:t>
            </a:r>
            <a:r>
              <a:rPr lang="nl-BE" sz="3200" b="1">
                <a:ea typeface="+mn-lt"/>
                <a:cs typeface="+mn-lt"/>
              </a:rPr>
              <a:t>€ 95.375,00  </a:t>
            </a:r>
            <a:r>
              <a:rPr lang="nl-BE" sz="3200">
                <a:ea typeface="+mn-lt"/>
                <a:cs typeface="+mn-lt"/>
              </a:rPr>
              <a:t>voor de besturen van de </a:t>
            </a:r>
            <a:r>
              <a:rPr lang="nl-BE" sz="3200" err="1">
                <a:ea typeface="+mn-lt"/>
                <a:cs typeface="+mn-lt"/>
              </a:rPr>
              <a:t>CLB’s</a:t>
            </a:r>
            <a:r>
              <a:rPr lang="nl-BE" sz="3200">
                <a:ea typeface="+mn-lt"/>
                <a:cs typeface="+mn-lt"/>
              </a:rPr>
              <a:t> voor de extra kosten voor schoonmaakpersoneel </a:t>
            </a:r>
            <a:r>
              <a:rPr lang="nl-BE" sz="2400">
                <a:solidFill>
                  <a:schemeClr val="bg1">
                    <a:lumMod val="50000"/>
                  </a:schemeClr>
                </a:solidFill>
                <a:ea typeface="+mn-lt"/>
                <a:cs typeface="+mn-lt"/>
              </a:rPr>
              <a:t>(basisberekening: 3,5/12)</a:t>
            </a:r>
            <a:endParaRPr lang="nl-BE" sz="3200">
              <a:solidFill>
                <a:schemeClr val="bg1">
                  <a:lumMod val="50000"/>
                </a:schemeClr>
              </a:solidFill>
              <a:ea typeface="+mn-lt"/>
              <a:cs typeface="+mn-lt"/>
            </a:endParaRPr>
          </a:p>
          <a:p>
            <a:pPr marL="457200" indent="-457200"/>
            <a:r>
              <a:rPr lang="nl-BE" sz="3200">
                <a:ea typeface="+mn-lt"/>
                <a:cs typeface="+mn-lt"/>
              </a:rPr>
              <a:t>Een bedrag van  </a:t>
            </a:r>
            <a:r>
              <a:rPr lang="nl-BE" sz="3200" b="1">
                <a:ea typeface="+mn-lt"/>
                <a:cs typeface="+mn-lt"/>
              </a:rPr>
              <a:t>€ 70.000 </a:t>
            </a:r>
            <a:r>
              <a:rPr lang="nl-BE" sz="3200">
                <a:ea typeface="+mn-lt"/>
                <a:cs typeface="+mn-lt"/>
              </a:rPr>
              <a:t>voor de aanpassing van het elektronisch dataregistratiesysteem LARS in het kader van het contactonderzoek van leerlingen en personeelsleden </a:t>
            </a:r>
            <a:r>
              <a:rPr lang="nl-BE" sz="2600">
                <a:solidFill>
                  <a:schemeClr val="bg1">
                    <a:lumMod val="50000"/>
                  </a:schemeClr>
                </a:solidFill>
                <a:ea typeface="+mn-lt"/>
                <a:cs typeface="+mn-lt"/>
              </a:rPr>
              <a:t>(basisberekening: 3,5/12)</a:t>
            </a:r>
            <a:r>
              <a:rPr lang="nl-BE" sz="3200">
                <a:ea typeface="+mn-lt"/>
                <a:cs typeface="+mn-lt"/>
              </a:rPr>
              <a:t>. Elk CLB ontvangt een forfaitair bedrag van </a:t>
            </a:r>
            <a:r>
              <a:rPr lang="nl-BE" sz="3200" b="1">
                <a:ea typeface="+mn-lt"/>
                <a:cs typeface="+mn-lt"/>
              </a:rPr>
              <a:t>€ 1206,89</a:t>
            </a:r>
            <a:r>
              <a:rPr lang="nl-BE" sz="3200">
                <a:ea typeface="+mn-lt"/>
                <a:cs typeface="+mn-lt"/>
              </a:rPr>
              <a:t>.</a:t>
            </a:r>
            <a:br>
              <a:rPr lang="nl-BE" sz="3200">
                <a:ea typeface="+mn-lt"/>
                <a:cs typeface="+mn-lt"/>
              </a:rPr>
            </a:br>
            <a:endParaRPr lang="nl-BE" sz="3200">
              <a:ea typeface="+mn-lt"/>
              <a:cs typeface="+mn-lt"/>
            </a:endParaRPr>
          </a:p>
          <a:p>
            <a:pPr marL="0" indent="0">
              <a:buNone/>
            </a:pPr>
            <a:endParaRPr lang="nl-BE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l-BE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nl-BE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nl-BE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07FB54D-A89A-400C-964D-07049CCE06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79408" y="63628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BE"/>
            </a:defPPr>
            <a:lvl1pPr marL="0" algn="r" defTabSz="914400" rtl="0" eaLnBrk="1" latinLnBrk="0" hangingPunct="1">
              <a:defRPr sz="11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691482F-D63A-4DB3-831B-E5DF2FE757FB}" type="slidenum">
              <a:rPr lang="nl-BE" smtClean="0"/>
              <a:pPr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99635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FCA403-AD70-4FC5-9131-190746BEB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>
                <a:latin typeface="Calibri"/>
                <a:cs typeface="Calibri"/>
              </a:rPr>
              <a:t>Hoeveel middelen? 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DFD81B4-6D87-4EC2-A817-966440D99A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BE" sz="3200" b="1">
                <a:solidFill>
                  <a:schemeClr val="bg1">
                    <a:lumMod val="50000"/>
                  </a:schemeClr>
                </a:solidFill>
                <a:latin typeface="Calibri"/>
                <a:ea typeface="Calibri" panose="020F0502020204030204" pitchFamily="34" charset="0"/>
                <a:cs typeface="Calibri"/>
              </a:rPr>
              <a:t>Na april 2020</a:t>
            </a:r>
          </a:p>
          <a:p>
            <a:pPr marL="457200" indent="-457200"/>
            <a:r>
              <a:rPr lang="nl-BE" sz="3200">
                <a:solidFill>
                  <a:schemeClr val="bg1">
                    <a:lumMod val="50000"/>
                  </a:schemeClr>
                </a:solidFill>
                <a:ea typeface="+mn-lt"/>
                <a:cs typeface="+mn-lt"/>
              </a:rPr>
              <a:t>Totaal engagement van de overheid is € 7.500.000 van nog eens extra middelen voor ondersteuning van de </a:t>
            </a:r>
            <a:r>
              <a:rPr lang="nl-BE" sz="3200" err="1">
                <a:solidFill>
                  <a:schemeClr val="bg1">
                    <a:lumMod val="50000"/>
                  </a:schemeClr>
                </a:solidFill>
                <a:ea typeface="+mn-lt"/>
                <a:cs typeface="+mn-lt"/>
              </a:rPr>
              <a:t>CLB's</a:t>
            </a:r>
            <a:r>
              <a:rPr lang="nl-BE" sz="3200">
                <a:solidFill>
                  <a:schemeClr val="bg1">
                    <a:lumMod val="50000"/>
                  </a:schemeClr>
                </a:solidFill>
                <a:ea typeface="+mn-lt"/>
                <a:cs typeface="+mn-lt"/>
              </a:rPr>
              <a:t> voor het uitvoeren van de opdrachten rond contactonderzoek. </a:t>
            </a:r>
          </a:p>
          <a:p>
            <a:pPr marL="457200" indent="-457200"/>
            <a:endParaRPr lang="nl-BE" sz="32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l-BE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nl-BE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nl-BE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nl-BE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07FB54D-A89A-400C-964D-07049CCE06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79408" y="63628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BE"/>
            </a:defPPr>
            <a:lvl1pPr marL="0" algn="r" defTabSz="914400" rtl="0" eaLnBrk="1" latinLnBrk="0" hangingPunct="1">
              <a:defRPr sz="11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691482F-D63A-4DB3-831B-E5DF2FE757FB}" type="slidenum">
              <a:rPr lang="nl-BE" smtClean="0"/>
              <a:pPr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97475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tekst, person, persoon&#10;&#10;Automatisch gegenereerde beschrijving">
            <a:extLst>
              <a:ext uri="{FF2B5EF4-FFF2-40B4-BE49-F238E27FC236}">
                <a16:creationId xmlns:a16="http://schemas.microsoft.com/office/drawing/2014/main" id="{446E2F1C-F361-47DE-B1C9-7CFC65539B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273" y="2811744"/>
            <a:ext cx="6858000" cy="3057525"/>
          </a:xfrm>
        </p:spPr>
      </p:pic>
      <p:pic>
        <p:nvPicPr>
          <p:cNvPr id="6" name="Tijdelijke aanduiding voor inhoud 4">
            <a:extLst>
              <a:ext uri="{FF2B5EF4-FFF2-40B4-BE49-F238E27FC236}">
                <a16:creationId xmlns:a16="http://schemas.microsoft.com/office/drawing/2014/main" id="{1AC022A2-8C93-4768-B7C8-EC447254DF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557" y="-57557"/>
            <a:ext cx="5098273" cy="370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439677"/>
      </p:ext>
    </p:extLst>
  </p:cSld>
  <p:clrMapOvr>
    <a:masterClrMapping/>
  </p:clrMapOvr>
</p:sld>
</file>

<file path=ppt/theme/theme1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_VrijCLB" id="{4A753259-F2B6-4A01-AD0C-23C464482607}" vid="{EC50DF13-9E23-4AF0-8D4D-948CBAA3C656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Kantoor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AF84809D90E7478FF2AC337358CC86" ma:contentTypeVersion="8" ma:contentTypeDescription="Een nieuw document maken." ma:contentTypeScope="" ma:versionID="5cf07df183ed860b4915dc3f080d355e">
  <xsd:schema xmlns:xsd="http://www.w3.org/2001/XMLSchema" xmlns:xs="http://www.w3.org/2001/XMLSchema" xmlns:p="http://schemas.microsoft.com/office/2006/metadata/properties" xmlns:ns2="07b2563e-2184-40ff-88c0-3b84ad9947a1" xmlns:ns3="559f7254-bd06-448f-ae2d-de73c930c837" targetNamespace="http://schemas.microsoft.com/office/2006/metadata/properties" ma:root="true" ma:fieldsID="94e3d280173cf0e40d9e349495436ca4" ns2:_="" ns3:_="">
    <xsd:import namespace="07b2563e-2184-40ff-88c0-3b84ad9947a1"/>
    <xsd:import namespace="559f7254-bd06-448f-ae2d-de73c930c83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b2563e-2184-40ff-88c0-3b84ad9947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9f7254-bd06-448f-ae2d-de73c930c83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20C1519-2B54-444E-B46E-F3D61AC689F4}">
  <ds:schemaRefs>
    <ds:schemaRef ds:uri="07b2563e-2184-40ff-88c0-3b84ad9947a1"/>
    <ds:schemaRef ds:uri="559f7254-bd06-448f-ae2d-de73c930c83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7390D9A-1564-4280-99E1-61B65ECDB2A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3EC06B7-B5FD-4344-89AD-C9E5D175C474}">
  <ds:schemaRefs>
    <ds:schemaRef ds:uri="07b2563e-2184-40ff-88c0-3b84ad9947a1"/>
    <ds:schemaRef ds:uri="559f7254-bd06-448f-ae2d-de73c930c83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Breedbeeld</PresentationFormat>
  <Slides>39</Slides>
  <Notes>6</Notes>
  <HiddenSlides>0</HiddenSlide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39</vt:i4>
      </vt:variant>
    </vt:vector>
  </HeadingPairs>
  <TitlesOfParts>
    <vt:vector size="40" baseType="lpstr">
      <vt:lpstr>1_Kantoorthema</vt:lpstr>
      <vt:lpstr>SNELTESTEN in onderwijs Een eigen teststrategie  </vt:lpstr>
      <vt:lpstr>PowerPoint-presentatie</vt:lpstr>
      <vt:lpstr>Ik heb nog een vraag!</vt:lpstr>
      <vt:lpstr>Extra middelen</vt:lpstr>
      <vt:lpstr>Hoeveel middelen? </vt:lpstr>
      <vt:lpstr>Hoeveel middelen? </vt:lpstr>
      <vt:lpstr>Hoeveel middelen? </vt:lpstr>
      <vt:lpstr>Hoeveel middelen? </vt:lpstr>
      <vt:lpstr>PowerPoint-presentatie</vt:lpstr>
      <vt:lpstr> Opstarten sneltesten</vt:lpstr>
      <vt:lpstr>Doelstelling</vt:lpstr>
      <vt:lpstr>Doelgroep </vt:lpstr>
      <vt:lpstr>Methoden</vt:lpstr>
      <vt:lpstr>Procedure afname test </vt:lpstr>
      <vt:lpstr>Procedure afname test </vt:lpstr>
      <vt:lpstr>Procedure afname test</vt:lpstr>
      <vt:lpstr>Registratie testresultaten: dataverzameling </vt:lpstr>
      <vt:lpstr>Juridische aspecten </vt:lpstr>
      <vt:lpstr>De wet van 6 november 2020</vt:lpstr>
      <vt:lpstr>PowerPoint-presentatie</vt:lpstr>
      <vt:lpstr>Vraag aan de verzekeraar</vt:lpstr>
      <vt:lpstr>Antwoord van de verzekeraar</vt:lpstr>
      <vt:lpstr>Opdracht CLB &amp; Rode Kruis</vt:lpstr>
      <vt:lpstr>Concreet in de praktijk</vt:lpstr>
      <vt:lpstr>PowerPoint-presentatie</vt:lpstr>
      <vt:lpstr>Communicatiematrix</vt:lpstr>
      <vt:lpstr>Communicatiematrix</vt:lpstr>
      <vt:lpstr>Evaluatie</vt:lpstr>
      <vt:lpstr>TO DO  's</vt:lpstr>
      <vt:lpstr>Regio's sneltesten </vt:lpstr>
      <vt:lpstr>Regio's sneltesten  W.VL</vt:lpstr>
      <vt:lpstr>Regio's sneltesten  O.VL. </vt:lpstr>
      <vt:lpstr>Regio's sneltesten  ANTWERPEN </vt:lpstr>
      <vt:lpstr>Regio's sneltesten  VLAAMS BRABANT</vt:lpstr>
      <vt:lpstr>Regio's sneltesten  LIMBURG</vt:lpstr>
      <vt:lpstr>De pilootcentra</vt:lpstr>
      <vt:lpstr>Pilootcentrum Gent</vt:lpstr>
      <vt:lpstr>Pilootcentra Tienen- Diest - Aarschot</vt:lpstr>
      <vt:lpstr>Dank voor uw aandacht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SNELTESTEN in onderwijs Een eigen teststrategie  </dc:title>
  <dc:creator>Liesbeth Werrebrouck</dc:creator>
  <cp:revision>16</cp:revision>
  <dcterms:created xsi:type="dcterms:W3CDTF">2020-12-10T10:10:55Z</dcterms:created>
  <dcterms:modified xsi:type="dcterms:W3CDTF">2020-12-11T12:20:26Z</dcterms:modified>
</cp:coreProperties>
</file>