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60" r:id="rId5"/>
    <p:sldId id="257" r:id="rId6"/>
    <p:sldId id="291" r:id="rId7"/>
    <p:sldId id="292" r:id="rId8"/>
    <p:sldId id="405" r:id="rId9"/>
    <p:sldId id="406" r:id="rId10"/>
    <p:sldId id="423" r:id="rId11"/>
    <p:sldId id="424" r:id="rId12"/>
    <p:sldId id="422" r:id="rId13"/>
    <p:sldId id="407" r:id="rId14"/>
    <p:sldId id="408" r:id="rId15"/>
    <p:sldId id="409" r:id="rId16"/>
    <p:sldId id="284" r:id="rId17"/>
    <p:sldId id="378" r:id="rId18"/>
    <p:sldId id="395" r:id="rId19"/>
    <p:sldId id="427" r:id="rId20"/>
    <p:sldId id="425" r:id="rId21"/>
    <p:sldId id="428" r:id="rId22"/>
    <p:sldId id="429" r:id="rId23"/>
    <p:sldId id="431" r:id="rId24"/>
    <p:sldId id="432" r:id="rId25"/>
    <p:sldId id="430" r:id="rId26"/>
    <p:sldId id="380" r:id="rId27"/>
    <p:sldId id="366" r:id="rId28"/>
    <p:sldId id="433" r:id="rId29"/>
    <p:sldId id="379" r:id="rId30"/>
    <p:sldId id="389" r:id="rId31"/>
    <p:sldId id="382" r:id="rId32"/>
    <p:sldId id="384" r:id="rId33"/>
    <p:sldId id="416" r:id="rId34"/>
    <p:sldId id="415" r:id="rId35"/>
    <p:sldId id="412" r:id="rId36"/>
    <p:sldId id="391" r:id="rId37"/>
    <p:sldId id="420" r:id="rId38"/>
    <p:sldId id="381" r:id="rId39"/>
    <p:sldId id="417" r:id="rId40"/>
    <p:sldId id="419" r:id="rId41"/>
    <p:sldId id="390" r:id="rId42"/>
    <p:sldId id="413" r:id="rId43"/>
    <p:sldId id="418" r:id="rId44"/>
    <p:sldId id="385" r:id="rId45"/>
    <p:sldId id="392" r:id="rId46"/>
    <p:sldId id="414" r:id="rId47"/>
    <p:sldId id="318"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EA54B-6A5E-437D-917E-208A2CE83D1A}" v="65" dt="2021-01-29T12:40:42.636"/>
    <p1510:client id="{21D8E2A6-7EFB-4714-A811-D7FBEB7D38D1}" v="35" dt="2021-01-29T09:57:48.566"/>
    <p1510:client id="{22CE67C5-E3A5-4949-A823-DAC348EBA692}" v="30" dt="2021-01-29T12:52:01.908"/>
    <p1510:client id="{2439FF71-46F7-40B6-945D-F80F9EC3AF5C}" v="128" dt="2021-01-29T10:55:06.141"/>
    <p1510:client id="{3BCC42F8-F48E-46EB-9F9E-CFD19F3E7AA1}" v="326" dt="2021-01-29T12:02:39.784"/>
    <p1510:client id="{6309CBD8-C801-4E7E-9652-DAE1783DAEC3}" v="5207" dt="2021-01-29T11:53:45.546"/>
    <p1510:client id="{9D74D755-AD76-47A7-A081-EA45439F579C}" v="697" dt="2021-01-29T10:02:21.824"/>
    <p1510:client id="{A750BBA3-261D-4B54-858E-664EFB9AD109}" v="3519" dt="2021-01-29T09:38:23.039"/>
    <p1510:client id="{AB42FDB6-6BB0-4896-89F9-028465A1B132}" v="2787" dt="2021-01-29T08:01:39.053"/>
    <p1510:client id="{AE4AACAF-8806-4621-9441-229051299C0B}" v="1046" dt="2021-01-29T06:02:37.799"/>
    <p1510:client id="{C8C14B27-4C9F-4465-BEAF-FDA57E8B7736}" v="27" dt="2021-01-29T09:59:48.568"/>
    <p1510:client id="{CA089161-DCD9-4F41-B958-2266F92E1F32}" v="214" dt="2021-01-29T09:44:09.865"/>
    <p1510:client id="{CFD74789-3BBC-46D4-9C1F-6796DE4DBEF0}" v="2" dt="2021-01-29T10:03:44.472"/>
    <p1510:client id="{D2BF6E41-0C1F-4BF0-B93F-E0417194F17A}" v="30" dt="2021-01-29T09:09:50.307"/>
    <p1510:client id="{D3707FBA-67CD-48F5-9538-5DA0F50A5DBE}" v="12" dt="2021-01-29T10:01:29.865"/>
    <p1510:client id="{E31821CD-89DF-4D21-81F3-336A897F4AA4}" v="4655" dt="2021-01-29T10:59:58.634"/>
    <p1510:client id="{E7DEBB1C-3EB4-4EB7-9471-5AF6F60440D4}" v="3" dt="2021-01-29T10:02:29.068"/>
    <p1510:client id="{F5107716-FAD3-4D68-BCC7-393433779348}" v="3" dt="2021-01-29T10:04:51.3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Clarebout" userId="S::greta.clarebout@vrijclbnetwerk.be::0065a835-eb0b-4fe6-a3a5-145465db141b" providerId="AD" clId="Web-{C8C14B27-4C9F-4465-BEAF-FDA57E8B7736}"/>
    <pc:docChg chg="modSld">
      <pc:chgData name="Greta Clarebout" userId="S::greta.clarebout@vrijclbnetwerk.be::0065a835-eb0b-4fe6-a3a5-145465db141b" providerId="AD" clId="Web-{C8C14B27-4C9F-4465-BEAF-FDA57E8B7736}" dt="2021-01-29T09:59:48.568" v="26" actId="20577"/>
      <pc:docMkLst>
        <pc:docMk/>
      </pc:docMkLst>
      <pc:sldChg chg="modSp">
        <pc:chgData name="Greta Clarebout" userId="S::greta.clarebout@vrijclbnetwerk.be::0065a835-eb0b-4fe6-a3a5-145465db141b" providerId="AD" clId="Web-{C8C14B27-4C9F-4465-BEAF-FDA57E8B7736}" dt="2021-01-29T09:59:48.568" v="26" actId="20577"/>
        <pc:sldMkLst>
          <pc:docMk/>
          <pc:sldMk cId="89068927" sldId="389"/>
        </pc:sldMkLst>
        <pc:spChg chg="mod">
          <ac:chgData name="Greta Clarebout" userId="S::greta.clarebout@vrijclbnetwerk.be::0065a835-eb0b-4fe6-a3a5-145465db141b" providerId="AD" clId="Web-{C8C14B27-4C9F-4465-BEAF-FDA57E8B7736}" dt="2021-01-29T09:59:48.568" v="26" actId="20577"/>
          <ac:spMkLst>
            <pc:docMk/>
            <pc:sldMk cId="89068927" sldId="389"/>
            <ac:spMk id="3" creationId="{FD3256CE-9CFE-45D9-8C30-B910EA6C1B62}"/>
          </ac:spMkLst>
        </pc:spChg>
      </pc:sldChg>
    </pc:docChg>
  </pc:docChgLst>
  <pc:docChgLst>
    <pc:chgData name="Greta Clarebout" userId="S::greta.clarebout@vrijclbnetwerk.be::0065a835-eb0b-4fe6-a3a5-145465db141b" providerId="AD" clId="Web-{E7DEBB1C-3EB4-4EB7-9471-5AF6F60440D4}"/>
    <pc:docChg chg="modSld">
      <pc:chgData name="Greta Clarebout" userId="S::greta.clarebout@vrijclbnetwerk.be::0065a835-eb0b-4fe6-a3a5-145465db141b" providerId="AD" clId="Web-{E7DEBB1C-3EB4-4EB7-9471-5AF6F60440D4}" dt="2021-01-29T10:02:29.068" v="2" actId="20577"/>
      <pc:docMkLst>
        <pc:docMk/>
      </pc:docMkLst>
      <pc:sldChg chg="modSp">
        <pc:chgData name="Greta Clarebout" userId="S::greta.clarebout@vrijclbnetwerk.be::0065a835-eb0b-4fe6-a3a5-145465db141b" providerId="AD" clId="Web-{E7DEBB1C-3EB4-4EB7-9471-5AF6F60440D4}" dt="2021-01-29T10:02:29.068" v="2" actId="20577"/>
        <pc:sldMkLst>
          <pc:docMk/>
          <pc:sldMk cId="89068927" sldId="389"/>
        </pc:sldMkLst>
        <pc:spChg chg="mod">
          <ac:chgData name="Greta Clarebout" userId="S::greta.clarebout@vrijclbnetwerk.be::0065a835-eb0b-4fe6-a3a5-145465db141b" providerId="AD" clId="Web-{E7DEBB1C-3EB4-4EB7-9471-5AF6F60440D4}" dt="2021-01-29T10:02:29.068" v="2" actId="20577"/>
          <ac:spMkLst>
            <pc:docMk/>
            <pc:sldMk cId="89068927" sldId="389"/>
            <ac:spMk id="3" creationId="{FD3256CE-9CFE-45D9-8C30-B910EA6C1B62}"/>
          </ac:spMkLst>
        </pc:spChg>
      </pc:sldChg>
    </pc:docChg>
  </pc:docChgLst>
  <pc:docChgLst>
    <pc:chgData name="Greta Clarebout" userId="S::greta.clarebout@vrijclbnetwerk.be::0065a835-eb0b-4fe6-a3a5-145465db141b" providerId="AD" clId="Web-{CFD74789-3BBC-46D4-9C1F-6796DE4DBEF0}"/>
    <pc:docChg chg="modSld">
      <pc:chgData name="Greta Clarebout" userId="S::greta.clarebout@vrijclbnetwerk.be::0065a835-eb0b-4fe6-a3a5-145465db141b" providerId="AD" clId="Web-{CFD74789-3BBC-46D4-9C1F-6796DE4DBEF0}" dt="2021-01-29T10:03:44.472" v="1" actId="20577"/>
      <pc:docMkLst>
        <pc:docMk/>
      </pc:docMkLst>
      <pc:sldChg chg="modSp">
        <pc:chgData name="Greta Clarebout" userId="S::greta.clarebout@vrijclbnetwerk.be::0065a835-eb0b-4fe6-a3a5-145465db141b" providerId="AD" clId="Web-{CFD74789-3BBC-46D4-9C1F-6796DE4DBEF0}" dt="2021-01-29T10:03:44.472" v="1" actId="20577"/>
        <pc:sldMkLst>
          <pc:docMk/>
          <pc:sldMk cId="89068927" sldId="389"/>
        </pc:sldMkLst>
        <pc:spChg chg="mod">
          <ac:chgData name="Greta Clarebout" userId="S::greta.clarebout@vrijclbnetwerk.be::0065a835-eb0b-4fe6-a3a5-145465db141b" providerId="AD" clId="Web-{CFD74789-3BBC-46D4-9C1F-6796DE4DBEF0}" dt="2021-01-29T10:03:44.472" v="1" actId="20577"/>
          <ac:spMkLst>
            <pc:docMk/>
            <pc:sldMk cId="89068927" sldId="389"/>
            <ac:spMk id="3" creationId="{FD3256CE-9CFE-45D9-8C30-B910EA6C1B62}"/>
          </ac:spMkLst>
        </pc:spChg>
      </pc:sldChg>
    </pc:docChg>
  </pc:docChgLst>
  <pc:docChgLst>
    <pc:chgData name="Els Dezeure" userId="S::els.dezeure@vrijclbnetwerk.be::3f0915b7-12d9-4ec7-aa31-c18f37a73535" providerId="AD" clId="Web-{A750BBA3-261D-4B54-858E-664EFB9AD109}"/>
    <pc:docChg chg="addSld delSld modSld">
      <pc:chgData name="Els Dezeure" userId="S::els.dezeure@vrijclbnetwerk.be::3f0915b7-12d9-4ec7-aa31-c18f37a73535" providerId="AD" clId="Web-{A750BBA3-261D-4B54-858E-664EFB9AD109}" dt="2021-01-29T09:38:23.039" v="1723" actId="20577"/>
      <pc:docMkLst>
        <pc:docMk/>
      </pc:docMkLst>
      <pc:sldChg chg="modSp">
        <pc:chgData name="Els Dezeure" userId="S::els.dezeure@vrijclbnetwerk.be::3f0915b7-12d9-4ec7-aa31-c18f37a73535" providerId="AD" clId="Web-{A750BBA3-261D-4B54-858E-664EFB9AD109}" dt="2021-01-29T09:16:09.363" v="908" actId="20577"/>
        <pc:sldMkLst>
          <pc:docMk/>
          <pc:sldMk cId="1984956232" sldId="406"/>
        </pc:sldMkLst>
        <pc:spChg chg="mod">
          <ac:chgData name="Els Dezeure" userId="S::els.dezeure@vrijclbnetwerk.be::3f0915b7-12d9-4ec7-aa31-c18f37a73535" providerId="AD" clId="Web-{A750BBA3-261D-4B54-858E-664EFB9AD109}" dt="2021-01-29T09:09:56.373" v="248" actId="20577"/>
          <ac:spMkLst>
            <pc:docMk/>
            <pc:sldMk cId="1984956232" sldId="406"/>
            <ac:spMk id="3" creationId="{D8F47E67-EE40-4F70-B9AE-3D2FC8E03636}"/>
          </ac:spMkLst>
        </pc:spChg>
        <pc:spChg chg="mod">
          <ac:chgData name="Els Dezeure" userId="S::els.dezeure@vrijclbnetwerk.be::3f0915b7-12d9-4ec7-aa31-c18f37a73535" providerId="AD" clId="Web-{A750BBA3-261D-4B54-858E-664EFB9AD109}" dt="2021-01-29T09:16:09.363" v="908" actId="20577"/>
          <ac:spMkLst>
            <pc:docMk/>
            <pc:sldMk cId="1984956232" sldId="406"/>
            <ac:spMk id="4" creationId="{E373D9FB-125C-4173-A32B-BDBD3E33D0C7}"/>
          </ac:spMkLst>
        </pc:spChg>
      </pc:sldChg>
      <pc:sldChg chg="modSp">
        <pc:chgData name="Els Dezeure" userId="S::els.dezeure@vrijclbnetwerk.be::3f0915b7-12d9-4ec7-aa31-c18f37a73535" providerId="AD" clId="Web-{A750BBA3-261D-4B54-858E-664EFB9AD109}" dt="2021-01-29T09:27:52.389" v="1709" actId="20577"/>
        <pc:sldMkLst>
          <pc:docMk/>
          <pc:sldMk cId="1314002159" sldId="407"/>
        </pc:sldMkLst>
        <pc:spChg chg="mod">
          <ac:chgData name="Els Dezeure" userId="S::els.dezeure@vrijclbnetwerk.be::3f0915b7-12d9-4ec7-aa31-c18f37a73535" providerId="AD" clId="Web-{A750BBA3-261D-4B54-858E-664EFB9AD109}" dt="2021-01-29T09:27:52.389" v="1709" actId="20577"/>
          <ac:spMkLst>
            <pc:docMk/>
            <pc:sldMk cId="1314002159" sldId="407"/>
            <ac:spMk id="3" creationId="{4DAC2BB6-8494-44BF-A1F8-15B7910725DB}"/>
          </ac:spMkLst>
        </pc:spChg>
      </pc:sldChg>
      <pc:sldChg chg="modSp">
        <pc:chgData name="Els Dezeure" userId="S::els.dezeure@vrijclbnetwerk.be::3f0915b7-12d9-4ec7-aa31-c18f37a73535" providerId="AD" clId="Web-{A750BBA3-261D-4B54-858E-664EFB9AD109}" dt="2021-01-29T09:28:38.155" v="1712" actId="20577"/>
        <pc:sldMkLst>
          <pc:docMk/>
          <pc:sldMk cId="929458021" sldId="408"/>
        </pc:sldMkLst>
        <pc:spChg chg="mod">
          <ac:chgData name="Els Dezeure" userId="S::els.dezeure@vrijclbnetwerk.be::3f0915b7-12d9-4ec7-aa31-c18f37a73535" providerId="AD" clId="Web-{A750BBA3-261D-4B54-858E-664EFB9AD109}" dt="2021-01-29T09:28:38.155" v="1712" actId="20577"/>
          <ac:spMkLst>
            <pc:docMk/>
            <pc:sldMk cId="929458021" sldId="408"/>
            <ac:spMk id="3" creationId="{C4AF0A12-2503-4480-8CA9-829ABEF26755}"/>
          </ac:spMkLst>
        </pc:spChg>
      </pc:sldChg>
      <pc:sldChg chg="new del">
        <pc:chgData name="Els Dezeure" userId="S::els.dezeure@vrijclbnetwerk.be::3f0915b7-12d9-4ec7-aa31-c18f37a73535" providerId="AD" clId="Web-{A750BBA3-261D-4B54-858E-664EFB9AD109}" dt="2021-01-29T09:05:00.087" v="1"/>
        <pc:sldMkLst>
          <pc:docMk/>
          <pc:sldMk cId="21075976" sldId="421"/>
        </pc:sldMkLst>
      </pc:sldChg>
      <pc:sldChg chg="addSp modSp new del">
        <pc:chgData name="Els Dezeure" userId="S::els.dezeure@vrijclbnetwerk.be::3f0915b7-12d9-4ec7-aa31-c18f37a73535" providerId="AD" clId="Web-{A750BBA3-261D-4B54-858E-664EFB9AD109}" dt="2021-01-29T09:09:44.498" v="226"/>
        <pc:sldMkLst>
          <pc:docMk/>
          <pc:sldMk cId="216077633" sldId="421"/>
        </pc:sldMkLst>
        <pc:spChg chg="mod">
          <ac:chgData name="Els Dezeure" userId="S::els.dezeure@vrijclbnetwerk.be::3f0915b7-12d9-4ec7-aa31-c18f37a73535" providerId="AD" clId="Web-{A750BBA3-261D-4B54-858E-664EFB9AD109}" dt="2021-01-29T09:06:35.682" v="22" actId="20577"/>
          <ac:spMkLst>
            <pc:docMk/>
            <pc:sldMk cId="216077633" sldId="421"/>
            <ac:spMk id="2" creationId="{8D84D9A7-BBF8-408C-9B80-2D9C8EF9AB04}"/>
          </ac:spMkLst>
        </pc:spChg>
        <pc:spChg chg="add mod">
          <ac:chgData name="Els Dezeure" userId="S::els.dezeure@vrijclbnetwerk.be::3f0915b7-12d9-4ec7-aa31-c18f37a73535" providerId="AD" clId="Web-{A750BBA3-261D-4B54-858E-664EFB9AD109}" dt="2021-01-29T09:09:30.341" v="224" actId="20577"/>
          <ac:spMkLst>
            <pc:docMk/>
            <pc:sldMk cId="216077633" sldId="421"/>
            <ac:spMk id="3" creationId="{BD2275AF-AB51-4B92-8A41-CD97C7B35EBF}"/>
          </ac:spMkLst>
        </pc:spChg>
      </pc:sldChg>
      <pc:sldChg chg="new del mod modShow">
        <pc:chgData name="Els Dezeure" userId="S::els.dezeure@vrijclbnetwerk.be::3f0915b7-12d9-4ec7-aa31-c18f37a73535" providerId="AD" clId="Web-{A750BBA3-261D-4B54-858E-664EFB9AD109}" dt="2021-01-29T09:05:38.431" v="5"/>
        <pc:sldMkLst>
          <pc:docMk/>
          <pc:sldMk cId="2185186559" sldId="421"/>
        </pc:sldMkLst>
      </pc:sldChg>
      <pc:sldChg chg="modSp add replId">
        <pc:chgData name="Els Dezeure" userId="S::els.dezeure@vrijclbnetwerk.be::3f0915b7-12d9-4ec7-aa31-c18f37a73535" providerId="AD" clId="Web-{A750BBA3-261D-4B54-858E-664EFB9AD109}" dt="2021-01-29T09:25:21.902" v="1637" actId="20577"/>
        <pc:sldMkLst>
          <pc:docMk/>
          <pc:sldMk cId="419390472" sldId="422"/>
        </pc:sldMkLst>
        <pc:spChg chg="mod">
          <ac:chgData name="Els Dezeure" userId="S::els.dezeure@vrijclbnetwerk.be::3f0915b7-12d9-4ec7-aa31-c18f37a73535" providerId="AD" clId="Web-{A750BBA3-261D-4B54-858E-664EFB9AD109}" dt="2021-01-29T09:25:21.902" v="1637" actId="20577"/>
          <ac:spMkLst>
            <pc:docMk/>
            <pc:sldMk cId="419390472" sldId="422"/>
            <ac:spMk id="4" creationId="{E373D9FB-125C-4173-A32B-BDBD3E33D0C7}"/>
          </ac:spMkLst>
        </pc:spChg>
      </pc:sldChg>
      <pc:sldChg chg="modSp add replId">
        <pc:chgData name="Els Dezeure" userId="S::els.dezeure@vrijclbnetwerk.be::3f0915b7-12d9-4ec7-aa31-c18f37a73535" providerId="AD" clId="Web-{A750BBA3-261D-4B54-858E-664EFB9AD109}" dt="2021-01-29T09:38:01.007" v="1718" actId="20577"/>
        <pc:sldMkLst>
          <pc:docMk/>
          <pc:sldMk cId="320550447" sldId="423"/>
        </pc:sldMkLst>
        <pc:spChg chg="mod">
          <ac:chgData name="Els Dezeure" userId="S::els.dezeure@vrijclbnetwerk.be::3f0915b7-12d9-4ec7-aa31-c18f37a73535" providerId="AD" clId="Web-{A750BBA3-261D-4B54-858E-664EFB9AD109}" dt="2021-01-29T09:16:38.394" v="916" actId="20577"/>
          <ac:spMkLst>
            <pc:docMk/>
            <pc:sldMk cId="320550447" sldId="423"/>
            <ac:spMk id="3" creationId="{D8F47E67-EE40-4F70-B9AE-3D2FC8E03636}"/>
          </ac:spMkLst>
        </pc:spChg>
        <pc:spChg chg="mod">
          <ac:chgData name="Els Dezeure" userId="S::els.dezeure@vrijclbnetwerk.be::3f0915b7-12d9-4ec7-aa31-c18f37a73535" providerId="AD" clId="Web-{A750BBA3-261D-4B54-858E-664EFB9AD109}" dt="2021-01-29T09:38:01.007" v="1718" actId="20577"/>
          <ac:spMkLst>
            <pc:docMk/>
            <pc:sldMk cId="320550447" sldId="423"/>
            <ac:spMk id="4" creationId="{E373D9FB-125C-4173-A32B-BDBD3E33D0C7}"/>
          </ac:spMkLst>
        </pc:spChg>
      </pc:sldChg>
      <pc:sldChg chg="modSp add replId">
        <pc:chgData name="Els Dezeure" userId="S::els.dezeure@vrijclbnetwerk.be::3f0915b7-12d9-4ec7-aa31-c18f37a73535" providerId="AD" clId="Web-{A750BBA3-261D-4B54-858E-664EFB9AD109}" dt="2021-01-29T09:38:23.039" v="1723" actId="20577"/>
        <pc:sldMkLst>
          <pc:docMk/>
          <pc:sldMk cId="2852100999" sldId="424"/>
        </pc:sldMkLst>
        <pc:spChg chg="mod">
          <ac:chgData name="Els Dezeure" userId="S::els.dezeure@vrijclbnetwerk.be::3f0915b7-12d9-4ec7-aa31-c18f37a73535" providerId="AD" clId="Web-{A750BBA3-261D-4B54-858E-664EFB9AD109}" dt="2021-01-29T09:20:15.616" v="1220" actId="20577"/>
          <ac:spMkLst>
            <pc:docMk/>
            <pc:sldMk cId="2852100999" sldId="424"/>
            <ac:spMk id="3" creationId="{D8F47E67-EE40-4F70-B9AE-3D2FC8E03636}"/>
          </ac:spMkLst>
        </pc:spChg>
        <pc:spChg chg="mod">
          <ac:chgData name="Els Dezeure" userId="S::els.dezeure@vrijclbnetwerk.be::3f0915b7-12d9-4ec7-aa31-c18f37a73535" providerId="AD" clId="Web-{A750BBA3-261D-4B54-858E-664EFB9AD109}" dt="2021-01-29T09:38:23.039" v="1723" actId="20577"/>
          <ac:spMkLst>
            <pc:docMk/>
            <pc:sldMk cId="2852100999" sldId="424"/>
            <ac:spMk id="4" creationId="{E373D9FB-125C-4173-A32B-BDBD3E33D0C7}"/>
          </ac:spMkLst>
        </pc:spChg>
      </pc:sldChg>
    </pc:docChg>
  </pc:docChgLst>
  <pc:docChgLst>
    <pc:chgData name="Greta Clarebout" userId="S::greta.clarebout@vrijclbnetwerk.be::0065a835-eb0b-4fe6-a3a5-145465db141b" providerId="AD" clId="Web-{AB42FDB6-6BB0-4896-89F9-028465A1B132}"/>
    <pc:docChg chg="addSld delSld modSld sldOrd">
      <pc:chgData name="Greta Clarebout" userId="S::greta.clarebout@vrijclbnetwerk.be::0065a835-eb0b-4fe6-a3a5-145465db141b" providerId="AD" clId="Web-{AB42FDB6-6BB0-4896-89F9-028465A1B132}" dt="2021-01-29T08:01:39.053" v="2746" actId="20577"/>
      <pc:docMkLst>
        <pc:docMk/>
      </pc:docMkLst>
      <pc:sldChg chg="modSp">
        <pc:chgData name="Greta Clarebout" userId="S::greta.clarebout@vrijclbnetwerk.be::0065a835-eb0b-4fe6-a3a5-145465db141b" providerId="AD" clId="Web-{AB42FDB6-6BB0-4896-89F9-028465A1B132}" dt="2021-01-29T07:46:58.994" v="2260" actId="20577"/>
        <pc:sldMkLst>
          <pc:docMk/>
          <pc:sldMk cId="1252616035" sldId="381"/>
        </pc:sldMkLst>
        <pc:spChg chg="mod">
          <ac:chgData name="Greta Clarebout" userId="S::greta.clarebout@vrijclbnetwerk.be::0065a835-eb0b-4fe6-a3a5-145465db141b" providerId="AD" clId="Web-{AB42FDB6-6BB0-4896-89F9-028465A1B132}" dt="2021-01-29T06:36:48.218" v="251" actId="20577"/>
          <ac:spMkLst>
            <pc:docMk/>
            <pc:sldMk cId="1252616035" sldId="381"/>
            <ac:spMk id="2" creationId="{942FD9C2-83A6-4051-935B-51C81349695A}"/>
          </ac:spMkLst>
        </pc:spChg>
        <pc:spChg chg="mod">
          <ac:chgData name="Greta Clarebout" userId="S::greta.clarebout@vrijclbnetwerk.be::0065a835-eb0b-4fe6-a3a5-145465db141b" providerId="AD" clId="Web-{AB42FDB6-6BB0-4896-89F9-028465A1B132}" dt="2021-01-29T07:46:58.994" v="2260" actId="20577"/>
          <ac:spMkLst>
            <pc:docMk/>
            <pc:sldMk cId="1252616035" sldId="381"/>
            <ac:spMk id="3" creationId="{FD3256CE-9CFE-45D9-8C30-B910EA6C1B62}"/>
          </ac:spMkLst>
        </pc:spChg>
      </pc:sldChg>
      <pc:sldChg chg="modSp">
        <pc:chgData name="Greta Clarebout" userId="S::greta.clarebout@vrijclbnetwerk.be::0065a835-eb0b-4fe6-a3a5-145465db141b" providerId="AD" clId="Web-{AB42FDB6-6BB0-4896-89F9-028465A1B132}" dt="2021-01-29T06:22:21.205" v="26" actId="20577"/>
        <pc:sldMkLst>
          <pc:docMk/>
          <pc:sldMk cId="3348815937" sldId="384"/>
        </pc:sldMkLst>
        <pc:spChg chg="mod">
          <ac:chgData name="Greta Clarebout" userId="S::greta.clarebout@vrijclbnetwerk.be::0065a835-eb0b-4fe6-a3a5-145465db141b" providerId="AD" clId="Web-{AB42FDB6-6BB0-4896-89F9-028465A1B132}" dt="2021-01-29T06:22:21.205" v="26" actId="20577"/>
          <ac:spMkLst>
            <pc:docMk/>
            <pc:sldMk cId="3348815937" sldId="384"/>
            <ac:spMk id="3" creationId="{FD3256CE-9CFE-45D9-8C30-B910EA6C1B62}"/>
          </ac:spMkLst>
        </pc:spChg>
      </pc:sldChg>
      <pc:sldChg chg="modSp">
        <pc:chgData name="Greta Clarebout" userId="S::greta.clarebout@vrijclbnetwerk.be::0065a835-eb0b-4fe6-a3a5-145465db141b" providerId="AD" clId="Web-{AB42FDB6-6BB0-4896-89F9-028465A1B132}" dt="2021-01-29T08:01:39.053" v="2746" actId="20577"/>
        <pc:sldMkLst>
          <pc:docMk/>
          <pc:sldMk cId="2539528065" sldId="385"/>
        </pc:sldMkLst>
        <pc:spChg chg="mod">
          <ac:chgData name="Greta Clarebout" userId="S::greta.clarebout@vrijclbnetwerk.be::0065a835-eb0b-4fe6-a3a5-145465db141b" providerId="AD" clId="Web-{AB42FDB6-6BB0-4896-89F9-028465A1B132}" dt="2021-01-29T08:01:39.053" v="2746" actId="20577"/>
          <ac:spMkLst>
            <pc:docMk/>
            <pc:sldMk cId="2539528065" sldId="385"/>
            <ac:spMk id="3" creationId="{FD3256CE-9CFE-45D9-8C30-B910EA6C1B62}"/>
          </ac:spMkLst>
        </pc:spChg>
      </pc:sldChg>
      <pc:sldChg chg="modSp ord">
        <pc:chgData name="Greta Clarebout" userId="S::greta.clarebout@vrijclbnetwerk.be::0065a835-eb0b-4fe6-a3a5-145465db141b" providerId="AD" clId="Web-{AB42FDB6-6BB0-4896-89F9-028465A1B132}" dt="2021-01-29T07:58:34.254" v="2728" actId="20577"/>
        <pc:sldMkLst>
          <pc:docMk/>
          <pc:sldMk cId="1081890021" sldId="390"/>
        </pc:sldMkLst>
        <pc:spChg chg="mod">
          <ac:chgData name="Greta Clarebout" userId="S::greta.clarebout@vrijclbnetwerk.be::0065a835-eb0b-4fe6-a3a5-145465db141b" providerId="AD" clId="Web-{AB42FDB6-6BB0-4896-89F9-028465A1B132}" dt="2021-01-29T07:58:34.254" v="2728" actId="20577"/>
          <ac:spMkLst>
            <pc:docMk/>
            <pc:sldMk cId="1081890021" sldId="390"/>
            <ac:spMk id="3" creationId="{FD3256CE-9CFE-45D9-8C30-B910EA6C1B62}"/>
          </ac:spMkLst>
        </pc:spChg>
      </pc:sldChg>
      <pc:sldChg chg="modSp">
        <pc:chgData name="Greta Clarebout" userId="S::greta.clarebout@vrijclbnetwerk.be::0065a835-eb0b-4fe6-a3a5-145465db141b" providerId="AD" clId="Web-{AB42FDB6-6BB0-4896-89F9-028465A1B132}" dt="2021-01-29T07:45:03.883" v="2175" actId="20577"/>
        <pc:sldMkLst>
          <pc:docMk/>
          <pc:sldMk cId="1142915286" sldId="391"/>
        </pc:sldMkLst>
        <pc:spChg chg="mod">
          <ac:chgData name="Greta Clarebout" userId="S::greta.clarebout@vrijclbnetwerk.be::0065a835-eb0b-4fe6-a3a5-145465db141b" providerId="AD" clId="Web-{AB42FDB6-6BB0-4896-89F9-028465A1B132}" dt="2021-01-29T07:45:03.883" v="2175" actId="20577"/>
          <ac:spMkLst>
            <pc:docMk/>
            <pc:sldMk cId="1142915286" sldId="391"/>
            <ac:spMk id="3" creationId="{FD3256CE-9CFE-45D9-8C30-B910EA6C1B62}"/>
          </ac:spMkLst>
        </pc:spChg>
      </pc:sldChg>
      <pc:sldChg chg="modSp">
        <pc:chgData name="Greta Clarebout" userId="S::greta.clarebout@vrijclbnetwerk.be::0065a835-eb0b-4fe6-a3a5-145465db141b" providerId="AD" clId="Web-{AB42FDB6-6BB0-4896-89F9-028465A1B132}" dt="2021-01-29T07:56:43.971" v="2724" actId="20577"/>
        <pc:sldMkLst>
          <pc:docMk/>
          <pc:sldMk cId="4029084033" sldId="411"/>
        </pc:sldMkLst>
        <pc:spChg chg="mod">
          <ac:chgData name="Greta Clarebout" userId="S::greta.clarebout@vrijclbnetwerk.be::0065a835-eb0b-4fe6-a3a5-145465db141b" providerId="AD" clId="Web-{AB42FDB6-6BB0-4896-89F9-028465A1B132}" dt="2021-01-29T06:35:44.983" v="248" actId="20577"/>
          <ac:spMkLst>
            <pc:docMk/>
            <pc:sldMk cId="4029084033" sldId="411"/>
            <ac:spMk id="2" creationId="{942FD9C2-83A6-4051-935B-51C81349695A}"/>
          </ac:spMkLst>
        </pc:spChg>
        <pc:spChg chg="mod">
          <ac:chgData name="Greta Clarebout" userId="S::greta.clarebout@vrijclbnetwerk.be::0065a835-eb0b-4fe6-a3a5-145465db141b" providerId="AD" clId="Web-{AB42FDB6-6BB0-4896-89F9-028465A1B132}" dt="2021-01-29T07:56:43.971" v="2724" actId="20577"/>
          <ac:spMkLst>
            <pc:docMk/>
            <pc:sldMk cId="4029084033" sldId="411"/>
            <ac:spMk id="3" creationId="{FD3256CE-9CFE-45D9-8C30-B910EA6C1B62}"/>
          </ac:spMkLst>
        </pc:spChg>
      </pc:sldChg>
      <pc:sldChg chg="modSp">
        <pc:chgData name="Greta Clarebout" userId="S::greta.clarebout@vrijclbnetwerk.be::0065a835-eb0b-4fe6-a3a5-145465db141b" providerId="AD" clId="Web-{AB42FDB6-6BB0-4896-89F9-028465A1B132}" dt="2021-01-29T06:34:49.092" v="243" actId="20577"/>
        <pc:sldMkLst>
          <pc:docMk/>
          <pc:sldMk cId="3530259926" sldId="412"/>
        </pc:sldMkLst>
        <pc:spChg chg="mod">
          <ac:chgData name="Greta Clarebout" userId="S::greta.clarebout@vrijclbnetwerk.be::0065a835-eb0b-4fe6-a3a5-145465db141b" providerId="AD" clId="Web-{AB42FDB6-6BB0-4896-89F9-028465A1B132}" dt="2021-01-29T06:34:04.544" v="230" actId="20577"/>
          <ac:spMkLst>
            <pc:docMk/>
            <pc:sldMk cId="3530259926" sldId="412"/>
            <ac:spMk id="2" creationId="{942FD9C2-83A6-4051-935B-51C81349695A}"/>
          </ac:spMkLst>
        </pc:spChg>
        <pc:spChg chg="mod">
          <ac:chgData name="Greta Clarebout" userId="S::greta.clarebout@vrijclbnetwerk.be::0065a835-eb0b-4fe6-a3a5-145465db141b" providerId="AD" clId="Web-{AB42FDB6-6BB0-4896-89F9-028465A1B132}" dt="2021-01-29T06:34:49.092" v="243" actId="20577"/>
          <ac:spMkLst>
            <pc:docMk/>
            <pc:sldMk cId="3530259926" sldId="412"/>
            <ac:spMk id="3" creationId="{FD3256CE-9CFE-45D9-8C30-B910EA6C1B62}"/>
          </ac:spMkLst>
        </pc:spChg>
      </pc:sldChg>
      <pc:sldChg chg="modSp ord">
        <pc:chgData name="Greta Clarebout" userId="S::greta.clarebout@vrijclbnetwerk.be::0065a835-eb0b-4fe6-a3a5-145465db141b" providerId="AD" clId="Web-{AB42FDB6-6BB0-4896-89F9-028465A1B132}" dt="2021-01-29T08:01:25.928" v="2745" actId="20577"/>
        <pc:sldMkLst>
          <pc:docMk/>
          <pc:sldMk cId="597601292" sldId="413"/>
        </pc:sldMkLst>
        <pc:spChg chg="mod">
          <ac:chgData name="Greta Clarebout" userId="S::greta.clarebout@vrijclbnetwerk.be::0065a835-eb0b-4fe6-a3a5-145465db141b" providerId="AD" clId="Web-{AB42FDB6-6BB0-4896-89F9-028465A1B132}" dt="2021-01-29T08:01:25.928" v="2745" actId="20577"/>
          <ac:spMkLst>
            <pc:docMk/>
            <pc:sldMk cId="597601292" sldId="413"/>
            <ac:spMk id="3" creationId="{FD3256CE-9CFE-45D9-8C30-B910EA6C1B62}"/>
          </ac:spMkLst>
        </pc:spChg>
      </pc:sldChg>
      <pc:sldChg chg="addSp modSp add replId">
        <pc:chgData name="Greta Clarebout" userId="S::greta.clarebout@vrijclbnetwerk.be::0065a835-eb0b-4fe6-a3a5-145465db141b" providerId="AD" clId="Web-{AB42FDB6-6BB0-4896-89F9-028465A1B132}" dt="2021-01-29T06:07:48.794" v="15" actId="14100"/>
        <pc:sldMkLst>
          <pc:docMk/>
          <pc:sldMk cId="995100393" sldId="415"/>
        </pc:sldMkLst>
        <pc:spChg chg="mod">
          <ac:chgData name="Greta Clarebout" userId="S::greta.clarebout@vrijclbnetwerk.be::0065a835-eb0b-4fe6-a3a5-145465db141b" providerId="AD" clId="Web-{AB42FDB6-6BB0-4896-89F9-028465A1B132}" dt="2021-01-29T06:07:22.887" v="9" actId="20577"/>
          <ac:spMkLst>
            <pc:docMk/>
            <pc:sldMk cId="995100393" sldId="415"/>
            <ac:spMk id="2" creationId="{942FD9C2-83A6-4051-935B-51C81349695A}"/>
          </ac:spMkLst>
        </pc:spChg>
        <pc:spChg chg="add mod">
          <ac:chgData name="Greta Clarebout" userId="S::greta.clarebout@vrijclbnetwerk.be::0065a835-eb0b-4fe6-a3a5-145465db141b" providerId="AD" clId="Web-{AB42FDB6-6BB0-4896-89F9-028465A1B132}" dt="2021-01-29T06:07:48.794" v="15" actId="14100"/>
          <ac:spMkLst>
            <pc:docMk/>
            <pc:sldMk cId="995100393" sldId="415"/>
            <ac:spMk id="6" creationId="{AE279818-0C5F-4B80-B0C4-CD63D6B66096}"/>
          </ac:spMkLst>
        </pc:spChg>
        <pc:graphicFrameChg chg="add mod">
          <ac:chgData name="Greta Clarebout" userId="S::greta.clarebout@vrijclbnetwerk.be::0065a835-eb0b-4fe6-a3a5-145465db141b" providerId="AD" clId="Web-{AB42FDB6-6BB0-4896-89F9-028465A1B132}" dt="2021-01-29T06:07:38.356" v="13" actId="1076"/>
          <ac:graphicFrameMkLst>
            <pc:docMk/>
            <pc:sldMk cId="995100393" sldId="415"/>
            <ac:graphicFrameMk id="5" creationId="{7B9D5F99-4A62-4D08-AD0B-28753145FFB4}"/>
          </ac:graphicFrameMkLst>
        </pc:graphicFrameChg>
      </pc:sldChg>
      <pc:sldChg chg="addSp modSp del">
        <pc:chgData name="Greta Clarebout" userId="S::greta.clarebout@vrijclbnetwerk.be::0065a835-eb0b-4fe6-a3a5-145465db141b" providerId="AD" clId="Web-{AB42FDB6-6BB0-4896-89F9-028465A1B132}" dt="2021-01-29T06:06:54.227" v="3"/>
        <pc:sldMkLst>
          <pc:docMk/>
          <pc:sldMk cId="3792851713" sldId="415"/>
        </pc:sldMkLst>
        <pc:spChg chg="add mod">
          <ac:chgData name="Greta Clarebout" userId="S::greta.clarebout@vrijclbnetwerk.be::0065a835-eb0b-4fe6-a3a5-145465db141b" providerId="AD" clId="Web-{AB42FDB6-6BB0-4896-89F9-028465A1B132}" dt="2021-01-29T06:05:38.726" v="2"/>
          <ac:spMkLst>
            <pc:docMk/>
            <pc:sldMk cId="3792851713" sldId="415"/>
            <ac:spMk id="6" creationId="{24918AE6-68B8-418A-B775-DA5217363EB7}"/>
          </ac:spMkLst>
        </pc:spChg>
        <pc:graphicFrameChg chg="add mod">
          <ac:chgData name="Greta Clarebout" userId="S::greta.clarebout@vrijclbnetwerk.be::0065a835-eb0b-4fe6-a3a5-145465db141b" providerId="AD" clId="Web-{AB42FDB6-6BB0-4896-89F9-028465A1B132}" dt="2021-01-29T06:05:38.648" v="0"/>
          <ac:graphicFrameMkLst>
            <pc:docMk/>
            <pc:sldMk cId="3792851713" sldId="415"/>
            <ac:graphicFrameMk id="5" creationId="{18042DC9-9B9C-44AD-8CAF-889622489128}"/>
          </ac:graphicFrameMkLst>
        </pc:graphicFrameChg>
      </pc:sldChg>
      <pc:sldChg chg="modSp add replId">
        <pc:chgData name="Greta Clarebout" userId="S::greta.clarebout@vrijclbnetwerk.be::0065a835-eb0b-4fe6-a3a5-145465db141b" providerId="AD" clId="Web-{AB42FDB6-6BB0-4896-89F9-028465A1B132}" dt="2021-01-29T06:31:55.074" v="223" actId="20577"/>
        <pc:sldMkLst>
          <pc:docMk/>
          <pc:sldMk cId="4275057872" sldId="416"/>
        </pc:sldMkLst>
        <pc:spChg chg="mod">
          <ac:chgData name="Greta Clarebout" userId="S::greta.clarebout@vrijclbnetwerk.be::0065a835-eb0b-4fe6-a3a5-145465db141b" providerId="AD" clId="Web-{AB42FDB6-6BB0-4896-89F9-028465A1B132}" dt="2021-01-29T06:23:55.969" v="36" actId="20577"/>
          <ac:spMkLst>
            <pc:docMk/>
            <pc:sldMk cId="4275057872" sldId="416"/>
            <ac:spMk id="2" creationId="{942FD9C2-83A6-4051-935B-51C81349695A}"/>
          </ac:spMkLst>
        </pc:spChg>
        <pc:spChg chg="mod">
          <ac:chgData name="Greta Clarebout" userId="S::greta.clarebout@vrijclbnetwerk.be::0065a835-eb0b-4fe6-a3a5-145465db141b" providerId="AD" clId="Web-{AB42FDB6-6BB0-4896-89F9-028465A1B132}" dt="2021-01-29T06:31:55.074" v="223" actId="20577"/>
          <ac:spMkLst>
            <pc:docMk/>
            <pc:sldMk cId="4275057872" sldId="416"/>
            <ac:spMk id="3" creationId="{FD3256CE-9CFE-45D9-8C30-B910EA6C1B62}"/>
          </ac:spMkLst>
        </pc:spChg>
      </pc:sldChg>
      <pc:sldChg chg="modSp add replId">
        <pc:chgData name="Greta Clarebout" userId="S::greta.clarebout@vrijclbnetwerk.be::0065a835-eb0b-4fe6-a3a5-145465db141b" providerId="AD" clId="Web-{AB42FDB6-6BB0-4896-89F9-028465A1B132}" dt="2021-01-29T07:48:51.058" v="2300" actId="20577"/>
        <pc:sldMkLst>
          <pc:docMk/>
          <pc:sldMk cId="3347154728" sldId="417"/>
        </pc:sldMkLst>
        <pc:spChg chg="mod">
          <ac:chgData name="Greta Clarebout" userId="S::greta.clarebout@vrijclbnetwerk.be::0065a835-eb0b-4fe6-a3a5-145465db141b" providerId="AD" clId="Web-{AB42FDB6-6BB0-4896-89F9-028465A1B132}" dt="2021-01-29T07:48:51.058" v="2300" actId="20577"/>
          <ac:spMkLst>
            <pc:docMk/>
            <pc:sldMk cId="3347154728" sldId="417"/>
            <ac:spMk id="3" creationId="{FD3256CE-9CFE-45D9-8C30-B910EA6C1B62}"/>
          </ac:spMkLst>
        </pc:spChg>
      </pc:sldChg>
      <pc:sldChg chg="modSp add ord replId">
        <pc:chgData name="Greta Clarebout" userId="S::greta.clarebout@vrijclbnetwerk.be::0065a835-eb0b-4fe6-a3a5-145465db141b" providerId="AD" clId="Web-{AB42FDB6-6BB0-4896-89F9-028465A1B132}" dt="2021-01-29T07:50:05.090" v="2444" actId="20577"/>
        <pc:sldMkLst>
          <pc:docMk/>
          <pc:sldMk cId="3267271672" sldId="418"/>
        </pc:sldMkLst>
        <pc:spChg chg="mod">
          <ac:chgData name="Greta Clarebout" userId="S::greta.clarebout@vrijclbnetwerk.be::0065a835-eb0b-4fe6-a3a5-145465db141b" providerId="AD" clId="Web-{AB42FDB6-6BB0-4896-89F9-028465A1B132}" dt="2021-01-29T07:50:05.090" v="2444" actId="20577"/>
          <ac:spMkLst>
            <pc:docMk/>
            <pc:sldMk cId="3267271672" sldId="418"/>
            <ac:spMk id="3" creationId="{FD3256CE-9CFE-45D9-8C30-B910EA6C1B62}"/>
          </ac:spMkLst>
        </pc:spChg>
      </pc:sldChg>
      <pc:sldChg chg="modSp add ord replId">
        <pc:chgData name="Greta Clarebout" userId="S::greta.clarebout@vrijclbnetwerk.be::0065a835-eb0b-4fe6-a3a5-145465db141b" providerId="AD" clId="Web-{AB42FDB6-6BB0-4896-89F9-028465A1B132}" dt="2021-01-29T07:26:02.774" v="1489"/>
        <pc:sldMkLst>
          <pc:docMk/>
          <pc:sldMk cId="434617737" sldId="419"/>
        </pc:sldMkLst>
        <pc:spChg chg="mod">
          <ac:chgData name="Greta Clarebout" userId="S::greta.clarebout@vrijclbnetwerk.be::0065a835-eb0b-4fe6-a3a5-145465db141b" providerId="AD" clId="Web-{AB42FDB6-6BB0-4896-89F9-028465A1B132}" dt="2021-01-29T07:25:57.336" v="1488" actId="20577"/>
          <ac:spMkLst>
            <pc:docMk/>
            <pc:sldMk cId="434617737" sldId="419"/>
            <ac:spMk id="3" creationId="{FD3256CE-9CFE-45D9-8C30-B910EA6C1B62}"/>
          </ac:spMkLst>
        </pc:spChg>
      </pc:sldChg>
      <pc:sldChg chg="modSp add del replId">
        <pc:chgData name="Greta Clarebout" userId="S::greta.clarebout@vrijclbnetwerk.be::0065a835-eb0b-4fe6-a3a5-145465db141b" providerId="AD" clId="Web-{AB42FDB6-6BB0-4896-89F9-028465A1B132}" dt="2021-01-29T07:31:21.591" v="1601"/>
        <pc:sldMkLst>
          <pc:docMk/>
          <pc:sldMk cId="1489660064" sldId="420"/>
        </pc:sldMkLst>
        <pc:spChg chg="mod">
          <ac:chgData name="Greta Clarebout" userId="S::greta.clarebout@vrijclbnetwerk.be::0065a835-eb0b-4fe6-a3a5-145465db141b" providerId="AD" clId="Web-{AB42FDB6-6BB0-4896-89F9-028465A1B132}" dt="2021-01-29T07:31:10.325" v="1600" actId="20577"/>
          <ac:spMkLst>
            <pc:docMk/>
            <pc:sldMk cId="1489660064" sldId="420"/>
            <ac:spMk id="3" creationId="{FD3256CE-9CFE-45D9-8C30-B910EA6C1B62}"/>
          </ac:spMkLst>
        </pc:spChg>
      </pc:sldChg>
      <pc:sldChg chg="modSp add replId">
        <pc:chgData name="Greta Clarebout" userId="S::greta.clarebout@vrijclbnetwerk.be::0065a835-eb0b-4fe6-a3a5-145465db141b" providerId="AD" clId="Web-{AB42FDB6-6BB0-4896-89F9-028465A1B132}" dt="2021-01-29T07:46:22.290" v="2258" actId="20577"/>
        <pc:sldMkLst>
          <pc:docMk/>
          <pc:sldMk cId="4034549004" sldId="420"/>
        </pc:sldMkLst>
        <pc:spChg chg="mod">
          <ac:chgData name="Greta Clarebout" userId="S::greta.clarebout@vrijclbnetwerk.be::0065a835-eb0b-4fe6-a3a5-145465db141b" providerId="AD" clId="Web-{AB42FDB6-6BB0-4896-89F9-028465A1B132}" dt="2021-01-29T07:46:22.290" v="2258" actId="20577"/>
          <ac:spMkLst>
            <pc:docMk/>
            <pc:sldMk cId="4034549004" sldId="420"/>
            <ac:spMk id="3" creationId="{FD3256CE-9CFE-45D9-8C30-B910EA6C1B62}"/>
          </ac:spMkLst>
        </pc:spChg>
      </pc:sldChg>
    </pc:docChg>
  </pc:docChgLst>
  <pc:docChgLst>
    <pc:chgData name="Els Dezeure" userId="S::els.dezeure@vrijclbnetwerk.be::3f0915b7-12d9-4ec7-aa31-c18f37a73535" providerId="AD" clId="Web-{B86A8B91-C2FF-4D46-9470-175E9A518DFF}"/>
    <pc:docChg chg="modSld">
      <pc:chgData name="Els Dezeure" userId="S::els.dezeure@vrijclbnetwerk.be::3f0915b7-12d9-4ec7-aa31-c18f37a73535" providerId="AD" clId="Web-{B86A8B91-C2FF-4D46-9470-175E9A518DFF}" dt="2021-01-27T09:51:48.486" v="16" actId="20577"/>
      <pc:docMkLst>
        <pc:docMk/>
      </pc:docMkLst>
      <pc:sldChg chg="modSp">
        <pc:chgData name="Els Dezeure" userId="S::els.dezeure@vrijclbnetwerk.be::3f0915b7-12d9-4ec7-aa31-c18f37a73535" providerId="AD" clId="Web-{B86A8B91-C2FF-4D46-9470-175E9A518DFF}" dt="2021-01-27T09:46:49.759" v="2" actId="20577"/>
        <pc:sldMkLst>
          <pc:docMk/>
          <pc:sldMk cId="747276781" sldId="260"/>
        </pc:sldMkLst>
        <pc:spChg chg="mod">
          <ac:chgData name="Els Dezeure" userId="S::els.dezeure@vrijclbnetwerk.be::3f0915b7-12d9-4ec7-aa31-c18f37a73535" providerId="AD" clId="Web-{B86A8B91-C2FF-4D46-9470-175E9A518DFF}" dt="2021-01-27T09:46:49.759" v="2" actId="20577"/>
          <ac:spMkLst>
            <pc:docMk/>
            <pc:sldMk cId="747276781" sldId="260"/>
            <ac:spMk id="3" creationId="{953C8DBC-9C8A-DC46-8AF4-C0ABD107320C}"/>
          </ac:spMkLst>
        </pc:spChg>
      </pc:sldChg>
      <pc:sldChg chg="modSp">
        <pc:chgData name="Els Dezeure" userId="S::els.dezeure@vrijclbnetwerk.be::3f0915b7-12d9-4ec7-aa31-c18f37a73535" providerId="AD" clId="Web-{B86A8B91-C2FF-4D46-9470-175E9A518DFF}" dt="2021-01-27T09:51:48.486" v="16" actId="20577"/>
        <pc:sldMkLst>
          <pc:docMk/>
          <pc:sldMk cId="1252616035" sldId="381"/>
        </pc:sldMkLst>
        <pc:spChg chg="mod">
          <ac:chgData name="Els Dezeure" userId="S::els.dezeure@vrijclbnetwerk.be::3f0915b7-12d9-4ec7-aa31-c18f37a73535" providerId="AD" clId="Web-{B86A8B91-C2FF-4D46-9470-175E9A518DFF}" dt="2021-01-27T09:51:48.486" v="16" actId="20577"/>
          <ac:spMkLst>
            <pc:docMk/>
            <pc:sldMk cId="1252616035" sldId="381"/>
            <ac:spMk id="3" creationId="{FD3256CE-9CFE-45D9-8C30-B910EA6C1B62}"/>
          </ac:spMkLst>
        </pc:spChg>
      </pc:sldChg>
    </pc:docChg>
  </pc:docChgLst>
  <pc:docChgLst>
    <pc:chgData name="Els Dezeure" userId="S::els.dezeure@vrijclbnetwerk.be::3f0915b7-12d9-4ec7-aa31-c18f37a73535" providerId="AD" clId="Web-{9D74D755-AD76-47A7-A081-EA45439F579C}"/>
    <pc:docChg chg="addSld modSld">
      <pc:chgData name="Els Dezeure" userId="S::els.dezeure@vrijclbnetwerk.be::3f0915b7-12d9-4ec7-aa31-c18f37a73535" providerId="AD" clId="Web-{9D74D755-AD76-47A7-A081-EA45439F579C}" dt="2021-01-29T10:02:21.824" v="651" actId="20577"/>
      <pc:docMkLst>
        <pc:docMk/>
      </pc:docMkLst>
      <pc:sldChg chg="modSp">
        <pc:chgData name="Els Dezeure" userId="S::els.dezeure@vrijclbnetwerk.be::3f0915b7-12d9-4ec7-aa31-c18f37a73535" providerId="AD" clId="Web-{9D74D755-AD76-47A7-A081-EA45439F579C}" dt="2021-01-29T10:00:16.962" v="552" actId="20577"/>
        <pc:sldMkLst>
          <pc:docMk/>
          <pc:sldMk cId="2260986703" sldId="395"/>
        </pc:sldMkLst>
        <pc:spChg chg="mod">
          <ac:chgData name="Els Dezeure" userId="S::els.dezeure@vrijclbnetwerk.be::3f0915b7-12d9-4ec7-aa31-c18f37a73535" providerId="AD" clId="Web-{9D74D755-AD76-47A7-A081-EA45439F579C}" dt="2021-01-29T10:00:16.962" v="552" actId="20577"/>
          <ac:spMkLst>
            <pc:docMk/>
            <pc:sldMk cId="2260986703" sldId="395"/>
            <ac:spMk id="3" creationId="{FD3256CE-9CFE-45D9-8C30-B910EA6C1B62}"/>
          </ac:spMkLst>
        </pc:spChg>
      </pc:sldChg>
      <pc:sldChg chg="modSp add replId">
        <pc:chgData name="Els Dezeure" userId="S::els.dezeure@vrijclbnetwerk.be::3f0915b7-12d9-4ec7-aa31-c18f37a73535" providerId="AD" clId="Web-{9D74D755-AD76-47A7-A081-EA45439F579C}" dt="2021-01-29T10:02:21.824" v="651" actId="20577"/>
        <pc:sldMkLst>
          <pc:docMk/>
          <pc:sldMk cId="1251662152" sldId="425"/>
        </pc:sldMkLst>
        <pc:spChg chg="mod">
          <ac:chgData name="Els Dezeure" userId="S::els.dezeure@vrijclbnetwerk.be::3f0915b7-12d9-4ec7-aa31-c18f37a73535" providerId="AD" clId="Web-{9D74D755-AD76-47A7-A081-EA45439F579C}" dt="2021-01-29T10:01:22.088" v="589" actId="20577"/>
          <ac:spMkLst>
            <pc:docMk/>
            <pc:sldMk cId="1251662152" sldId="425"/>
            <ac:spMk id="2" creationId="{942FD9C2-83A6-4051-935B-51C81349695A}"/>
          </ac:spMkLst>
        </pc:spChg>
        <pc:spChg chg="mod">
          <ac:chgData name="Els Dezeure" userId="S::els.dezeure@vrijclbnetwerk.be::3f0915b7-12d9-4ec7-aa31-c18f37a73535" providerId="AD" clId="Web-{9D74D755-AD76-47A7-A081-EA45439F579C}" dt="2021-01-29T10:02:21.824" v="651" actId="20577"/>
          <ac:spMkLst>
            <pc:docMk/>
            <pc:sldMk cId="1251662152" sldId="425"/>
            <ac:spMk id="3" creationId="{FD3256CE-9CFE-45D9-8C30-B910EA6C1B62}"/>
          </ac:spMkLst>
        </pc:spChg>
      </pc:sldChg>
    </pc:docChg>
  </pc:docChgLst>
  <pc:docChgLst>
    <pc:chgData name="Greta Clarebout" userId="S::greta.clarebout@vrijclbnetwerk.be::0065a835-eb0b-4fe6-a3a5-145465db141b" providerId="AD" clId="Web-{3BCC42F8-F48E-46EB-9F9E-CFD19F3E7AA1}"/>
    <pc:docChg chg="delSld modSld">
      <pc:chgData name="Greta Clarebout" userId="S::greta.clarebout@vrijclbnetwerk.be::0065a835-eb0b-4fe6-a3a5-145465db141b" providerId="AD" clId="Web-{3BCC42F8-F48E-46EB-9F9E-CFD19F3E7AA1}" dt="2021-01-29T12:02:38.940" v="309" actId="20577"/>
      <pc:docMkLst>
        <pc:docMk/>
      </pc:docMkLst>
      <pc:sldChg chg="modSp">
        <pc:chgData name="Greta Clarebout" userId="S::greta.clarebout@vrijclbnetwerk.be::0065a835-eb0b-4fe6-a3a5-145465db141b" providerId="AD" clId="Web-{3BCC42F8-F48E-46EB-9F9E-CFD19F3E7AA1}" dt="2021-01-29T12:00:24.593" v="267" actId="20577"/>
        <pc:sldMkLst>
          <pc:docMk/>
          <pc:sldMk cId="1252616035" sldId="381"/>
        </pc:sldMkLst>
        <pc:spChg chg="mod">
          <ac:chgData name="Greta Clarebout" userId="S::greta.clarebout@vrijclbnetwerk.be::0065a835-eb0b-4fe6-a3a5-145465db141b" providerId="AD" clId="Web-{3BCC42F8-F48E-46EB-9F9E-CFD19F3E7AA1}" dt="2021-01-29T12:00:24.593" v="267" actId="20577"/>
          <ac:spMkLst>
            <pc:docMk/>
            <pc:sldMk cId="1252616035" sldId="381"/>
            <ac:spMk id="3" creationId="{FD3256CE-9CFE-45D9-8C30-B910EA6C1B62}"/>
          </ac:spMkLst>
        </pc:spChg>
      </pc:sldChg>
      <pc:sldChg chg="modSp">
        <pc:chgData name="Greta Clarebout" userId="S::greta.clarebout@vrijclbnetwerk.be::0065a835-eb0b-4fe6-a3a5-145465db141b" providerId="AD" clId="Web-{3BCC42F8-F48E-46EB-9F9E-CFD19F3E7AA1}" dt="2021-01-29T11:47:17.134" v="151" actId="20577"/>
        <pc:sldMkLst>
          <pc:docMk/>
          <pc:sldMk cId="3348815937" sldId="384"/>
        </pc:sldMkLst>
        <pc:spChg chg="mod">
          <ac:chgData name="Greta Clarebout" userId="S::greta.clarebout@vrijclbnetwerk.be::0065a835-eb0b-4fe6-a3a5-145465db141b" providerId="AD" clId="Web-{3BCC42F8-F48E-46EB-9F9E-CFD19F3E7AA1}" dt="2021-01-29T11:40:54.264" v="65" actId="20577"/>
          <ac:spMkLst>
            <pc:docMk/>
            <pc:sldMk cId="3348815937" sldId="384"/>
            <ac:spMk id="2" creationId="{942FD9C2-83A6-4051-935B-51C81349695A}"/>
          </ac:spMkLst>
        </pc:spChg>
        <pc:spChg chg="mod">
          <ac:chgData name="Greta Clarebout" userId="S::greta.clarebout@vrijclbnetwerk.be::0065a835-eb0b-4fe6-a3a5-145465db141b" providerId="AD" clId="Web-{3BCC42F8-F48E-46EB-9F9E-CFD19F3E7AA1}" dt="2021-01-29T11:47:17.134" v="151" actId="20577"/>
          <ac:spMkLst>
            <pc:docMk/>
            <pc:sldMk cId="3348815937" sldId="384"/>
            <ac:spMk id="3" creationId="{FD3256CE-9CFE-45D9-8C30-B910EA6C1B62}"/>
          </ac:spMkLst>
        </pc:spChg>
      </pc:sldChg>
      <pc:sldChg chg="modSp">
        <pc:chgData name="Greta Clarebout" userId="S::greta.clarebout@vrijclbnetwerk.be::0065a835-eb0b-4fe6-a3a5-145465db141b" providerId="AD" clId="Web-{3BCC42F8-F48E-46EB-9F9E-CFD19F3E7AA1}" dt="2021-01-29T12:02:38.940" v="309" actId="20577"/>
        <pc:sldMkLst>
          <pc:docMk/>
          <pc:sldMk cId="2539528065" sldId="385"/>
        </pc:sldMkLst>
        <pc:spChg chg="mod">
          <ac:chgData name="Greta Clarebout" userId="S::greta.clarebout@vrijclbnetwerk.be::0065a835-eb0b-4fe6-a3a5-145465db141b" providerId="AD" clId="Web-{3BCC42F8-F48E-46EB-9F9E-CFD19F3E7AA1}" dt="2021-01-29T12:02:38.940" v="309" actId="20577"/>
          <ac:spMkLst>
            <pc:docMk/>
            <pc:sldMk cId="2539528065" sldId="385"/>
            <ac:spMk id="3" creationId="{FD3256CE-9CFE-45D9-8C30-B910EA6C1B62}"/>
          </ac:spMkLst>
        </pc:spChg>
      </pc:sldChg>
      <pc:sldChg chg="del">
        <pc:chgData name="Greta Clarebout" userId="S::greta.clarebout@vrijclbnetwerk.be::0065a835-eb0b-4fe6-a3a5-145465db141b" providerId="AD" clId="Web-{3BCC42F8-F48E-46EB-9F9E-CFD19F3E7AA1}" dt="2021-01-29T11:52:14.907" v="152"/>
        <pc:sldMkLst>
          <pc:docMk/>
          <pc:sldMk cId="2865239671" sldId="386"/>
        </pc:sldMkLst>
      </pc:sldChg>
      <pc:sldChg chg="modSp">
        <pc:chgData name="Greta Clarebout" userId="S::greta.clarebout@vrijclbnetwerk.be::0065a835-eb0b-4fe6-a3a5-145465db141b" providerId="AD" clId="Web-{3BCC42F8-F48E-46EB-9F9E-CFD19F3E7AA1}" dt="2021-01-29T11:39:04.433" v="8" actId="20577"/>
        <pc:sldMkLst>
          <pc:docMk/>
          <pc:sldMk cId="89068927" sldId="389"/>
        </pc:sldMkLst>
        <pc:spChg chg="mod">
          <ac:chgData name="Greta Clarebout" userId="S::greta.clarebout@vrijclbnetwerk.be::0065a835-eb0b-4fe6-a3a5-145465db141b" providerId="AD" clId="Web-{3BCC42F8-F48E-46EB-9F9E-CFD19F3E7AA1}" dt="2021-01-29T11:39:04.433" v="8" actId="20577"/>
          <ac:spMkLst>
            <pc:docMk/>
            <pc:sldMk cId="89068927" sldId="389"/>
            <ac:spMk id="3" creationId="{FD3256CE-9CFE-45D9-8C30-B910EA6C1B62}"/>
          </ac:spMkLst>
        </pc:spChg>
      </pc:sldChg>
      <pc:sldChg chg="modSp del">
        <pc:chgData name="Greta Clarebout" userId="S::greta.clarebout@vrijclbnetwerk.be::0065a835-eb0b-4fe6-a3a5-145465db141b" providerId="AD" clId="Web-{3BCC42F8-F48E-46EB-9F9E-CFD19F3E7AA1}" dt="2021-01-29T11:54:12.442" v="157"/>
        <pc:sldMkLst>
          <pc:docMk/>
          <pc:sldMk cId="4029084033" sldId="411"/>
        </pc:sldMkLst>
        <pc:spChg chg="mod">
          <ac:chgData name="Greta Clarebout" userId="S::greta.clarebout@vrijclbnetwerk.be::0065a835-eb0b-4fe6-a3a5-145465db141b" providerId="AD" clId="Web-{3BCC42F8-F48E-46EB-9F9E-CFD19F3E7AA1}" dt="2021-01-29T11:53:57.848" v="156" actId="20577"/>
          <ac:spMkLst>
            <pc:docMk/>
            <pc:sldMk cId="4029084033" sldId="411"/>
            <ac:spMk id="3" creationId="{FD3256CE-9CFE-45D9-8C30-B910EA6C1B62}"/>
          </ac:spMkLst>
        </pc:spChg>
      </pc:sldChg>
      <pc:sldChg chg="modSp">
        <pc:chgData name="Greta Clarebout" userId="S::greta.clarebout@vrijclbnetwerk.be::0065a835-eb0b-4fe6-a3a5-145465db141b" providerId="AD" clId="Web-{3BCC42F8-F48E-46EB-9F9E-CFD19F3E7AA1}" dt="2021-01-29T11:56:12.664" v="226" actId="20577"/>
        <pc:sldMkLst>
          <pc:docMk/>
          <pc:sldMk cId="3530259926" sldId="412"/>
        </pc:sldMkLst>
        <pc:spChg chg="mod">
          <ac:chgData name="Greta Clarebout" userId="S::greta.clarebout@vrijclbnetwerk.be::0065a835-eb0b-4fe6-a3a5-145465db141b" providerId="AD" clId="Web-{3BCC42F8-F48E-46EB-9F9E-CFD19F3E7AA1}" dt="2021-01-29T11:56:12.664" v="226" actId="20577"/>
          <ac:spMkLst>
            <pc:docMk/>
            <pc:sldMk cId="3530259926" sldId="412"/>
            <ac:spMk id="3" creationId="{FD3256CE-9CFE-45D9-8C30-B910EA6C1B62}"/>
          </ac:spMkLst>
        </pc:spChg>
        <pc:picChg chg="mod">
          <ac:chgData name="Greta Clarebout" userId="S::greta.clarebout@vrijclbnetwerk.be::0065a835-eb0b-4fe6-a3a5-145465db141b" providerId="AD" clId="Web-{3BCC42F8-F48E-46EB-9F9E-CFD19F3E7AA1}" dt="2021-01-29T11:54:55.974" v="179" actId="14100"/>
          <ac:picMkLst>
            <pc:docMk/>
            <pc:sldMk cId="3530259926" sldId="412"/>
            <ac:picMk id="5" creationId="{C14D2063-5AD8-407B-8629-FC5657A28B28}"/>
          </ac:picMkLst>
        </pc:picChg>
      </pc:sldChg>
      <pc:sldChg chg="modSp">
        <pc:chgData name="Greta Clarebout" userId="S::greta.clarebout@vrijclbnetwerk.be::0065a835-eb0b-4fe6-a3a5-145465db141b" providerId="AD" clId="Web-{3BCC42F8-F48E-46EB-9F9E-CFD19F3E7AA1}" dt="2021-01-29T12:01:09.625" v="271" actId="20577"/>
        <pc:sldMkLst>
          <pc:docMk/>
          <pc:sldMk cId="597601292" sldId="413"/>
        </pc:sldMkLst>
        <pc:spChg chg="mod">
          <ac:chgData name="Greta Clarebout" userId="S::greta.clarebout@vrijclbnetwerk.be::0065a835-eb0b-4fe6-a3a5-145465db141b" providerId="AD" clId="Web-{3BCC42F8-F48E-46EB-9F9E-CFD19F3E7AA1}" dt="2021-01-29T12:01:09.625" v="271" actId="20577"/>
          <ac:spMkLst>
            <pc:docMk/>
            <pc:sldMk cId="597601292" sldId="413"/>
            <ac:spMk id="3" creationId="{FD3256CE-9CFE-45D9-8C30-B910EA6C1B62}"/>
          </ac:spMkLst>
        </pc:spChg>
      </pc:sldChg>
      <pc:sldChg chg="modSp">
        <pc:chgData name="Greta Clarebout" userId="S::greta.clarebout@vrijclbnetwerk.be::0065a835-eb0b-4fe6-a3a5-145465db141b" providerId="AD" clId="Web-{3BCC42F8-F48E-46EB-9F9E-CFD19F3E7AA1}" dt="2021-01-29T11:59:40.623" v="256" actId="20577"/>
        <pc:sldMkLst>
          <pc:docMk/>
          <pc:sldMk cId="4034549004" sldId="420"/>
        </pc:sldMkLst>
        <pc:spChg chg="mod">
          <ac:chgData name="Greta Clarebout" userId="S::greta.clarebout@vrijclbnetwerk.be::0065a835-eb0b-4fe6-a3a5-145465db141b" providerId="AD" clId="Web-{3BCC42F8-F48E-46EB-9F9E-CFD19F3E7AA1}" dt="2021-01-29T11:59:40.623" v="256" actId="20577"/>
          <ac:spMkLst>
            <pc:docMk/>
            <pc:sldMk cId="4034549004" sldId="420"/>
            <ac:spMk id="3" creationId="{FD3256CE-9CFE-45D9-8C30-B910EA6C1B62}"/>
          </ac:spMkLst>
        </pc:spChg>
      </pc:sldChg>
    </pc:docChg>
  </pc:docChgLst>
  <pc:docChgLst>
    <pc:chgData name="An Victoir" userId="776b5707-576b-4f5d-aa31-0cf083589adc" providerId="ADAL" clId="{E31821CD-89DF-4D21-81F3-336A897F4AA4}"/>
    <pc:docChg chg="undo custSel addSld modSld">
      <pc:chgData name="An Victoir" userId="776b5707-576b-4f5d-aa31-0cf083589adc" providerId="ADAL" clId="{E31821CD-89DF-4D21-81F3-336A897F4AA4}" dt="2021-01-29T10:59:58.634" v="4671"/>
      <pc:docMkLst>
        <pc:docMk/>
      </pc:docMkLst>
      <pc:sldChg chg="modSp mod">
        <pc:chgData name="An Victoir" userId="776b5707-576b-4f5d-aa31-0cf083589adc" providerId="ADAL" clId="{E31821CD-89DF-4D21-81F3-336A897F4AA4}" dt="2021-01-29T10:59:58.634" v="4671"/>
        <pc:sldMkLst>
          <pc:docMk/>
          <pc:sldMk cId="747276781" sldId="260"/>
        </pc:sldMkLst>
        <pc:spChg chg="mod">
          <ac:chgData name="An Victoir" userId="776b5707-576b-4f5d-aa31-0cf083589adc" providerId="ADAL" clId="{E31821CD-89DF-4D21-81F3-336A897F4AA4}" dt="2021-01-29T10:59:58.634" v="4671"/>
          <ac:spMkLst>
            <pc:docMk/>
            <pc:sldMk cId="747276781" sldId="260"/>
            <ac:spMk id="3" creationId="{953C8DBC-9C8A-DC46-8AF4-C0ABD107320C}"/>
          </ac:spMkLst>
        </pc:spChg>
      </pc:sldChg>
      <pc:sldChg chg="modSp mod">
        <pc:chgData name="An Victoir" userId="776b5707-576b-4f5d-aa31-0cf083589adc" providerId="ADAL" clId="{E31821CD-89DF-4D21-81F3-336A897F4AA4}" dt="2021-01-29T07:44:54.487" v="4637" actId="20577"/>
        <pc:sldMkLst>
          <pc:docMk/>
          <pc:sldMk cId="3952146041" sldId="291"/>
        </pc:sldMkLst>
        <pc:spChg chg="mod">
          <ac:chgData name="An Victoir" userId="776b5707-576b-4f5d-aa31-0cf083589adc" providerId="ADAL" clId="{E31821CD-89DF-4D21-81F3-336A897F4AA4}" dt="2021-01-29T07:44:54.487" v="4637" actId="20577"/>
          <ac:spMkLst>
            <pc:docMk/>
            <pc:sldMk cId="3952146041" sldId="291"/>
            <ac:spMk id="3" creationId="{4995D6C2-F640-49C9-8F56-9898199D3EE3}"/>
          </ac:spMkLst>
        </pc:spChg>
      </pc:sldChg>
      <pc:sldChg chg="modSp mod">
        <pc:chgData name="An Victoir" userId="776b5707-576b-4f5d-aa31-0cf083589adc" providerId="ADAL" clId="{E31821CD-89DF-4D21-81F3-336A897F4AA4}" dt="2021-01-27T18:30:53.045" v="26" actId="20577"/>
        <pc:sldMkLst>
          <pc:docMk/>
          <pc:sldMk cId="432022198" sldId="292"/>
        </pc:sldMkLst>
        <pc:spChg chg="mod">
          <ac:chgData name="An Victoir" userId="776b5707-576b-4f5d-aa31-0cf083589adc" providerId="ADAL" clId="{E31821CD-89DF-4D21-81F3-336A897F4AA4}" dt="2021-01-27T18:30:53.045" v="26" actId="20577"/>
          <ac:spMkLst>
            <pc:docMk/>
            <pc:sldMk cId="432022198" sldId="292"/>
            <ac:spMk id="3" creationId="{2A5DB7FB-836D-4127-A63A-C85F9950B4FF}"/>
          </ac:spMkLst>
        </pc:spChg>
      </pc:sldChg>
      <pc:sldChg chg="addSp delSp modSp new mod modClrScheme chgLayout">
        <pc:chgData name="An Victoir" userId="776b5707-576b-4f5d-aa31-0cf083589adc" providerId="ADAL" clId="{E31821CD-89DF-4D21-81F3-336A897F4AA4}" dt="2021-01-27T18:31:07.951" v="56" actId="20577"/>
        <pc:sldMkLst>
          <pc:docMk/>
          <pc:sldMk cId="3836876972" sldId="405"/>
        </pc:sldMkLst>
        <pc:spChg chg="del mod ord">
          <ac:chgData name="An Victoir" userId="776b5707-576b-4f5d-aa31-0cf083589adc" providerId="ADAL" clId="{E31821CD-89DF-4D21-81F3-336A897F4AA4}" dt="2021-01-27T18:30:59.287" v="28" actId="700"/>
          <ac:spMkLst>
            <pc:docMk/>
            <pc:sldMk cId="3836876972" sldId="405"/>
            <ac:spMk id="2" creationId="{CA3B4B81-35C2-4A52-85DC-F0ABE57B8D01}"/>
          </ac:spMkLst>
        </pc:spChg>
        <pc:spChg chg="del">
          <ac:chgData name="An Victoir" userId="776b5707-576b-4f5d-aa31-0cf083589adc" providerId="ADAL" clId="{E31821CD-89DF-4D21-81F3-336A897F4AA4}" dt="2021-01-27T18:30:59.287" v="28" actId="700"/>
          <ac:spMkLst>
            <pc:docMk/>
            <pc:sldMk cId="3836876972" sldId="405"/>
            <ac:spMk id="3" creationId="{7F0FF964-1852-4425-8C97-EE37515B4F56}"/>
          </ac:spMkLst>
        </pc:spChg>
        <pc:spChg chg="add mod ord">
          <ac:chgData name="An Victoir" userId="776b5707-576b-4f5d-aa31-0cf083589adc" providerId="ADAL" clId="{E31821CD-89DF-4D21-81F3-336A897F4AA4}" dt="2021-01-27T18:31:07.951" v="56" actId="20577"/>
          <ac:spMkLst>
            <pc:docMk/>
            <pc:sldMk cId="3836876972" sldId="405"/>
            <ac:spMk id="4" creationId="{A5DC1D66-A0C0-4440-879C-FCF7171A8F1A}"/>
          </ac:spMkLst>
        </pc:spChg>
      </pc:sldChg>
      <pc:sldChg chg="addSp delSp modSp new mod modClrScheme chgLayout">
        <pc:chgData name="An Victoir" userId="776b5707-576b-4f5d-aa31-0cf083589adc" providerId="ADAL" clId="{E31821CD-89DF-4D21-81F3-336A897F4AA4}" dt="2021-01-27T19:03:39.571" v="3288" actId="27636"/>
        <pc:sldMkLst>
          <pc:docMk/>
          <pc:sldMk cId="1984956232" sldId="406"/>
        </pc:sldMkLst>
        <pc:spChg chg="del mod ord">
          <ac:chgData name="An Victoir" userId="776b5707-576b-4f5d-aa31-0cf083589adc" providerId="ADAL" clId="{E31821CD-89DF-4D21-81F3-336A897F4AA4}" dt="2021-01-27T18:31:13.582" v="58" actId="700"/>
          <ac:spMkLst>
            <pc:docMk/>
            <pc:sldMk cId="1984956232" sldId="406"/>
            <ac:spMk id="2" creationId="{C639D85D-5A93-42FE-909C-2EEE44E88A2A}"/>
          </ac:spMkLst>
        </pc:spChg>
        <pc:spChg chg="add mod ord">
          <ac:chgData name="An Victoir" userId="776b5707-576b-4f5d-aa31-0cf083589adc" providerId="ADAL" clId="{E31821CD-89DF-4D21-81F3-336A897F4AA4}" dt="2021-01-27T18:33:09.145" v="375" actId="20577"/>
          <ac:spMkLst>
            <pc:docMk/>
            <pc:sldMk cId="1984956232" sldId="406"/>
            <ac:spMk id="3" creationId="{D8F47E67-EE40-4F70-B9AE-3D2FC8E03636}"/>
          </ac:spMkLst>
        </pc:spChg>
        <pc:spChg chg="add mod ord">
          <ac:chgData name="An Victoir" userId="776b5707-576b-4f5d-aa31-0cf083589adc" providerId="ADAL" clId="{E31821CD-89DF-4D21-81F3-336A897F4AA4}" dt="2021-01-27T19:03:39.571" v="3288" actId="27636"/>
          <ac:spMkLst>
            <pc:docMk/>
            <pc:sldMk cId="1984956232" sldId="406"/>
            <ac:spMk id="4" creationId="{E373D9FB-125C-4173-A32B-BDBD3E33D0C7}"/>
          </ac:spMkLst>
        </pc:spChg>
      </pc:sldChg>
      <pc:sldChg chg="modSp new mod">
        <pc:chgData name="An Victoir" userId="776b5707-576b-4f5d-aa31-0cf083589adc" providerId="ADAL" clId="{E31821CD-89DF-4D21-81F3-336A897F4AA4}" dt="2021-01-28T08:32:08.186" v="4528" actId="5793"/>
        <pc:sldMkLst>
          <pc:docMk/>
          <pc:sldMk cId="1314002159" sldId="407"/>
        </pc:sldMkLst>
        <pc:spChg chg="mod">
          <ac:chgData name="An Victoir" userId="776b5707-576b-4f5d-aa31-0cf083589adc" providerId="ADAL" clId="{E31821CD-89DF-4D21-81F3-336A897F4AA4}" dt="2021-01-27T18:52:08.372" v="1937" actId="20577"/>
          <ac:spMkLst>
            <pc:docMk/>
            <pc:sldMk cId="1314002159" sldId="407"/>
            <ac:spMk id="2" creationId="{7AD9EDCD-606C-4D23-B93A-A4F900C7E28E}"/>
          </ac:spMkLst>
        </pc:spChg>
        <pc:spChg chg="mod">
          <ac:chgData name="An Victoir" userId="776b5707-576b-4f5d-aa31-0cf083589adc" providerId="ADAL" clId="{E31821CD-89DF-4D21-81F3-336A897F4AA4}" dt="2021-01-28T08:32:08.186" v="4528" actId="5793"/>
          <ac:spMkLst>
            <pc:docMk/>
            <pc:sldMk cId="1314002159" sldId="407"/>
            <ac:spMk id="3" creationId="{4DAC2BB6-8494-44BF-A1F8-15B7910725DB}"/>
          </ac:spMkLst>
        </pc:spChg>
      </pc:sldChg>
      <pc:sldChg chg="modSp new mod">
        <pc:chgData name="An Victoir" userId="776b5707-576b-4f5d-aa31-0cf083589adc" providerId="ADAL" clId="{E31821CD-89DF-4D21-81F3-336A897F4AA4}" dt="2021-01-27T19:13:35.222" v="4250" actId="20577"/>
        <pc:sldMkLst>
          <pc:docMk/>
          <pc:sldMk cId="929458021" sldId="408"/>
        </pc:sldMkLst>
        <pc:spChg chg="mod">
          <ac:chgData name="An Victoir" userId="776b5707-576b-4f5d-aa31-0cf083589adc" providerId="ADAL" clId="{E31821CD-89DF-4D21-81F3-336A897F4AA4}" dt="2021-01-27T18:52:16.139" v="1939"/>
          <ac:spMkLst>
            <pc:docMk/>
            <pc:sldMk cId="929458021" sldId="408"/>
            <ac:spMk id="2" creationId="{02465897-A71E-4E16-B7F4-68414C80C4CE}"/>
          </ac:spMkLst>
        </pc:spChg>
        <pc:spChg chg="mod">
          <ac:chgData name="An Victoir" userId="776b5707-576b-4f5d-aa31-0cf083589adc" providerId="ADAL" clId="{E31821CD-89DF-4D21-81F3-336A897F4AA4}" dt="2021-01-27T19:13:35.222" v="4250" actId="20577"/>
          <ac:spMkLst>
            <pc:docMk/>
            <pc:sldMk cId="929458021" sldId="408"/>
            <ac:spMk id="3" creationId="{C4AF0A12-2503-4480-8CA9-829ABEF26755}"/>
          </ac:spMkLst>
        </pc:spChg>
      </pc:sldChg>
      <pc:sldChg chg="modSp new mod">
        <pc:chgData name="An Victoir" userId="776b5707-576b-4f5d-aa31-0cf083589adc" providerId="ADAL" clId="{E31821CD-89DF-4D21-81F3-336A897F4AA4}" dt="2021-01-27T19:15:26.800" v="4508" actId="20577"/>
        <pc:sldMkLst>
          <pc:docMk/>
          <pc:sldMk cId="3050014274" sldId="409"/>
        </pc:sldMkLst>
        <pc:spChg chg="mod">
          <ac:chgData name="An Victoir" userId="776b5707-576b-4f5d-aa31-0cf083589adc" providerId="ADAL" clId="{E31821CD-89DF-4D21-81F3-336A897F4AA4}" dt="2021-01-27T19:02:54.248" v="3228" actId="20577"/>
          <ac:spMkLst>
            <pc:docMk/>
            <pc:sldMk cId="3050014274" sldId="409"/>
            <ac:spMk id="2" creationId="{43FCC15D-B12B-45B5-A1CD-5DBD605E0A80}"/>
          </ac:spMkLst>
        </pc:spChg>
        <pc:spChg chg="mod">
          <ac:chgData name="An Victoir" userId="776b5707-576b-4f5d-aa31-0cf083589adc" providerId="ADAL" clId="{E31821CD-89DF-4D21-81F3-336A897F4AA4}" dt="2021-01-27T19:15:26.800" v="4508" actId="20577"/>
          <ac:spMkLst>
            <pc:docMk/>
            <pc:sldMk cId="3050014274" sldId="409"/>
            <ac:spMk id="3" creationId="{EDA464AE-2330-4DE3-8265-B8945AEB1EAA}"/>
          </ac:spMkLst>
        </pc:spChg>
      </pc:sldChg>
      <pc:sldChg chg="modSp mod">
        <pc:chgData name="An Victoir" userId="776b5707-576b-4f5d-aa31-0cf083589adc" providerId="ADAL" clId="{E31821CD-89DF-4D21-81F3-336A897F4AA4}" dt="2021-01-29T09:14:17.217" v="4640" actId="20577"/>
        <pc:sldMkLst>
          <pc:docMk/>
          <pc:sldMk cId="4029084033" sldId="411"/>
        </pc:sldMkLst>
        <pc:spChg chg="mod">
          <ac:chgData name="An Victoir" userId="776b5707-576b-4f5d-aa31-0cf083589adc" providerId="ADAL" clId="{E31821CD-89DF-4D21-81F3-336A897F4AA4}" dt="2021-01-29T09:14:17.217" v="4640" actId="20577"/>
          <ac:spMkLst>
            <pc:docMk/>
            <pc:sldMk cId="4029084033" sldId="411"/>
            <ac:spMk id="2" creationId="{942FD9C2-83A6-4051-935B-51C81349695A}"/>
          </ac:spMkLst>
        </pc:spChg>
      </pc:sldChg>
      <pc:sldChg chg="modSp mod">
        <pc:chgData name="An Victoir" userId="776b5707-576b-4f5d-aa31-0cf083589adc" providerId="ADAL" clId="{E31821CD-89DF-4D21-81F3-336A897F4AA4}" dt="2021-01-29T09:16:22.488" v="4668" actId="6549"/>
        <pc:sldMkLst>
          <pc:docMk/>
          <pc:sldMk cId="1525478092" sldId="414"/>
        </pc:sldMkLst>
        <pc:spChg chg="mod">
          <ac:chgData name="An Victoir" userId="776b5707-576b-4f5d-aa31-0cf083589adc" providerId="ADAL" clId="{E31821CD-89DF-4D21-81F3-336A897F4AA4}" dt="2021-01-29T09:16:22.488" v="4668" actId="6549"/>
          <ac:spMkLst>
            <pc:docMk/>
            <pc:sldMk cId="1525478092" sldId="414"/>
            <ac:spMk id="3" creationId="{FD3256CE-9CFE-45D9-8C30-B910EA6C1B62}"/>
          </ac:spMkLst>
        </pc:spChg>
      </pc:sldChg>
    </pc:docChg>
  </pc:docChgLst>
  <pc:docChgLst>
    <pc:chgData name="Els Dezeure" userId="S::els.dezeure@vrijclbnetwerk.be::3f0915b7-12d9-4ec7-aa31-c18f37a73535" providerId="AD" clId="Web-{22CE67C5-E3A5-4949-A823-DAC348EBA692}"/>
    <pc:docChg chg="modSld">
      <pc:chgData name="Els Dezeure" userId="S::els.dezeure@vrijclbnetwerk.be::3f0915b7-12d9-4ec7-aa31-c18f37a73535" providerId="AD" clId="Web-{22CE67C5-E3A5-4949-A823-DAC348EBA692}" dt="2021-01-29T12:52:01.908" v="14" actId="20577"/>
      <pc:docMkLst>
        <pc:docMk/>
      </pc:docMkLst>
      <pc:sldChg chg="modSp">
        <pc:chgData name="Els Dezeure" userId="S::els.dezeure@vrijclbnetwerk.be::3f0915b7-12d9-4ec7-aa31-c18f37a73535" providerId="AD" clId="Web-{22CE67C5-E3A5-4949-A823-DAC348EBA692}" dt="2021-01-29T12:52:01.908" v="14" actId="20577"/>
        <pc:sldMkLst>
          <pc:docMk/>
          <pc:sldMk cId="419390472" sldId="422"/>
        </pc:sldMkLst>
        <pc:spChg chg="mod">
          <ac:chgData name="Els Dezeure" userId="S::els.dezeure@vrijclbnetwerk.be::3f0915b7-12d9-4ec7-aa31-c18f37a73535" providerId="AD" clId="Web-{22CE67C5-E3A5-4949-A823-DAC348EBA692}" dt="2021-01-29T12:52:01.908" v="14" actId="20577"/>
          <ac:spMkLst>
            <pc:docMk/>
            <pc:sldMk cId="419390472" sldId="422"/>
            <ac:spMk id="4" creationId="{E373D9FB-125C-4173-A32B-BDBD3E33D0C7}"/>
          </ac:spMkLst>
        </pc:spChg>
      </pc:sldChg>
    </pc:docChg>
  </pc:docChgLst>
  <pc:docChgLst>
    <pc:chgData name="Rebecca Cogneau" userId="e1689453-3c26-4598-b797-581b00a30ef0" providerId="ADAL" clId="{D2BF6E41-0C1F-4BF0-B93F-E0417194F17A}"/>
    <pc:docChg chg="modSld">
      <pc:chgData name="Rebecca Cogneau" userId="e1689453-3c26-4598-b797-581b00a30ef0" providerId="ADAL" clId="{D2BF6E41-0C1F-4BF0-B93F-E0417194F17A}" dt="2021-01-29T09:09:50.307" v="28" actId="20577"/>
      <pc:docMkLst>
        <pc:docMk/>
      </pc:docMkLst>
      <pc:sldChg chg="modSp mod">
        <pc:chgData name="Rebecca Cogneau" userId="e1689453-3c26-4598-b797-581b00a30ef0" providerId="ADAL" clId="{D2BF6E41-0C1F-4BF0-B93F-E0417194F17A}" dt="2021-01-29T09:08:47.954" v="18" actId="207"/>
        <pc:sldMkLst>
          <pc:docMk/>
          <pc:sldMk cId="3952146041" sldId="291"/>
        </pc:sldMkLst>
        <pc:spChg chg="mod">
          <ac:chgData name="Rebecca Cogneau" userId="e1689453-3c26-4598-b797-581b00a30ef0" providerId="ADAL" clId="{D2BF6E41-0C1F-4BF0-B93F-E0417194F17A}" dt="2021-01-29T09:08:47.954" v="18" actId="207"/>
          <ac:spMkLst>
            <pc:docMk/>
            <pc:sldMk cId="3952146041" sldId="291"/>
            <ac:spMk id="3" creationId="{4995D6C2-F640-49C9-8F56-9898199D3EE3}"/>
          </ac:spMkLst>
        </pc:spChg>
      </pc:sldChg>
      <pc:sldChg chg="modSp mod">
        <pc:chgData name="Rebecca Cogneau" userId="e1689453-3c26-4598-b797-581b00a30ef0" providerId="ADAL" clId="{D2BF6E41-0C1F-4BF0-B93F-E0417194F17A}" dt="2021-01-29T09:09:50.307" v="28" actId="20577"/>
        <pc:sldMkLst>
          <pc:docMk/>
          <pc:sldMk cId="89068927" sldId="389"/>
        </pc:sldMkLst>
        <pc:spChg chg="mod">
          <ac:chgData name="Rebecca Cogneau" userId="e1689453-3c26-4598-b797-581b00a30ef0" providerId="ADAL" clId="{D2BF6E41-0C1F-4BF0-B93F-E0417194F17A}" dt="2021-01-29T09:09:50.307" v="28" actId="20577"/>
          <ac:spMkLst>
            <pc:docMk/>
            <pc:sldMk cId="89068927" sldId="389"/>
            <ac:spMk id="2" creationId="{942FD9C2-83A6-4051-935B-51C81349695A}"/>
          </ac:spMkLst>
        </pc:spChg>
      </pc:sldChg>
    </pc:docChg>
  </pc:docChgLst>
  <pc:docChgLst>
    <pc:chgData name="Greta Clarebout" userId="S::greta.clarebout@vrijclbnetwerk.be::0065a835-eb0b-4fe6-a3a5-145465db141b" providerId="AD" clId="Web-{C079AC92-1B42-482F-AD5C-95556C1676E0}"/>
    <pc:docChg chg="addSld modSld sldOrd">
      <pc:chgData name="Greta Clarebout" userId="S::greta.clarebout@vrijclbnetwerk.be::0065a835-eb0b-4fe6-a3a5-145465db141b" providerId="AD" clId="Web-{C079AC92-1B42-482F-AD5C-95556C1676E0}" dt="2021-01-27T16:03:27.292" v="1913" actId="20577"/>
      <pc:docMkLst>
        <pc:docMk/>
      </pc:docMkLst>
      <pc:sldChg chg="modSp ord">
        <pc:chgData name="Greta Clarebout" userId="S::greta.clarebout@vrijclbnetwerk.be::0065a835-eb0b-4fe6-a3a5-145465db141b" providerId="AD" clId="Web-{C079AC92-1B42-482F-AD5C-95556C1676E0}" dt="2021-01-27T15:33:43.964" v="1487"/>
        <pc:sldMkLst>
          <pc:docMk/>
          <pc:sldMk cId="1138553409" sldId="366"/>
        </pc:sldMkLst>
        <pc:spChg chg="mod">
          <ac:chgData name="Greta Clarebout" userId="S::greta.clarebout@vrijclbnetwerk.be::0065a835-eb0b-4fe6-a3a5-145465db141b" providerId="AD" clId="Web-{C079AC92-1B42-482F-AD5C-95556C1676E0}" dt="2021-01-27T15:33:16.416" v="1486" actId="20577"/>
          <ac:spMkLst>
            <pc:docMk/>
            <pc:sldMk cId="1138553409" sldId="366"/>
            <ac:spMk id="3" creationId="{FD3256CE-9CFE-45D9-8C30-B910EA6C1B62}"/>
          </ac:spMkLst>
        </pc:spChg>
      </pc:sldChg>
      <pc:sldChg chg="modSp">
        <pc:chgData name="Greta Clarebout" userId="S::greta.clarebout@vrijclbnetwerk.be::0065a835-eb0b-4fe6-a3a5-145465db141b" providerId="AD" clId="Web-{C079AC92-1B42-482F-AD5C-95556C1676E0}" dt="2021-01-27T15:45:43.789" v="1571" actId="20577"/>
        <pc:sldMkLst>
          <pc:docMk/>
          <pc:sldMk cId="1252616035" sldId="381"/>
        </pc:sldMkLst>
        <pc:spChg chg="mod">
          <ac:chgData name="Greta Clarebout" userId="S::greta.clarebout@vrijclbnetwerk.be::0065a835-eb0b-4fe6-a3a5-145465db141b" providerId="AD" clId="Web-{C079AC92-1B42-482F-AD5C-95556C1676E0}" dt="2021-01-27T15:45:43.789" v="1571" actId="20577"/>
          <ac:spMkLst>
            <pc:docMk/>
            <pc:sldMk cId="1252616035" sldId="381"/>
            <ac:spMk id="3" creationId="{FD3256CE-9CFE-45D9-8C30-B910EA6C1B62}"/>
          </ac:spMkLst>
        </pc:spChg>
      </pc:sldChg>
      <pc:sldChg chg="modSp">
        <pc:chgData name="Greta Clarebout" userId="S::greta.clarebout@vrijclbnetwerk.be::0065a835-eb0b-4fe6-a3a5-145465db141b" providerId="AD" clId="Web-{C079AC92-1B42-482F-AD5C-95556C1676E0}" dt="2021-01-27T15:38:55.532" v="1534" actId="20577"/>
        <pc:sldMkLst>
          <pc:docMk/>
          <pc:sldMk cId="2865239671" sldId="386"/>
        </pc:sldMkLst>
        <pc:spChg chg="mod">
          <ac:chgData name="Greta Clarebout" userId="S::greta.clarebout@vrijclbnetwerk.be::0065a835-eb0b-4fe6-a3a5-145465db141b" providerId="AD" clId="Web-{C079AC92-1B42-482F-AD5C-95556C1676E0}" dt="2021-01-27T15:38:55.532" v="1534" actId="20577"/>
          <ac:spMkLst>
            <pc:docMk/>
            <pc:sldMk cId="2865239671" sldId="386"/>
            <ac:spMk id="3" creationId="{FD3256CE-9CFE-45D9-8C30-B910EA6C1B62}"/>
          </ac:spMkLst>
        </pc:spChg>
      </pc:sldChg>
      <pc:sldChg chg="modSp">
        <pc:chgData name="Greta Clarebout" userId="S::greta.clarebout@vrijclbnetwerk.be::0065a835-eb0b-4fe6-a3a5-145465db141b" providerId="AD" clId="Web-{C079AC92-1B42-482F-AD5C-95556C1676E0}" dt="2021-01-27T16:00:39.571" v="1847" actId="20577"/>
        <pc:sldMkLst>
          <pc:docMk/>
          <pc:sldMk cId="4096277814" sldId="387"/>
        </pc:sldMkLst>
        <pc:spChg chg="mod">
          <ac:chgData name="Greta Clarebout" userId="S::greta.clarebout@vrijclbnetwerk.be::0065a835-eb0b-4fe6-a3a5-145465db141b" providerId="AD" clId="Web-{C079AC92-1B42-482F-AD5C-95556C1676E0}" dt="2021-01-27T16:00:39.571" v="1847" actId="20577"/>
          <ac:spMkLst>
            <pc:docMk/>
            <pc:sldMk cId="4096277814" sldId="387"/>
            <ac:spMk id="3" creationId="{FD3256CE-9CFE-45D9-8C30-B910EA6C1B62}"/>
          </ac:spMkLst>
        </pc:spChg>
      </pc:sldChg>
      <pc:sldChg chg="modSp">
        <pc:chgData name="Greta Clarebout" userId="S::greta.clarebout@vrijclbnetwerk.be::0065a835-eb0b-4fe6-a3a5-145465db141b" providerId="AD" clId="Web-{C079AC92-1B42-482F-AD5C-95556C1676E0}" dt="2021-01-27T16:00:31.070" v="1836" actId="20577"/>
        <pc:sldMkLst>
          <pc:docMk/>
          <pc:sldMk cId="2671240110" sldId="388"/>
        </pc:sldMkLst>
        <pc:spChg chg="mod">
          <ac:chgData name="Greta Clarebout" userId="S::greta.clarebout@vrijclbnetwerk.be::0065a835-eb0b-4fe6-a3a5-145465db141b" providerId="AD" clId="Web-{C079AC92-1B42-482F-AD5C-95556C1676E0}" dt="2021-01-27T16:00:31.070" v="1836" actId="20577"/>
          <ac:spMkLst>
            <pc:docMk/>
            <pc:sldMk cId="2671240110" sldId="388"/>
            <ac:spMk id="3" creationId="{FD3256CE-9CFE-45D9-8C30-B910EA6C1B62}"/>
          </ac:spMkLst>
        </pc:spChg>
      </pc:sldChg>
      <pc:sldChg chg="ord">
        <pc:chgData name="Greta Clarebout" userId="S::greta.clarebout@vrijclbnetwerk.be::0065a835-eb0b-4fe6-a3a5-145465db141b" providerId="AD" clId="Web-{C079AC92-1B42-482F-AD5C-95556C1676E0}" dt="2021-01-27T15:34:09.996" v="1488"/>
        <pc:sldMkLst>
          <pc:docMk/>
          <pc:sldMk cId="89068927" sldId="389"/>
        </pc:sldMkLst>
      </pc:sldChg>
      <pc:sldChg chg="modSp add replId">
        <pc:chgData name="Greta Clarebout" userId="S::greta.clarebout@vrijclbnetwerk.be::0065a835-eb0b-4fe6-a3a5-145465db141b" providerId="AD" clId="Web-{C079AC92-1B42-482F-AD5C-95556C1676E0}" dt="2021-01-27T15:56:13.863" v="1818" actId="20577"/>
        <pc:sldMkLst>
          <pc:docMk/>
          <pc:sldMk cId="1081890021" sldId="390"/>
        </pc:sldMkLst>
        <pc:spChg chg="mod">
          <ac:chgData name="Greta Clarebout" userId="S::greta.clarebout@vrijclbnetwerk.be::0065a835-eb0b-4fe6-a3a5-145465db141b" providerId="AD" clId="Web-{C079AC92-1B42-482F-AD5C-95556C1676E0}" dt="2021-01-27T15:56:13.863" v="1818" actId="20577"/>
          <ac:spMkLst>
            <pc:docMk/>
            <pc:sldMk cId="1081890021" sldId="390"/>
            <ac:spMk id="3" creationId="{FD3256CE-9CFE-45D9-8C30-B910EA6C1B62}"/>
          </ac:spMkLst>
        </pc:spChg>
      </pc:sldChg>
      <pc:sldChg chg="modSp add replId">
        <pc:chgData name="Greta Clarebout" userId="S::greta.clarebout@vrijclbnetwerk.be::0065a835-eb0b-4fe6-a3a5-145465db141b" providerId="AD" clId="Web-{C079AC92-1B42-482F-AD5C-95556C1676E0}" dt="2021-01-27T15:38:33.500" v="1531" actId="20577"/>
        <pc:sldMkLst>
          <pc:docMk/>
          <pc:sldMk cId="1142915286" sldId="391"/>
        </pc:sldMkLst>
        <pc:spChg chg="mod">
          <ac:chgData name="Greta Clarebout" userId="S::greta.clarebout@vrijclbnetwerk.be::0065a835-eb0b-4fe6-a3a5-145465db141b" providerId="AD" clId="Web-{C079AC92-1B42-482F-AD5C-95556C1676E0}" dt="2021-01-27T15:38:33.500" v="1531" actId="20577"/>
          <ac:spMkLst>
            <pc:docMk/>
            <pc:sldMk cId="1142915286" sldId="391"/>
            <ac:spMk id="3" creationId="{FD3256CE-9CFE-45D9-8C30-B910EA6C1B62}"/>
          </ac:spMkLst>
        </pc:spChg>
      </pc:sldChg>
      <pc:sldChg chg="modSp add replId">
        <pc:chgData name="Greta Clarebout" userId="S::greta.clarebout@vrijclbnetwerk.be::0065a835-eb0b-4fe6-a3a5-145465db141b" providerId="AD" clId="Web-{C079AC92-1B42-482F-AD5C-95556C1676E0}" dt="2021-01-27T16:01:48.994" v="1889" actId="20577"/>
        <pc:sldMkLst>
          <pc:docMk/>
          <pc:sldMk cId="3985471970" sldId="392"/>
        </pc:sldMkLst>
        <pc:spChg chg="mod">
          <ac:chgData name="Greta Clarebout" userId="S::greta.clarebout@vrijclbnetwerk.be::0065a835-eb0b-4fe6-a3a5-145465db141b" providerId="AD" clId="Web-{C079AC92-1B42-482F-AD5C-95556C1676E0}" dt="2021-01-27T12:19:05.524" v="749" actId="20577"/>
          <ac:spMkLst>
            <pc:docMk/>
            <pc:sldMk cId="3985471970" sldId="392"/>
            <ac:spMk id="2" creationId="{942FD9C2-83A6-4051-935B-51C81349695A}"/>
          </ac:spMkLst>
        </pc:spChg>
        <pc:spChg chg="mod">
          <ac:chgData name="Greta Clarebout" userId="S::greta.clarebout@vrijclbnetwerk.be::0065a835-eb0b-4fe6-a3a5-145465db141b" providerId="AD" clId="Web-{C079AC92-1B42-482F-AD5C-95556C1676E0}" dt="2021-01-27T16:01:48.994" v="1889" actId="20577"/>
          <ac:spMkLst>
            <pc:docMk/>
            <pc:sldMk cId="3985471970" sldId="392"/>
            <ac:spMk id="3" creationId="{FD3256CE-9CFE-45D9-8C30-B910EA6C1B62}"/>
          </ac:spMkLst>
        </pc:spChg>
      </pc:sldChg>
      <pc:sldChg chg="modSp add replId">
        <pc:chgData name="Greta Clarebout" userId="S::greta.clarebout@vrijclbnetwerk.be::0065a835-eb0b-4fe6-a3a5-145465db141b" providerId="AD" clId="Web-{C079AC92-1B42-482F-AD5C-95556C1676E0}" dt="2021-01-27T16:03:01.776" v="1909" actId="20577"/>
        <pc:sldMkLst>
          <pc:docMk/>
          <pc:sldMk cId="400387839" sldId="393"/>
        </pc:sldMkLst>
        <pc:spChg chg="mod">
          <ac:chgData name="Greta Clarebout" userId="S::greta.clarebout@vrijclbnetwerk.be::0065a835-eb0b-4fe6-a3a5-145465db141b" providerId="AD" clId="Web-{C079AC92-1B42-482F-AD5C-95556C1676E0}" dt="2021-01-27T12:19:40.322" v="761" actId="20577"/>
          <ac:spMkLst>
            <pc:docMk/>
            <pc:sldMk cId="400387839" sldId="393"/>
            <ac:spMk id="2" creationId="{942FD9C2-83A6-4051-935B-51C81349695A}"/>
          </ac:spMkLst>
        </pc:spChg>
        <pc:spChg chg="mod">
          <ac:chgData name="Greta Clarebout" userId="S::greta.clarebout@vrijclbnetwerk.be::0065a835-eb0b-4fe6-a3a5-145465db141b" providerId="AD" clId="Web-{C079AC92-1B42-482F-AD5C-95556C1676E0}" dt="2021-01-27T16:03:01.776" v="1909" actId="20577"/>
          <ac:spMkLst>
            <pc:docMk/>
            <pc:sldMk cId="400387839" sldId="393"/>
            <ac:spMk id="3" creationId="{FD3256CE-9CFE-45D9-8C30-B910EA6C1B62}"/>
          </ac:spMkLst>
        </pc:spChg>
      </pc:sldChg>
      <pc:sldChg chg="modSp add replId">
        <pc:chgData name="Greta Clarebout" userId="S::greta.clarebout@vrijclbnetwerk.be::0065a835-eb0b-4fe6-a3a5-145465db141b" providerId="AD" clId="Web-{C079AC92-1B42-482F-AD5C-95556C1676E0}" dt="2021-01-27T16:03:27.292" v="1913" actId="20577"/>
        <pc:sldMkLst>
          <pc:docMk/>
          <pc:sldMk cId="2833903373" sldId="394"/>
        </pc:sldMkLst>
        <pc:spChg chg="mod">
          <ac:chgData name="Greta Clarebout" userId="S::greta.clarebout@vrijclbnetwerk.be::0065a835-eb0b-4fe6-a3a5-145465db141b" providerId="AD" clId="Web-{C079AC92-1B42-482F-AD5C-95556C1676E0}" dt="2021-01-27T12:21:35.856" v="914" actId="20577"/>
          <ac:spMkLst>
            <pc:docMk/>
            <pc:sldMk cId="2833903373" sldId="394"/>
            <ac:spMk id="2" creationId="{942FD9C2-83A6-4051-935B-51C81349695A}"/>
          </ac:spMkLst>
        </pc:spChg>
        <pc:spChg chg="mod">
          <ac:chgData name="Greta Clarebout" userId="S::greta.clarebout@vrijclbnetwerk.be::0065a835-eb0b-4fe6-a3a5-145465db141b" providerId="AD" clId="Web-{C079AC92-1B42-482F-AD5C-95556C1676E0}" dt="2021-01-27T16:03:27.292" v="1913" actId="20577"/>
          <ac:spMkLst>
            <pc:docMk/>
            <pc:sldMk cId="2833903373" sldId="394"/>
            <ac:spMk id="3" creationId="{FD3256CE-9CFE-45D9-8C30-B910EA6C1B62}"/>
          </ac:spMkLst>
        </pc:spChg>
      </pc:sldChg>
      <pc:sldChg chg="modSp add replId">
        <pc:chgData name="Greta Clarebout" userId="S::greta.clarebout@vrijclbnetwerk.be::0065a835-eb0b-4fe6-a3a5-145465db141b" providerId="AD" clId="Web-{C079AC92-1B42-482F-AD5C-95556C1676E0}" dt="2021-01-27T15:32:09.165" v="1369" actId="20577"/>
        <pc:sldMkLst>
          <pc:docMk/>
          <pc:sldMk cId="2260986703" sldId="395"/>
        </pc:sldMkLst>
        <pc:spChg chg="mod">
          <ac:chgData name="Greta Clarebout" userId="S::greta.clarebout@vrijclbnetwerk.be::0065a835-eb0b-4fe6-a3a5-145465db141b" providerId="AD" clId="Web-{C079AC92-1B42-482F-AD5C-95556C1676E0}" dt="2021-01-27T12:23:58.469" v="1011" actId="20577"/>
          <ac:spMkLst>
            <pc:docMk/>
            <pc:sldMk cId="2260986703" sldId="395"/>
            <ac:spMk id="2" creationId="{942FD9C2-83A6-4051-935B-51C81349695A}"/>
          </ac:spMkLst>
        </pc:spChg>
        <pc:spChg chg="mod">
          <ac:chgData name="Greta Clarebout" userId="S::greta.clarebout@vrijclbnetwerk.be::0065a835-eb0b-4fe6-a3a5-145465db141b" providerId="AD" clId="Web-{C079AC92-1B42-482F-AD5C-95556C1676E0}" dt="2021-01-27T15:32:09.165" v="1369" actId="20577"/>
          <ac:spMkLst>
            <pc:docMk/>
            <pc:sldMk cId="2260986703" sldId="395"/>
            <ac:spMk id="3" creationId="{FD3256CE-9CFE-45D9-8C30-B910EA6C1B62}"/>
          </ac:spMkLst>
        </pc:spChg>
      </pc:sldChg>
    </pc:docChg>
  </pc:docChgLst>
  <pc:docChgLst>
    <pc:chgData name="Greta Clarebout" userId="S::greta.clarebout@vrijclbnetwerk.be::0065a835-eb0b-4fe6-a3a5-145465db141b" providerId="AD" clId="Web-{2439FF71-46F7-40B6-945D-F80F9EC3AF5C}"/>
    <pc:docChg chg="delSld modSld">
      <pc:chgData name="Greta Clarebout" userId="S::greta.clarebout@vrijclbnetwerk.be::0065a835-eb0b-4fe6-a3a5-145465db141b" providerId="AD" clId="Web-{2439FF71-46F7-40B6-945D-F80F9EC3AF5C}" dt="2021-01-29T10:55:06.141" v="123"/>
      <pc:docMkLst>
        <pc:docMk/>
      </pc:docMkLst>
      <pc:sldChg chg="addSp delSp modSp">
        <pc:chgData name="Greta Clarebout" userId="S::greta.clarebout@vrijclbnetwerk.be::0065a835-eb0b-4fe6-a3a5-145465db141b" providerId="AD" clId="Web-{2439FF71-46F7-40B6-945D-F80F9EC3AF5C}" dt="2021-01-29T10:55:06.141" v="123"/>
        <pc:sldMkLst>
          <pc:docMk/>
          <pc:sldMk cId="3446683011" sldId="318"/>
        </pc:sldMkLst>
        <pc:spChg chg="del mod">
          <ac:chgData name="Greta Clarebout" userId="S::greta.clarebout@vrijclbnetwerk.be::0065a835-eb0b-4fe6-a3a5-145465db141b" providerId="AD" clId="Web-{2439FF71-46F7-40B6-945D-F80F9EC3AF5C}" dt="2021-01-29T10:55:06.141" v="123"/>
          <ac:spMkLst>
            <pc:docMk/>
            <pc:sldMk cId="3446683011" sldId="318"/>
            <ac:spMk id="3" creationId="{3E5A9396-E2D0-4863-BDD0-C4F9CB35ED57}"/>
          </ac:spMkLst>
        </pc:spChg>
        <pc:spChg chg="add mod">
          <ac:chgData name="Greta Clarebout" userId="S::greta.clarebout@vrijclbnetwerk.be::0065a835-eb0b-4fe6-a3a5-145465db141b" providerId="AD" clId="Web-{2439FF71-46F7-40B6-945D-F80F9EC3AF5C}" dt="2021-01-29T10:55:06.141" v="123"/>
          <ac:spMkLst>
            <pc:docMk/>
            <pc:sldMk cId="3446683011" sldId="318"/>
            <ac:spMk id="5" creationId="{1EF561B8-8F75-470B-850D-A6F930186AA3}"/>
          </ac:spMkLst>
        </pc:spChg>
      </pc:sldChg>
      <pc:sldChg chg="modSp">
        <pc:chgData name="Greta Clarebout" userId="S::greta.clarebout@vrijclbnetwerk.be::0065a835-eb0b-4fe6-a3a5-145465db141b" providerId="AD" clId="Web-{2439FF71-46F7-40B6-945D-F80F9EC3AF5C}" dt="2021-01-29T10:35:16.866" v="3" actId="20577"/>
        <pc:sldMkLst>
          <pc:docMk/>
          <pc:sldMk cId="1138553409" sldId="366"/>
        </pc:sldMkLst>
        <pc:spChg chg="mod">
          <ac:chgData name="Greta Clarebout" userId="S::greta.clarebout@vrijclbnetwerk.be::0065a835-eb0b-4fe6-a3a5-145465db141b" providerId="AD" clId="Web-{2439FF71-46F7-40B6-945D-F80F9EC3AF5C}" dt="2021-01-29T10:35:16.866" v="3" actId="20577"/>
          <ac:spMkLst>
            <pc:docMk/>
            <pc:sldMk cId="1138553409" sldId="366"/>
            <ac:spMk id="3" creationId="{FD3256CE-9CFE-45D9-8C30-B910EA6C1B62}"/>
          </ac:spMkLst>
        </pc:spChg>
      </pc:sldChg>
      <pc:sldChg chg="del">
        <pc:chgData name="Greta Clarebout" userId="S::greta.clarebout@vrijclbnetwerk.be::0065a835-eb0b-4fe6-a3a5-145465db141b" providerId="AD" clId="Web-{2439FF71-46F7-40B6-945D-F80F9EC3AF5C}" dt="2021-01-29T10:35:32.272" v="4"/>
        <pc:sldMkLst>
          <pc:docMk/>
          <pc:sldMk cId="3165181350" sldId="383"/>
        </pc:sldMkLst>
      </pc:sldChg>
      <pc:sldChg chg="del">
        <pc:chgData name="Greta Clarebout" userId="S::greta.clarebout@vrijclbnetwerk.be::0065a835-eb0b-4fe6-a3a5-145465db141b" providerId="AD" clId="Web-{2439FF71-46F7-40B6-945D-F80F9EC3AF5C}" dt="2021-01-29T10:54:13.187" v="116"/>
        <pc:sldMkLst>
          <pc:docMk/>
          <pc:sldMk cId="400387839" sldId="393"/>
        </pc:sldMkLst>
      </pc:sldChg>
      <pc:sldChg chg="del">
        <pc:chgData name="Greta Clarebout" userId="S::greta.clarebout@vrijclbnetwerk.be::0065a835-eb0b-4fe6-a3a5-145465db141b" providerId="AD" clId="Web-{2439FF71-46F7-40B6-945D-F80F9EC3AF5C}" dt="2021-01-29T10:54:30.063" v="117"/>
        <pc:sldMkLst>
          <pc:docMk/>
          <pc:sldMk cId="2833903373" sldId="394"/>
        </pc:sldMkLst>
      </pc:sldChg>
      <pc:sldChg chg="del">
        <pc:chgData name="Greta Clarebout" userId="S::greta.clarebout@vrijclbnetwerk.be::0065a835-eb0b-4fe6-a3a5-145465db141b" providerId="AD" clId="Web-{2439FF71-46F7-40B6-945D-F80F9EC3AF5C}" dt="2021-01-29T10:37:39.931" v="5"/>
        <pc:sldMkLst>
          <pc:docMk/>
          <pc:sldMk cId="2304994570" sldId="410"/>
        </pc:sldMkLst>
      </pc:sldChg>
      <pc:sldChg chg="modSp">
        <pc:chgData name="Greta Clarebout" userId="S::greta.clarebout@vrijclbnetwerk.be::0065a835-eb0b-4fe6-a3a5-145465db141b" providerId="AD" clId="Web-{2439FF71-46F7-40B6-945D-F80F9EC3AF5C}" dt="2021-01-29T10:44:30.159" v="85" actId="20577"/>
        <pc:sldMkLst>
          <pc:docMk/>
          <pc:sldMk cId="4029084033" sldId="411"/>
        </pc:sldMkLst>
        <pc:spChg chg="mod">
          <ac:chgData name="Greta Clarebout" userId="S::greta.clarebout@vrijclbnetwerk.be::0065a835-eb0b-4fe6-a3a5-145465db141b" providerId="AD" clId="Web-{2439FF71-46F7-40B6-945D-F80F9EC3AF5C}" dt="2021-01-29T10:44:30.159" v="85" actId="20577"/>
          <ac:spMkLst>
            <pc:docMk/>
            <pc:sldMk cId="4029084033" sldId="411"/>
            <ac:spMk id="3" creationId="{FD3256CE-9CFE-45D9-8C30-B910EA6C1B62}"/>
          </ac:spMkLst>
        </pc:spChg>
      </pc:sldChg>
      <pc:sldChg chg="modSp">
        <pc:chgData name="Greta Clarebout" userId="S::greta.clarebout@vrijclbnetwerk.be::0065a835-eb0b-4fe6-a3a5-145465db141b" providerId="AD" clId="Web-{2439FF71-46F7-40B6-945D-F80F9EC3AF5C}" dt="2021-01-29T10:52:17.700" v="115" actId="20577"/>
        <pc:sldMkLst>
          <pc:docMk/>
          <pc:sldMk cId="597601292" sldId="413"/>
        </pc:sldMkLst>
        <pc:spChg chg="mod">
          <ac:chgData name="Greta Clarebout" userId="S::greta.clarebout@vrijclbnetwerk.be::0065a835-eb0b-4fe6-a3a5-145465db141b" providerId="AD" clId="Web-{2439FF71-46F7-40B6-945D-F80F9EC3AF5C}" dt="2021-01-29T10:52:17.700" v="115" actId="20577"/>
          <ac:spMkLst>
            <pc:docMk/>
            <pc:sldMk cId="597601292" sldId="413"/>
            <ac:spMk id="3" creationId="{FD3256CE-9CFE-45D9-8C30-B910EA6C1B62}"/>
          </ac:spMkLst>
        </pc:spChg>
      </pc:sldChg>
      <pc:sldChg chg="modSp">
        <pc:chgData name="Greta Clarebout" userId="S::greta.clarebout@vrijclbnetwerk.be::0065a835-eb0b-4fe6-a3a5-145465db141b" providerId="AD" clId="Web-{2439FF71-46F7-40B6-945D-F80F9EC3AF5C}" dt="2021-01-29T10:22:49.256" v="1" actId="20577"/>
        <pc:sldMkLst>
          <pc:docMk/>
          <pc:sldMk cId="2852100999" sldId="424"/>
        </pc:sldMkLst>
        <pc:spChg chg="mod">
          <ac:chgData name="Greta Clarebout" userId="S::greta.clarebout@vrijclbnetwerk.be::0065a835-eb0b-4fe6-a3a5-145465db141b" providerId="AD" clId="Web-{2439FF71-46F7-40B6-945D-F80F9EC3AF5C}" dt="2021-01-29T10:22:49.256" v="1" actId="20577"/>
          <ac:spMkLst>
            <pc:docMk/>
            <pc:sldMk cId="2852100999" sldId="424"/>
            <ac:spMk id="4" creationId="{E373D9FB-125C-4173-A32B-BDBD3E33D0C7}"/>
          </ac:spMkLst>
        </pc:spChg>
      </pc:sldChg>
    </pc:docChg>
  </pc:docChgLst>
  <pc:docChgLst>
    <pc:chgData name="Greta Clarebout" userId="S::greta.clarebout@vrijclbnetwerk.be::0065a835-eb0b-4fe6-a3a5-145465db141b" providerId="AD" clId="Web-{F5107716-FAD3-4D68-BCC7-393433779348}"/>
    <pc:docChg chg="modSld">
      <pc:chgData name="Greta Clarebout" userId="S::greta.clarebout@vrijclbnetwerk.be::0065a835-eb0b-4fe6-a3a5-145465db141b" providerId="AD" clId="Web-{F5107716-FAD3-4D68-BCC7-393433779348}" dt="2021-01-29T10:04:51.339" v="2" actId="20577"/>
      <pc:docMkLst>
        <pc:docMk/>
      </pc:docMkLst>
      <pc:sldChg chg="modSp">
        <pc:chgData name="Greta Clarebout" userId="S::greta.clarebout@vrijclbnetwerk.be::0065a835-eb0b-4fe6-a3a5-145465db141b" providerId="AD" clId="Web-{F5107716-FAD3-4D68-BCC7-393433779348}" dt="2021-01-29T10:04:51.339" v="2" actId="20577"/>
        <pc:sldMkLst>
          <pc:docMk/>
          <pc:sldMk cId="89068927" sldId="389"/>
        </pc:sldMkLst>
        <pc:spChg chg="mod">
          <ac:chgData name="Greta Clarebout" userId="S::greta.clarebout@vrijclbnetwerk.be::0065a835-eb0b-4fe6-a3a5-145465db141b" providerId="AD" clId="Web-{F5107716-FAD3-4D68-BCC7-393433779348}" dt="2021-01-29T10:04:51.339" v="2" actId="20577"/>
          <ac:spMkLst>
            <pc:docMk/>
            <pc:sldMk cId="89068927" sldId="389"/>
            <ac:spMk id="3" creationId="{FD3256CE-9CFE-45D9-8C30-B910EA6C1B62}"/>
          </ac:spMkLst>
        </pc:spChg>
      </pc:sldChg>
    </pc:docChg>
  </pc:docChgLst>
  <pc:docChgLst>
    <pc:chgData name="Greta Clarebout" userId="S::greta.clarebout@vrijclbnetwerk.be::0065a835-eb0b-4fe6-a3a5-145465db141b" providerId="AD" clId="Web-{D3707FBA-67CD-48F5-9538-5DA0F50A5DBE}"/>
    <pc:docChg chg="modSld">
      <pc:chgData name="Greta Clarebout" userId="S::greta.clarebout@vrijclbnetwerk.be::0065a835-eb0b-4fe6-a3a5-145465db141b" providerId="AD" clId="Web-{D3707FBA-67CD-48F5-9538-5DA0F50A5DBE}" dt="2021-01-29T10:01:29.865" v="11" actId="20577"/>
      <pc:docMkLst>
        <pc:docMk/>
      </pc:docMkLst>
      <pc:sldChg chg="modSp">
        <pc:chgData name="Greta Clarebout" userId="S::greta.clarebout@vrijclbnetwerk.be::0065a835-eb0b-4fe6-a3a5-145465db141b" providerId="AD" clId="Web-{D3707FBA-67CD-48F5-9538-5DA0F50A5DBE}" dt="2021-01-29T10:01:29.865" v="11" actId="20577"/>
        <pc:sldMkLst>
          <pc:docMk/>
          <pc:sldMk cId="89068927" sldId="389"/>
        </pc:sldMkLst>
        <pc:spChg chg="mod">
          <ac:chgData name="Greta Clarebout" userId="S::greta.clarebout@vrijclbnetwerk.be::0065a835-eb0b-4fe6-a3a5-145465db141b" providerId="AD" clId="Web-{D3707FBA-67CD-48F5-9538-5DA0F50A5DBE}" dt="2021-01-29T10:01:29.865" v="11" actId="20577"/>
          <ac:spMkLst>
            <pc:docMk/>
            <pc:sldMk cId="89068927" sldId="389"/>
            <ac:spMk id="3" creationId="{FD3256CE-9CFE-45D9-8C30-B910EA6C1B62}"/>
          </ac:spMkLst>
        </pc:spChg>
      </pc:sldChg>
    </pc:docChg>
  </pc:docChgLst>
  <pc:docChgLst>
    <pc:chgData name="Greta Clarebout" userId="S::greta.clarebout@vrijclbnetwerk.be::0065a835-eb0b-4fe6-a3a5-145465db141b" providerId="AD" clId="Web-{21D8E2A6-7EFB-4714-A811-D7FBEB7D38D1}"/>
    <pc:docChg chg="modSld">
      <pc:chgData name="Greta Clarebout" userId="S::greta.clarebout@vrijclbnetwerk.be::0065a835-eb0b-4fe6-a3a5-145465db141b" providerId="AD" clId="Web-{21D8E2A6-7EFB-4714-A811-D7FBEB7D38D1}" dt="2021-01-29T09:57:43.926" v="19" actId="20577"/>
      <pc:docMkLst>
        <pc:docMk/>
      </pc:docMkLst>
      <pc:sldChg chg="modSp">
        <pc:chgData name="Greta Clarebout" userId="S::greta.clarebout@vrijclbnetwerk.be::0065a835-eb0b-4fe6-a3a5-145465db141b" providerId="AD" clId="Web-{21D8E2A6-7EFB-4714-A811-D7FBEB7D38D1}" dt="2021-01-29T09:57:43.926" v="19" actId="20577"/>
        <pc:sldMkLst>
          <pc:docMk/>
          <pc:sldMk cId="2180127347" sldId="379"/>
        </pc:sldMkLst>
        <pc:spChg chg="mod">
          <ac:chgData name="Greta Clarebout" userId="S::greta.clarebout@vrijclbnetwerk.be::0065a835-eb0b-4fe6-a3a5-145465db141b" providerId="AD" clId="Web-{21D8E2A6-7EFB-4714-A811-D7FBEB7D38D1}" dt="2021-01-29T09:57:43.926" v="19" actId="20577"/>
          <ac:spMkLst>
            <pc:docMk/>
            <pc:sldMk cId="2180127347" sldId="379"/>
            <ac:spMk id="4" creationId="{CF6E4D9A-2E8F-4963-BCA2-5550CAC921CE}"/>
          </ac:spMkLst>
        </pc:spChg>
      </pc:sldChg>
      <pc:sldChg chg="modSp">
        <pc:chgData name="Greta Clarebout" userId="S::greta.clarebout@vrijclbnetwerk.be::0065a835-eb0b-4fe6-a3a5-145465db141b" providerId="AD" clId="Web-{21D8E2A6-7EFB-4714-A811-D7FBEB7D38D1}" dt="2021-01-29T09:57:11.878" v="4" actId="20577"/>
        <pc:sldMkLst>
          <pc:docMk/>
          <pc:sldMk cId="89068927" sldId="389"/>
        </pc:sldMkLst>
        <pc:spChg chg="mod">
          <ac:chgData name="Greta Clarebout" userId="S::greta.clarebout@vrijclbnetwerk.be::0065a835-eb0b-4fe6-a3a5-145465db141b" providerId="AD" clId="Web-{21D8E2A6-7EFB-4714-A811-D7FBEB7D38D1}" dt="2021-01-29T09:57:11.878" v="4" actId="20577"/>
          <ac:spMkLst>
            <pc:docMk/>
            <pc:sldMk cId="89068927" sldId="389"/>
            <ac:spMk id="3" creationId="{FD3256CE-9CFE-45D9-8C30-B910EA6C1B62}"/>
          </ac:spMkLst>
        </pc:spChg>
      </pc:sldChg>
    </pc:docChg>
  </pc:docChgLst>
  <pc:docChgLst>
    <pc:chgData name="Liesbeth Werrebrouck" userId="fd464afc-61c6-468a-8f9e-ef687cb7113a" providerId="ADAL" clId="{6DCC1606-12E3-4D88-B7EC-F19004736235}"/>
    <pc:docChg chg="undo custSel mod addSld delSld modSld">
      <pc:chgData name="Liesbeth Werrebrouck" userId="fd464afc-61c6-468a-8f9e-ef687cb7113a" providerId="ADAL" clId="{6DCC1606-12E3-4D88-B7EC-F19004736235}" dt="2021-01-27T18:40:36.459" v="4104" actId="20577"/>
      <pc:docMkLst>
        <pc:docMk/>
      </pc:docMkLst>
      <pc:sldChg chg="modSp mod">
        <pc:chgData name="Liesbeth Werrebrouck" userId="fd464afc-61c6-468a-8f9e-ef687cb7113a" providerId="ADAL" clId="{6DCC1606-12E3-4D88-B7EC-F19004736235}" dt="2021-01-27T17:18:30.678" v="12" actId="20577"/>
        <pc:sldMkLst>
          <pc:docMk/>
          <pc:sldMk cId="3952146041" sldId="291"/>
        </pc:sldMkLst>
        <pc:spChg chg="mod">
          <ac:chgData name="Liesbeth Werrebrouck" userId="fd464afc-61c6-468a-8f9e-ef687cb7113a" providerId="ADAL" clId="{6DCC1606-12E3-4D88-B7EC-F19004736235}" dt="2021-01-27T17:18:30.678" v="12" actId="20577"/>
          <ac:spMkLst>
            <pc:docMk/>
            <pc:sldMk cId="3952146041" sldId="291"/>
            <ac:spMk id="3" creationId="{4995D6C2-F640-49C9-8F56-9898199D3EE3}"/>
          </ac:spMkLst>
        </pc:spChg>
      </pc:sldChg>
      <pc:sldChg chg="modSp mod">
        <pc:chgData name="Liesbeth Werrebrouck" userId="fd464afc-61c6-468a-8f9e-ef687cb7113a" providerId="ADAL" clId="{6DCC1606-12E3-4D88-B7EC-F19004736235}" dt="2021-01-27T17:42:01.690" v="1086" actId="400"/>
        <pc:sldMkLst>
          <pc:docMk/>
          <pc:sldMk cId="311388755" sldId="297"/>
        </pc:sldMkLst>
        <pc:spChg chg="mod">
          <ac:chgData name="Liesbeth Werrebrouck" userId="fd464afc-61c6-468a-8f9e-ef687cb7113a" providerId="ADAL" clId="{6DCC1606-12E3-4D88-B7EC-F19004736235}" dt="2021-01-27T17:32:11.327" v="146" actId="20577"/>
          <ac:spMkLst>
            <pc:docMk/>
            <pc:sldMk cId="311388755" sldId="297"/>
            <ac:spMk id="2" creationId="{19C83E68-8E05-4206-BD4F-BAA5467F3AD2}"/>
          </ac:spMkLst>
        </pc:spChg>
        <pc:graphicFrameChg chg="mod">
          <ac:chgData name="Liesbeth Werrebrouck" userId="fd464afc-61c6-468a-8f9e-ef687cb7113a" providerId="ADAL" clId="{6DCC1606-12E3-4D88-B7EC-F19004736235}" dt="2021-01-27T17:42:01.690" v="1086" actId="400"/>
          <ac:graphicFrameMkLst>
            <pc:docMk/>
            <pc:sldMk cId="311388755" sldId="297"/>
            <ac:graphicFrameMk id="6" creationId="{D4F11220-F97D-48D9-8D87-D134A98999A5}"/>
          </ac:graphicFrameMkLst>
        </pc:graphicFrameChg>
      </pc:sldChg>
      <pc:sldChg chg="delSp">
        <pc:chgData name="Liesbeth Werrebrouck" userId="fd464afc-61c6-468a-8f9e-ef687cb7113a" providerId="ADAL" clId="{6DCC1606-12E3-4D88-B7EC-F19004736235}" dt="2021-01-27T17:31:00.788" v="139"/>
        <pc:sldMkLst>
          <pc:docMk/>
          <pc:sldMk cId="3446683011" sldId="318"/>
        </pc:sldMkLst>
        <pc:picChg chg="del">
          <ac:chgData name="Liesbeth Werrebrouck" userId="fd464afc-61c6-468a-8f9e-ef687cb7113a" providerId="ADAL" clId="{6DCC1606-12E3-4D88-B7EC-F19004736235}" dt="2021-01-27T17:30:51.178" v="138"/>
          <ac:picMkLst>
            <pc:docMk/>
            <pc:sldMk cId="3446683011" sldId="318"/>
            <ac:picMk id="1026" creationId="{BAEC6B7E-36DF-43BB-84D1-621F8B350963}"/>
          </ac:picMkLst>
        </pc:picChg>
        <pc:picChg chg="del">
          <ac:chgData name="Liesbeth Werrebrouck" userId="fd464afc-61c6-468a-8f9e-ef687cb7113a" providerId="ADAL" clId="{6DCC1606-12E3-4D88-B7EC-F19004736235}" dt="2021-01-27T17:31:00.788" v="139"/>
          <ac:picMkLst>
            <pc:docMk/>
            <pc:sldMk cId="3446683011" sldId="318"/>
            <ac:picMk id="1028" creationId="{F4910898-DA96-4E5D-99B3-A45AD72CA636}"/>
          </ac:picMkLst>
        </pc:picChg>
      </pc:sldChg>
      <pc:sldChg chg="modSp new del mod">
        <pc:chgData name="Liesbeth Werrebrouck" userId="fd464afc-61c6-468a-8f9e-ef687cb7113a" providerId="ADAL" clId="{6DCC1606-12E3-4D88-B7EC-F19004736235}" dt="2021-01-27T17:25:50.466" v="136" actId="2696"/>
        <pc:sldMkLst>
          <pc:docMk/>
          <pc:sldMk cId="371954852" sldId="396"/>
        </pc:sldMkLst>
        <pc:spChg chg="mod">
          <ac:chgData name="Liesbeth Werrebrouck" userId="fd464afc-61c6-468a-8f9e-ef687cb7113a" providerId="ADAL" clId="{6DCC1606-12E3-4D88-B7EC-F19004736235}" dt="2021-01-27T17:22:16.865" v="81" actId="6549"/>
          <ac:spMkLst>
            <pc:docMk/>
            <pc:sldMk cId="371954852" sldId="396"/>
            <ac:spMk id="2" creationId="{8F5CFDBF-D1BD-40D4-91C3-4E971E13DC60}"/>
          </ac:spMkLst>
        </pc:spChg>
        <pc:spChg chg="mod">
          <ac:chgData name="Liesbeth Werrebrouck" userId="fd464afc-61c6-468a-8f9e-ef687cb7113a" providerId="ADAL" clId="{6DCC1606-12E3-4D88-B7EC-F19004736235}" dt="2021-01-27T17:22:32.829" v="134" actId="20577"/>
          <ac:spMkLst>
            <pc:docMk/>
            <pc:sldMk cId="371954852" sldId="396"/>
            <ac:spMk id="3" creationId="{6F358E72-2771-44C1-A605-F5F1F7F395D6}"/>
          </ac:spMkLst>
        </pc:spChg>
      </pc:sldChg>
      <pc:sldChg chg="del">
        <pc:chgData name="Liesbeth Werrebrouck" userId="fd464afc-61c6-468a-8f9e-ef687cb7113a" providerId="ADAL" clId="{6DCC1606-12E3-4D88-B7EC-F19004736235}" dt="2021-01-27T17:26:36.879" v="137" actId="47"/>
        <pc:sldMkLst>
          <pc:docMk/>
          <pc:sldMk cId="500817656" sldId="396"/>
        </pc:sldMkLst>
      </pc:sldChg>
      <pc:sldChg chg="addSp delSp modSp new mod">
        <pc:chgData name="Liesbeth Werrebrouck" userId="fd464afc-61c6-468a-8f9e-ef687cb7113a" providerId="ADAL" clId="{6DCC1606-12E3-4D88-B7EC-F19004736235}" dt="2021-01-27T17:31:14.238" v="142" actId="478"/>
        <pc:sldMkLst>
          <pc:docMk/>
          <pc:sldMk cId="3755798397" sldId="397"/>
        </pc:sldMkLst>
        <pc:spChg chg="del">
          <ac:chgData name="Liesbeth Werrebrouck" userId="fd464afc-61c6-468a-8f9e-ef687cb7113a" providerId="ADAL" clId="{6DCC1606-12E3-4D88-B7EC-F19004736235}" dt="2021-01-27T17:31:09.295" v="141" actId="26606"/>
          <ac:spMkLst>
            <pc:docMk/>
            <pc:sldMk cId="3755798397" sldId="397"/>
            <ac:spMk id="2" creationId="{482B4519-00FA-4D6E-9494-D1C639A65ECA}"/>
          </ac:spMkLst>
        </pc:spChg>
        <pc:spChg chg="del">
          <ac:chgData name="Liesbeth Werrebrouck" userId="fd464afc-61c6-468a-8f9e-ef687cb7113a" providerId="ADAL" clId="{6DCC1606-12E3-4D88-B7EC-F19004736235}" dt="2021-01-27T17:31:05.129" v="140"/>
          <ac:spMkLst>
            <pc:docMk/>
            <pc:sldMk cId="3755798397" sldId="397"/>
            <ac:spMk id="3" creationId="{A84FD73A-C421-433E-B49C-B79CB959C35B}"/>
          </ac:spMkLst>
        </pc:spChg>
        <pc:spChg chg="add mod">
          <ac:chgData name="Liesbeth Werrebrouck" userId="fd464afc-61c6-468a-8f9e-ef687cb7113a" providerId="ADAL" clId="{6DCC1606-12E3-4D88-B7EC-F19004736235}" dt="2021-01-27T17:31:14.238" v="142" actId="478"/>
          <ac:spMkLst>
            <pc:docMk/>
            <pc:sldMk cId="3755798397" sldId="397"/>
            <ac:spMk id="5" creationId="{5C0ACCA8-CB1A-41C3-9C73-108C2820E9F1}"/>
          </ac:spMkLst>
        </pc:spChg>
        <pc:picChg chg="add del mod">
          <ac:chgData name="Liesbeth Werrebrouck" userId="fd464afc-61c6-468a-8f9e-ef687cb7113a" providerId="ADAL" clId="{6DCC1606-12E3-4D88-B7EC-F19004736235}" dt="2021-01-27T17:31:14.238" v="142" actId="478"/>
          <ac:picMkLst>
            <pc:docMk/>
            <pc:sldMk cId="3755798397" sldId="397"/>
            <ac:picMk id="2050" creationId="{3910FD50-A452-4016-AA03-32F181D1C978}"/>
          </ac:picMkLst>
        </pc:picChg>
      </pc:sldChg>
      <pc:sldChg chg="modSp new del mod">
        <pc:chgData name="Liesbeth Werrebrouck" userId="fd464afc-61c6-468a-8f9e-ef687cb7113a" providerId="ADAL" clId="{6DCC1606-12E3-4D88-B7EC-F19004736235}" dt="2021-01-27T17:47:42.147" v="1315" actId="47"/>
        <pc:sldMkLst>
          <pc:docMk/>
          <pc:sldMk cId="4062729627" sldId="398"/>
        </pc:sldMkLst>
        <pc:spChg chg="mod">
          <ac:chgData name="Liesbeth Werrebrouck" userId="fd464afc-61c6-468a-8f9e-ef687cb7113a" providerId="ADAL" clId="{6DCC1606-12E3-4D88-B7EC-F19004736235}" dt="2021-01-27T17:32:48.401" v="172" actId="20577"/>
          <ac:spMkLst>
            <pc:docMk/>
            <pc:sldMk cId="4062729627" sldId="398"/>
            <ac:spMk id="2" creationId="{D7FE0A2A-AE3C-4917-848A-89AF3F5D0B19}"/>
          </ac:spMkLst>
        </pc:spChg>
        <pc:spChg chg="mod">
          <ac:chgData name="Liesbeth Werrebrouck" userId="fd464afc-61c6-468a-8f9e-ef687cb7113a" providerId="ADAL" clId="{6DCC1606-12E3-4D88-B7EC-F19004736235}" dt="2021-01-27T17:47:28.481" v="1314" actId="21"/>
          <ac:spMkLst>
            <pc:docMk/>
            <pc:sldMk cId="4062729627" sldId="398"/>
            <ac:spMk id="3" creationId="{F977C609-3D32-4107-840A-C6D3BB9A3EA0}"/>
          </ac:spMkLst>
        </pc:spChg>
      </pc:sldChg>
      <pc:sldChg chg="addSp delSp modSp new mod modClrScheme chgLayout modNotesTx">
        <pc:chgData name="Liesbeth Werrebrouck" userId="fd464afc-61c6-468a-8f9e-ef687cb7113a" providerId="ADAL" clId="{6DCC1606-12E3-4D88-B7EC-F19004736235}" dt="2021-01-27T18:40:22.488" v="4100" actId="20577"/>
        <pc:sldMkLst>
          <pc:docMk/>
          <pc:sldMk cId="974917077" sldId="399"/>
        </pc:sldMkLst>
        <pc:spChg chg="mod">
          <ac:chgData name="Liesbeth Werrebrouck" userId="fd464afc-61c6-468a-8f9e-ef687cb7113a" providerId="ADAL" clId="{6DCC1606-12E3-4D88-B7EC-F19004736235}" dt="2021-01-27T18:15:18.938" v="2524" actId="20577"/>
          <ac:spMkLst>
            <pc:docMk/>
            <pc:sldMk cId="974917077" sldId="399"/>
            <ac:spMk id="2" creationId="{3297CC79-0159-4814-91AB-0F4797CDE4CC}"/>
          </ac:spMkLst>
        </pc:spChg>
        <pc:spChg chg="mod">
          <ac:chgData name="Liesbeth Werrebrouck" userId="fd464afc-61c6-468a-8f9e-ef687cb7113a" providerId="ADAL" clId="{6DCC1606-12E3-4D88-B7EC-F19004736235}" dt="2021-01-27T18:40:22.488" v="4100" actId="20577"/>
          <ac:spMkLst>
            <pc:docMk/>
            <pc:sldMk cId="974917077" sldId="399"/>
            <ac:spMk id="3" creationId="{C1D493E7-6208-41EC-B7BB-5F415B46BC43}"/>
          </ac:spMkLst>
        </pc:spChg>
        <pc:spChg chg="add del">
          <ac:chgData name="Liesbeth Werrebrouck" userId="fd464afc-61c6-468a-8f9e-ef687cb7113a" providerId="ADAL" clId="{6DCC1606-12E3-4D88-B7EC-F19004736235}" dt="2021-01-27T18:06:13.960" v="1873" actId="478"/>
          <ac:spMkLst>
            <pc:docMk/>
            <pc:sldMk cId="974917077" sldId="399"/>
            <ac:spMk id="4" creationId="{045C1C05-10C3-40DB-9473-51534ECAC9FD}"/>
          </ac:spMkLst>
        </pc:spChg>
        <pc:spChg chg="add del mod">
          <ac:chgData name="Liesbeth Werrebrouck" userId="fd464afc-61c6-468a-8f9e-ef687cb7113a" providerId="ADAL" clId="{6DCC1606-12E3-4D88-B7EC-F19004736235}" dt="2021-01-27T18:23:17.029" v="2829" actId="478"/>
          <ac:spMkLst>
            <pc:docMk/>
            <pc:sldMk cId="974917077" sldId="399"/>
            <ac:spMk id="5" creationId="{F09BD938-55CB-4D44-8C0E-709EDCF10680}"/>
          </ac:spMkLst>
        </pc:spChg>
        <pc:picChg chg="add mod">
          <ac:chgData name="Liesbeth Werrebrouck" userId="fd464afc-61c6-468a-8f9e-ef687cb7113a" providerId="ADAL" clId="{6DCC1606-12E3-4D88-B7EC-F19004736235}" dt="2021-01-27T18:17:03.335" v="2563" actId="1076"/>
          <ac:picMkLst>
            <pc:docMk/>
            <pc:sldMk cId="974917077" sldId="399"/>
            <ac:picMk id="4098" creationId="{41322E24-14A0-49AB-878D-5E8E051DEAA2}"/>
          </ac:picMkLst>
        </pc:picChg>
      </pc:sldChg>
      <pc:sldChg chg="new">
        <pc:chgData name="Liesbeth Werrebrouck" userId="fd464afc-61c6-468a-8f9e-ef687cb7113a" providerId="ADAL" clId="{6DCC1606-12E3-4D88-B7EC-F19004736235}" dt="2021-01-27T17:40:32.089" v="1081" actId="680"/>
        <pc:sldMkLst>
          <pc:docMk/>
          <pc:sldMk cId="4257562553" sldId="400"/>
        </pc:sldMkLst>
      </pc:sldChg>
      <pc:sldChg chg="modSp new del mod">
        <pc:chgData name="Liesbeth Werrebrouck" userId="fd464afc-61c6-468a-8f9e-ef687cb7113a" providerId="ADAL" clId="{6DCC1606-12E3-4D88-B7EC-F19004736235}" dt="2021-01-27T17:44:32.363" v="1305" actId="2696"/>
        <pc:sldMkLst>
          <pc:docMk/>
          <pc:sldMk cId="988084577" sldId="401"/>
        </pc:sldMkLst>
        <pc:spChg chg="mod">
          <ac:chgData name="Liesbeth Werrebrouck" userId="fd464afc-61c6-468a-8f9e-ef687cb7113a" providerId="ADAL" clId="{6DCC1606-12E3-4D88-B7EC-F19004736235}" dt="2021-01-27T17:44:13.486" v="1288" actId="20577"/>
          <ac:spMkLst>
            <pc:docMk/>
            <pc:sldMk cId="988084577" sldId="401"/>
            <ac:spMk id="2" creationId="{EF89D186-110E-49C7-A573-5D1FBF7B3256}"/>
          </ac:spMkLst>
        </pc:spChg>
        <pc:spChg chg="mod">
          <ac:chgData name="Liesbeth Werrebrouck" userId="fd464afc-61c6-468a-8f9e-ef687cb7113a" providerId="ADAL" clId="{6DCC1606-12E3-4D88-B7EC-F19004736235}" dt="2021-01-27T17:43:45.249" v="1272" actId="5793"/>
          <ac:spMkLst>
            <pc:docMk/>
            <pc:sldMk cId="988084577" sldId="401"/>
            <ac:spMk id="3" creationId="{A976AA80-F0F5-45BE-8993-1DDEAE62E20C}"/>
          </ac:spMkLst>
        </pc:spChg>
      </pc:sldChg>
      <pc:sldChg chg="addSp delSp modSp new add del mod modNotesTx">
        <pc:chgData name="Liesbeth Werrebrouck" userId="fd464afc-61c6-468a-8f9e-ef687cb7113a" providerId="ADAL" clId="{6DCC1606-12E3-4D88-B7EC-F19004736235}" dt="2021-01-27T18:09:41.319" v="2057" actId="20577"/>
        <pc:sldMkLst>
          <pc:docMk/>
          <pc:sldMk cId="973721982" sldId="402"/>
        </pc:sldMkLst>
        <pc:spChg chg="mod">
          <ac:chgData name="Liesbeth Werrebrouck" userId="fd464afc-61c6-468a-8f9e-ef687cb7113a" providerId="ADAL" clId="{6DCC1606-12E3-4D88-B7EC-F19004736235}" dt="2021-01-27T17:46:01.013" v="1310" actId="26606"/>
          <ac:spMkLst>
            <pc:docMk/>
            <pc:sldMk cId="973721982" sldId="402"/>
            <ac:spMk id="2" creationId="{C84A7AE9-DC13-4E5E-9746-F79D715B9292}"/>
          </ac:spMkLst>
        </pc:spChg>
        <pc:spChg chg="del">
          <ac:chgData name="Liesbeth Werrebrouck" userId="fd464afc-61c6-468a-8f9e-ef687cb7113a" providerId="ADAL" clId="{6DCC1606-12E3-4D88-B7EC-F19004736235}" dt="2021-01-27T17:45:17.907" v="1306"/>
          <ac:spMkLst>
            <pc:docMk/>
            <pc:sldMk cId="973721982" sldId="402"/>
            <ac:spMk id="3" creationId="{2B7724C7-3F50-47F8-8CAD-6A086006FEF2}"/>
          </ac:spMkLst>
        </pc:spChg>
        <pc:spChg chg="del">
          <ac:chgData name="Liesbeth Werrebrouck" userId="fd464afc-61c6-468a-8f9e-ef687cb7113a" providerId="ADAL" clId="{6DCC1606-12E3-4D88-B7EC-F19004736235}" dt="2021-01-27T17:45:47.811" v="1309"/>
          <ac:spMkLst>
            <pc:docMk/>
            <pc:sldMk cId="973721982" sldId="402"/>
            <ac:spMk id="4" creationId="{1A8B1613-0E93-4358-ADC3-33247171EFA3}"/>
          </ac:spMkLst>
        </pc:spChg>
        <pc:spChg chg="add del mod">
          <ac:chgData name="Liesbeth Werrebrouck" userId="fd464afc-61c6-468a-8f9e-ef687cb7113a" providerId="ADAL" clId="{6DCC1606-12E3-4D88-B7EC-F19004736235}" dt="2021-01-27T17:46:57.429" v="1312"/>
          <ac:spMkLst>
            <pc:docMk/>
            <pc:sldMk cId="973721982" sldId="402"/>
            <ac:spMk id="8" creationId="{EC34CC8E-0953-4806-AFFF-709A9480DEC6}"/>
          </ac:spMkLst>
        </pc:spChg>
        <pc:spChg chg="add del mod">
          <ac:chgData name="Liesbeth Werrebrouck" userId="fd464afc-61c6-468a-8f9e-ef687cb7113a" providerId="ADAL" clId="{6DCC1606-12E3-4D88-B7EC-F19004736235}" dt="2021-01-27T17:55:15.886" v="1562" actId="21"/>
          <ac:spMkLst>
            <pc:docMk/>
            <pc:sldMk cId="973721982" sldId="402"/>
            <ac:spMk id="10" creationId="{0B252BFB-FAEC-4929-A843-03FEA65DA36E}"/>
          </ac:spMkLst>
        </pc:spChg>
        <pc:picChg chg="add del mod ord">
          <ac:chgData name="Liesbeth Werrebrouck" userId="fd464afc-61c6-468a-8f9e-ef687cb7113a" providerId="ADAL" clId="{6DCC1606-12E3-4D88-B7EC-F19004736235}" dt="2021-01-27T17:46:16.627" v="1311" actId="478"/>
          <ac:picMkLst>
            <pc:docMk/>
            <pc:sldMk cId="973721982" sldId="402"/>
            <ac:picMk id="6" creationId="{46A47685-7826-4BA7-BEFC-09584A1D53A9}"/>
          </ac:picMkLst>
        </pc:picChg>
        <pc:picChg chg="add mod ord">
          <ac:chgData name="Liesbeth Werrebrouck" userId="fd464afc-61c6-468a-8f9e-ef687cb7113a" providerId="ADAL" clId="{6DCC1606-12E3-4D88-B7EC-F19004736235}" dt="2021-01-27T17:47:00.564" v="1313" actId="26606"/>
          <ac:picMkLst>
            <pc:docMk/>
            <pc:sldMk cId="973721982" sldId="402"/>
            <ac:picMk id="3074" creationId="{BE08F9E0-FD4B-4499-BFDA-1C849814406B}"/>
          </ac:picMkLst>
        </pc:picChg>
        <pc:picChg chg="add del mod">
          <ac:chgData name="Liesbeth Werrebrouck" userId="fd464afc-61c6-468a-8f9e-ef687cb7113a" providerId="ADAL" clId="{6DCC1606-12E3-4D88-B7EC-F19004736235}" dt="2021-01-27T17:55:15.886" v="1562" actId="21"/>
          <ac:picMkLst>
            <pc:docMk/>
            <pc:sldMk cId="973721982" sldId="402"/>
            <ac:picMk id="3076" creationId="{D7E10238-AFD5-4A36-B7E7-0C2B2863958A}"/>
          </ac:picMkLst>
        </pc:picChg>
      </pc:sldChg>
      <pc:sldChg chg="addSp delSp modSp new del mod modClrScheme chgLayout">
        <pc:chgData name="Liesbeth Werrebrouck" userId="fd464afc-61c6-468a-8f9e-ef687cb7113a" providerId="ADAL" clId="{6DCC1606-12E3-4D88-B7EC-F19004736235}" dt="2021-01-27T18:25:28.432" v="2905" actId="2696"/>
        <pc:sldMkLst>
          <pc:docMk/>
          <pc:sldMk cId="288831478" sldId="403"/>
        </pc:sldMkLst>
        <pc:spChg chg="del">
          <ac:chgData name="Liesbeth Werrebrouck" userId="fd464afc-61c6-468a-8f9e-ef687cb7113a" providerId="ADAL" clId="{6DCC1606-12E3-4D88-B7EC-F19004736235}" dt="2021-01-27T18:18:34.235" v="2576" actId="26606"/>
          <ac:spMkLst>
            <pc:docMk/>
            <pc:sldMk cId="288831478" sldId="403"/>
            <ac:spMk id="2" creationId="{CB34C24B-7385-417F-AA45-25325C660F69}"/>
          </ac:spMkLst>
        </pc:spChg>
        <pc:spChg chg="del">
          <ac:chgData name="Liesbeth Werrebrouck" userId="fd464afc-61c6-468a-8f9e-ef687cb7113a" providerId="ADAL" clId="{6DCC1606-12E3-4D88-B7EC-F19004736235}" dt="2021-01-27T18:18:07.428" v="2575"/>
          <ac:spMkLst>
            <pc:docMk/>
            <pc:sldMk cId="288831478" sldId="403"/>
            <ac:spMk id="3" creationId="{F6A003D2-A261-4E9A-8BC5-D175EBED472B}"/>
          </ac:spMkLst>
        </pc:spChg>
        <pc:spChg chg="add mod">
          <ac:chgData name="Liesbeth Werrebrouck" userId="fd464afc-61c6-468a-8f9e-ef687cb7113a" providerId="ADAL" clId="{6DCC1606-12E3-4D88-B7EC-F19004736235}" dt="2021-01-27T18:21:07.213" v="2771" actId="478"/>
          <ac:spMkLst>
            <pc:docMk/>
            <pc:sldMk cId="288831478" sldId="403"/>
            <ac:spMk id="5" creationId="{9E98BD19-8DB0-42A4-A404-524C49EAEC4C}"/>
          </ac:spMkLst>
        </pc:spChg>
        <pc:spChg chg="add mod">
          <ac:chgData name="Liesbeth Werrebrouck" userId="fd464afc-61c6-468a-8f9e-ef687cb7113a" providerId="ADAL" clId="{6DCC1606-12E3-4D88-B7EC-F19004736235}" dt="2021-01-27T18:18:34.235" v="2576" actId="26606"/>
          <ac:spMkLst>
            <pc:docMk/>
            <pc:sldMk cId="288831478" sldId="403"/>
            <ac:spMk id="71" creationId="{51B28673-D394-4BCA-A623-67FCA00C819B}"/>
          </ac:spMkLst>
        </pc:spChg>
        <pc:spChg chg="add mod">
          <ac:chgData name="Liesbeth Werrebrouck" userId="fd464afc-61c6-468a-8f9e-ef687cb7113a" providerId="ADAL" clId="{6DCC1606-12E3-4D88-B7EC-F19004736235}" dt="2021-01-27T18:18:34.235" v="2576" actId="26606"/>
          <ac:spMkLst>
            <pc:docMk/>
            <pc:sldMk cId="288831478" sldId="403"/>
            <ac:spMk id="73" creationId="{9930123A-DF7D-457F-A73F-CA1498A057E8}"/>
          </ac:spMkLst>
        </pc:spChg>
        <pc:picChg chg="add del mod">
          <ac:chgData name="Liesbeth Werrebrouck" userId="fd464afc-61c6-468a-8f9e-ef687cb7113a" providerId="ADAL" clId="{6DCC1606-12E3-4D88-B7EC-F19004736235}" dt="2021-01-27T18:21:07.213" v="2771" actId="478"/>
          <ac:picMkLst>
            <pc:docMk/>
            <pc:sldMk cId="288831478" sldId="403"/>
            <ac:picMk id="5122" creationId="{B3144354-60F3-4B45-A87E-A73CBBEBA89D}"/>
          </ac:picMkLst>
        </pc:picChg>
      </pc:sldChg>
      <pc:sldChg chg="addSp delSp modSp new del mod">
        <pc:chgData name="Liesbeth Werrebrouck" userId="fd464afc-61c6-468a-8f9e-ef687cb7113a" providerId="ADAL" clId="{6DCC1606-12E3-4D88-B7EC-F19004736235}" dt="2021-01-27T17:55:21.708" v="1563" actId="2696"/>
        <pc:sldMkLst>
          <pc:docMk/>
          <pc:sldMk cId="326599699" sldId="403"/>
        </pc:sldMkLst>
        <pc:spChg chg="mod">
          <ac:chgData name="Liesbeth Werrebrouck" userId="fd464afc-61c6-468a-8f9e-ef687cb7113a" providerId="ADAL" clId="{6DCC1606-12E3-4D88-B7EC-F19004736235}" dt="2021-01-27T17:55:13.889" v="1560" actId="26606"/>
          <ac:spMkLst>
            <pc:docMk/>
            <pc:sldMk cId="326599699" sldId="403"/>
            <ac:spMk id="2" creationId="{03626566-194D-4959-AB97-ADC5B19169AD}"/>
          </ac:spMkLst>
        </pc:spChg>
        <pc:spChg chg="mod">
          <ac:chgData name="Liesbeth Werrebrouck" userId="fd464afc-61c6-468a-8f9e-ef687cb7113a" providerId="ADAL" clId="{6DCC1606-12E3-4D88-B7EC-F19004736235}" dt="2021-01-27T17:55:13.889" v="1560" actId="26606"/>
          <ac:spMkLst>
            <pc:docMk/>
            <pc:sldMk cId="326599699" sldId="403"/>
            <ac:spMk id="3" creationId="{FA18F25E-9CA5-4E06-A165-F3C7F819E351}"/>
          </ac:spMkLst>
        </pc:spChg>
        <pc:spChg chg="add del">
          <ac:chgData name="Liesbeth Werrebrouck" userId="fd464afc-61c6-468a-8f9e-ef687cb7113a" providerId="ADAL" clId="{6DCC1606-12E3-4D88-B7EC-F19004736235}" dt="2021-01-27T17:55:15.287" v="1561"/>
          <ac:spMkLst>
            <pc:docMk/>
            <pc:sldMk cId="326599699" sldId="403"/>
            <ac:spMk id="4" creationId="{36252E42-18B7-4ACE-8EBC-62788D987C08}"/>
          </ac:spMkLst>
        </pc:spChg>
        <pc:spChg chg="mod ord">
          <ac:chgData name="Liesbeth Werrebrouck" userId="fd464afc-61c6-468a-8f9e-ef687cb7113a" providerId="ADAL" clId="{6DCC1606-12E3-4D88-B7EC-F19004736235}" dt="2021-01-27T17:55:13.889" v="1560" actId="26606"/>
          <ac:spMkLst>
            <pc:docMk/>
            <pc:sldMk cId="326599699" sldId="403"/>
            <ac:spMk id="5" creationId="{D1FF6B56-2123-45F9-8670-BAB5D2C0D11F}"/>
          </ac:spMkLst>
        </pc:spChg>
        <pc:spChg chg="add del">
          <ac:chgData name="Liesbeth Werrebrouck" userId="fd464afc-61c6-468a-8f9e-ef687cb7113a" providerId="ADAL" clId="{6DCC1606-12E3-4D88-B7EC-F19004736235}" dt="2021-01-27T17:55:13.889" v="1560" actId="26606"/>
          <ac:spMkLst>
            <pc:docMk/>
            <pc:sldMk cId="326599699" sldId="403"/>
            <ac:spMk id="6" creationId="{D8CA38C3-091B-458D-B2FF-3CFA56C0E850}"/>
          </ac:spMkLst>
        </pc:spChg>
        <pc:spChg chg="add del">
          <ac:chgData name="Liesbeth Werrebrouck" userId="fd464afc-61c6-468a-8f9e-ef687cb7113a" providerId="ADAL" clId="{6DCC1606-12E3-4D88-B7EC-F19004736235}" dt="2021-01-27T17:55:13.889" v="1560" actId="26606"/>
          <ac:spMkLst>
            <pc:docMk/>
            <pc:sldMk cId="326599699" sldId="403"/>
            <ac:spMk id="12" creationId="{B6712FF2-897D-4739-8285-C5D0E7355970}"/>
          </ac:spMkLst>
        </pc:spChg>
        <pc:picChg chg="add del mod">
          <ac:chgData name="Liesbeth Werrebrouck" userId="fd464afc-61c6-468a-8f9e-ef687cb7113a" providerId="ADAL" clId="{6DCC1606-12E3-4D88-B7EC-F19004736235}" dt="2021-01-27T17:55:15.287" v="1561"/>
          <ac:picMkLst>
            <pc:docMk/>
            <pc:sldMk cId="326599699" sldId="403"/>
            <ac:picMk id="7" creationId="{72A9D470-82C7-4DE7-9ABD-03C459A61455}"/>
          </ac:picMkLst>
        </pc:picChg>
        <pc:picChg chg="add del mod">
          <ac:chgData name="Liesbeth Werrebrouck" userId="fd464afc-61c6-468a-8f9e-ef687cb7113a" providerId="ADAL" clId="{6DCC1606-12E3-4D88-B7EC-F19004736235}" dt="2021-01-27T17:54:12.280" v="1538"/>
          <ac:picMkLst>
            <pc:docMk/>
            <pc:sldMk cId="326599699" sldId="403"/>
            <ac:picMk id="8" creationId="{5F850339-E764-411E-A5A8-72E01FBF71F2}"/>
          </ac:picMkLst>
        </pc:picChg>
        <pc:picChg chg="add del mod">
          <ac:chgData name="Liesbeth Werrebrouck" userId="fd464afc-61c6-468a-8f9e-ef687cb7113a" providerId="ADAL" clId="{6DCC1606-12E3-4D88-B7EC-F19004736235}" dt="2021-01-27T17:55:13.312" v="1559"/>
          <ac:picMkLst>
            <pc:docMk/>
            <pc:sldMk cId="326599699" sldId="403"/>
            <ac:picMk id="10" creationId="{4AA107CD-7109-494D-8A7D-77F580C92628}"/>
          </ac:picMkLst>
        </pc:picChg>
      </pc:sldChg>
      <pc:sldChg chg="addSp delSp modSp new mod modClrScheme chgLayout">
        <pc:chgData name="Liesbeth Werrebrouck" userId="fd464afc-61c6-468a-8f9e-ef687cb7113a" providerId="ADAL" clId="{6DCC1606-12E3-4D88-B7EC-F19004736235}" dt="2021-01-27T18:35:58.312" v="3540" actId="20577"/>
        <pc:sldMkLst>
          <pc:docMk/>
          <pc:sldMk cId="790029291" sldId="403"/>
        </pc:sldMkLst>
        <pc:spChg chg="mod">
          <ac:chgData name="Liesbeth Werrebrouck" userId="fd464afc-61c6-468a-8f9e-ef687cb7113a" providerId="ADAL" clId="{6DCC1606-12E3-4D88-B7EC-F19004736235}" dt="2021-01-27T18:27:29.114" v="3059" actId="26606"/>
          <ac:spMkLst>
            <pc:docMk/>
            <pc:sldMk cId="790029291" sldId="403"/>
            <ac:spMk id="2" creationId="{2150E021-C777-42DA-9316-5D5DD0F63EF5}"/>
          </ac:spMkLst>
        </pc:spChg>
        <pc:spChg chg="mod">
          <ac:chgData name="Liesbeth Werrebrouck" userId="fd464afc-61c6-468a-8f9e-ef687cb7113a" providerId="ADAL" clId="{6DCC1606-12E3-4D88-B7EC-F19004736235}" dt="2021-01-27T18:35:58.312" v="3540" actId="20577"/>
          <ac:spMkLst>
            <pc:docMk/>
            <pc:sldMk cId="790029291" sldId="403"/>
            <ac:spMk id="3" creationId="{6704681E-2D93-4B9D-93B6-C6F1F7DB2111}"/>
          </ac:spMkLst>
        </pc:spChg>
        <pc:picChg chg="add mod">
          <ac:chgData name="Liesbeth Werrebrouck" userId="fd464afc-61c6-468a-8f9e-ef687cb7113a" providerId="ADAL" clId="{6DCC1606-12E3-4D88-B7EC-F19004736235}" dt="2021-01-27T18:28:48.734" v="3146" actId="1076"/>
          <ac:picMkLst>
            <pc:docMk/>
            <pc:sldMk cId="790029291" sldId="403"/>
            <ac:picMk id="6146" creationId="{46290BC2-2476-4644-8242-F1D821EC916B}"/>
          </ac:picMkLst>
        </pc:picChg>
        <pc:picChg chg="add del mod">
          <ac:chgData name="Liesbeth Werrebrouck" userId="fd464afc-61c6-468a-8f9e-ef687cb7113a" providerId="ADAL" clId="{6DCC1606-12E3-4D88-B7EC-F19004736235}" dt="2021-01-27T18:28:45.162" v="3145" actId="478"/>
          <ac:picMkLst>
            <pc:docMk/>
            <pc:sldMk cId="790029291" sldId="403"/>
            <ac:picMk id="6148" creationId="{30F962D3-BEC2-40A5-B13A-16873F9CABFE}"/>
          </ac:picMkLst>
        </pc:picChg>
      </pc:sldChg>
      <pc:sldChg chg="modSp new mod modNotesTx">
        <pc:chgData name="Liesbeth Werrebrouck" userId="fd464afc-61c6-468a-8f9e-ef687cb7113a" providerId="ADAL" clId="{6DCC1606-12E3-4D88-B7EC-F19004736235}" dt="2021-01-27T18:40:36.459" v="4104" actId="20577"/>
        <pc:sldMkLst>
          <pc:docMk/>
          <pc:sldMk cId="3212108923" sldId="404"/>
        </pc:sldMkLst>
        <pc:spChg chg="mod">
          <ac:chgData name="Liesbeth Werrebrouck" userId="fd464afc-61c6-468a-8f9e-ef687cb7113a" providerId="ADAL" clId="{6DCC1606-12E3-4D88-B7EC-F19004736235}" dt="2021-01-27T18:30:16.091" v="3174" actId="20577"/>
          <ac:spMkLst>
            <pc:docMk/>
            <pc:sldMk cId="3212108923" sldId="404"/>
            <ac:spMk id="2" creationId="{31EB24B9-94B0-4F38-9749-D3CE1B09A275}"/>
          </ac:spMkLst>
        </pc:spChg>
        <pc:spChg chg="mod">
          <ac:chgData name="Liesbeth Werrebrouck" userId="fd464afc-61c6-468a-8f9e-ef687cb7113a" providerId="ADAL" clId="{6DCC1606-12E3-4D88-B7EC-F19004736235}" dt="2021-01-27T18:40:36.459" v="4104" actId="20577"/>
          <ac:spMkLst>
            <pc:docMk/>
            <pc:sldMk cId="3212108923" sldId="404"/>
            <ac:spMk id="3" creationId="{5CDC4A05-C279-4588-8BDD-869EEFF0830B}"/>
          </ac:spMkLst>
        </pc:spChg>
      </pc:sldChg>
    </pc:docChg>
  </pc:docChgLst>
  <pc:docChgLst>
    <pc:chgData name="Els Dezeure" userId="S::els.dezeure@vrijclbnetwerk.be::3f0915b7-12d9-4ec7-aa31-c18f37a73535" providerId="AD" clId="Web-{CA089161-DCD9-4F41-B958-2266F92E1F32}"/>
    <pc:docChg chg="modSld">
      <pc:chgData name="Els Dezeure" userId="S::els.dezeure@vrijclbnetwerk.be::3f0915b7-12d9-4ec7-aa31-c18f37a73535" providerId="AD" clId="Web-{CA089161-DCD9-4F41-B958-2266F92E1F32}" dt="2021-01-29T09:44:09.865" v="103" actId="20577"/>
      <pc:docMkLst>
        <pc:docMk/>
      </pc:docMkLst>
      <pc:sldChg chg="modSp">
        <pc:chgData name="Els Dezeure" userId="S::els.dezeure@vrijclbnetwerk.be::3f0915b7-12d9-4ec7-aa31-c18f37a73535" providerId="AD" clId="Web-{CA089161-DCD9-4F41-B958-2266F92E1F32}" dt="2021-01-29T09:44:09.865" v="103" actId="20577"/>
        <pc:sldMkLst>
          <pc:docMk/>
          <pc:sldMk cId="929458021" sldId="408"/>
        </pc:sldMkLst>
        <pc:spChg chg="mod">
          <ac:chgData name="Els Dezeure" userId="S::els.dezeure@vrijclbnetwerk.be::3f0915b7-12d9-4ec7-aa31-c18f37a73535" providerId="AD" clId="Web-{CA089161-DCD9-4F41-B958-2266F92E1F32}" dt="2021-01-29T09:44:09.865" v="103" actId="20577"/>
          <ac:spMkLst>
            <pc:docMk/>
            <pc:sldMk cId="929458021" sldId="408"/>
            <ac:spMk id="3" creationId="{C4AF0A12-2503-4480-8CA9-829ABEF26755}"/>
          </ac:spMkLst>
        </pc:spChg>
      </pc:sldChg>
      <pc:sldChg chg="modSp">
        <pc:chgData name="Els Dezeure" userId="S::els.dezeure@vrijclbnetwerk.be::3f0915b7-12d9-4ec7-aa31-c18f37a73535" providerId="AD" clId="Web-{CA089161-DCD9-4F41-B958-2266F92E1F32}" dt="2021-01-29T09:42:07.692" v="100" actId="20577"/>
        <pc:sldMkLst>
          <pc:docMk/>
          <pc:sldMk cId="2852100999" sldId="424"/>
        </pc:sldMkLst>
        <pc:spChg chg="mod">
          <ac:chgData name="Els Dezeure" userId="S::els.dezeure@vrijclbnetwerk.be::3f0915b7-12d9-4ec7-aa31-c18f37a73535" providerId="AD" clId="Web-{CA089161-DCD9-4F41-B958-2266F92E1F32}" dt="2021-01-29T09:42:07.692" v="100" actId="20577"/>
          <ac:spMkLst>
            <pc:docMk/>
            <pc:sldMk cId="2852100999" sldId="424"/>
            <ac:spMk id="4" creationId="{E373D9FB-125C-4173-A32B-BDBD3E33D0C7}"/>
          </ac:spMkLst>
        </pc:spChg>
      </pc:sldChg>
    </pc:docChg>
  </pc:docChgLst>
  <pc:docChgLst>
    <pc:chgData name="Els Dezeure" userId="S::els.dezeure@vrijclbnetwerk.be::3f0915b7-12d9-4ec7-aa31-c18f37a73535" providerId="AD" clId="Web-{6309CBD8-C801-4E7E-9652-DAE1783DAEC3}"/>
    <pc:docChg chg="addSld delSld modSld">
      <pc:chgData name="Els Dezeure" userId="S::els.dezeure@vrijclbnetwerk.be::3f0915b7-12d9-4ec7-aa31-c18f37a73535" providerId="AD" clId="Web-{6309CBD8-C801-4E7E-9652-DAE1783DAEC3}" dt="2021-01-29T11:53:45.546" v="5115" actId="20577"/>
      <pc:docMkLst>
        <pc:docMk/>
      </pc:docMkLst>
      <pc:sldChg chg="modSp">
        <pc:chgData name="Els Dezeure" userId="S::els.dezeure@vrijclbnetwerk.be::3f0915b7-12d9-4ec7-aa31-c18f37a73535" providerId="AD" clId="Web-{6309CBD8-C801-4E7E-9652-DAE1783DAEC3}" dt="2021-01-29T11:51:45.310" v="4880" actId="20577"/>
        <pc:sldMkLst>
          <pc:docMk/>
          <pc:sldMk cId="1138553409" sldId="366"/>
        </pc:sldMkLst>
        <pc:spChg chg="mod">
          <ac:chgData name="Els Dezeure" userId="S::els.dezeure@vrijclbnetwerk.be::3f0915b7-12d9-4ec7-aa31-c18f37a73535" providerId="AD" clId="Web-{6309CBD8-C801-4E7E-9652-DAE1783DAEC3}" dt="2021-01-29T11:47:13.947" v="4296" actId="20577"/>
          <ac:spMkLst>
            <pc:docMk/>
            <pc:sldMk cId="1138553409" sldId="366"/>
            <ac:spMk id="2" creationId="{942FD9C2-83A6-4051-935B-51C81349695A}"/>
          </ac:spMkLst>
        </pc:spChg>
        <pc:spChg chg="mod">
          <ac:chgData name="Els Dezeure" userId="S::els.dezeure@vrijclbnetwerk.be::3f0915b7-12d9-4ec7-aa31-c18f37a73535" providerId="AD" clId="Web-{6309CBD8-C801-4E7E-9652-DAE1783DAEC3}" dt="2021-01-29T11:51:45.310" v="4880" actId="20577"/>
          <ac:spMkLst>
            <pc:docMk/>
            <pc:sldMk cId="1138553409" sldId="366"/>
            <ac:spMk id="3" creationId="{FD3256CE-9CFE-45D9-8C30-B910EA6C1B62}"/>
          </ac:spMkLst>
        </pc:spChg>
      </pc:sldChg>
      <pc:sldChg chg="modSp">
        <pc:chgData name="Els Dezeure" userId="S::els.dezeure@vrijclbnetwerk.be::3f0915b7-12d9-4ec7-aa31-c18f37a73535" providerId="AD" clId="Web-{6309CBD8-C801-4E7E-9652-DAE1783DAEC3}" dt="2021-01-29T11:05:49.776" v="904" actId="20577"/>
        <pc:sldMkLst>
          <pc:docMk/>
          <pc:sldMk cId="2260986703" sldId="395"/>
        </pc:sldMkLst>
        <pc:spChg chg="mod">
          <ac:chgData name="Els Dezeure" userId="S::els.dezeure@vrijclbnetwerk.be::3f0915b7-12d9-4ec7-aa31-c18f37a73535" providerId="AD" clId="Web-{6309CBD8-C801-4E7E-9652-DAE1783DAEC3}" dt="2021-01-29T11:05:49.776" v="904" actId="20577"/>
          <ac:spMkLst>
            <pc:docMk/>
            <pc:sldMk cId="2260986703" sldId="395"/>
            <ac:spMk id="3" creationId="{FD3256CE-9CFE-45D9-8C30-B910EA6C1B62}"/>
          </ac:spMkLst>
        </pc:spChg>
      </pc:sldChg>
      <pc:sldChg chg="modSp">
        <pc:chgData name="Els Dezeure" userId="S::els.dezeure@vrijclbnetwerk.be::3f0915b7-12d9-4ec7-aa31-c18f37a73535" providerId="AD" clId="Web-{6309CBD8-C801-4E7E-9652-DAE1783DAEC3}" dt="2021-01-29T11:23:54.836" v="2380" actId="20577"/>
        <pc:sldMkLst>
          <pc:docMk/>
          <pc:sldMk cId="1251662152" sldId="425"/>
        </pc:sldMkLst>
        <pc:spChg chg="mod">
          <ac:chgData name="Els Dezeure" userId="S::els.dezeure@vrijclbnetwerk.be::3f0915b7-12d9-4ec7-aa31-c18f37a73535" providerId="AD" clId="Web-{6309CBD8-C801-4E7E-9652-DAE1783DAEC3}" dt="2021-01-29T11:23:54.836" v="2380" actId="20577"/>
          <ac:spMkLst>
            <pc:docMk/>
            <pc:sldMk cId="1251662152" sldId="425"/>
            <ac:spMk id="3" creationId="{FD3256CE-9CFE-45D9-8C30-B910EA6C1B62}"/>
          </ac:spMkLst>
        </pc:spChg>
      </pc:sldChg>
      <pc:sldChg chg="modSp add del replId">
        <pc:chgData name="Els Dezeure" userId="S::els.dezeure@vrijclbnetwerk.be::3f0915b7-12d9-4ec7-aa31-c18f37a73535" providerId="AD" clId="Web-{6309CBD8-C801-4E7E-9652-DAE1783DAEC3}" dt="2021-01-29T11:23:41.055" v="2379"/>
        <pc:sldMkLst>
          <pc:docMk/>
          <pc:sldMk cId="3183193858" sldId="426"/>
        </pc:sldMkLst>
        <pc:spChg chg="mod">
          <ac:chgData name="Els Dezeure" userId="S::els.dezeure@vrijclbnetwerk.be::3f0915b7-12d9-4ec7-aa31-c18f37a73535" providerId="AD" clId="Web-{6309CBD8-C801-4E7E-9652-DAE1783DAEC3}" dt="2021-01-29T11:23:07.211" v="2378" actId="20577"/>
          <ac:spMkLst>
            <pc:docMk/>
            <pc:sldMk cId="3183193858" sldId="426"/>
            <ac:spMk id="3" creationId="{FD3256CE-9CFE-45D9-8C30-B910EA6C1B62}"/>
          </ac:spMkLst>
        </pc:spChg>
      </pc:sldChg>
      <pc:sldChg chg="modSp add replId">
        <pc:chgData name="Els Dezeure" userId="S::els.dezeure@vrijclbnetwerk.be::3f0915b7-12d9-4ec7-aa31-c18f37a73535" providerId="AD" clId="Web-{6309CBD8-C801-4E7E-9652-DAE1783DAEC3}" dt="2021-01-29T11:06:37.777" v="912" actId="20577"/>
        <pc:sldMkLst>
          <pc:docMk/>
          <pc:sldMk cId="444340572" sldId="427"/>
        </pc:sldMkLst>
        <pc:spChg chg="mod">
          <ac:chgData name="Els Dezeure" userId="S::els.dezeure@vrijclbnetwerk.be::3f0915b7-12d9-4ec7-aa31-c18f37a73535" providerId="AD" clId="Web-{6309CBD8-C801-4E7E-9652-DAE1783DAEC3}" dt="2021-01-29T11:06:37.777" v="912" actId="20577"/>
          <ac:spMkLst>
            <pc:docMk/>
            <pc:sldMk cId="444340572" sldId="427"/>
            <ac:spMk id="3" creationId="{FD3256CE-9CFE-45D9-8C30-B910EA6C1B62}"/>
          </ac:spMkLst>
        </pc:spChg>
      </pc:sldChg>
      <pc:sldChg chg="modSp add replId">
        <pc:chgData name="Els Dezeure" userId="S::els.dezeure@vrijclbnetwerk.be::3f0915b7-12d9-4ec7-aa31-c18f37a73535" providerId="AD" clId="Web-{6309CBD8-C801-4E7E-9652-DAE1783DAEC3}" dt="2021-01-29T11:22:35.820" v="2376" actId="20577"/>
        <pc:sldMkLst>
          <pc:docMk/>
          <pc:sldMk cId="264677337" sldId="428"/>
        </pc:sldMkLst>
        <pc:spChg chg="mod">
          <ac:chgData name="Els Dezeure" userId="S::els.dezeure@vrijclbnetwerk.be::3f0915b7-12d9-4ec7-aa31-c18f37a73535" providerId="AD" clId="Web-{6309CBD8-C801-4E7E-9652-DAE1783DAEC3}" dt="2021-01-29T11:22:35.820" v="2376" actId="20577"/>
          <ac:spMkLst>
            <pc:docMk/>
            <pc:sldMk cId="264677337" sldId="428"/>
            <ac:spMk id="3" creationId="{FD3256CE-9CFE-45D9-8C30-B910EA6C1B62}"/>
          </ac:spMkLst>
        </pc:spChg>
      </pc:sldChg>
      <pc:sldChg chg="modSp add replId">
        <pc:chgData name="Els Dezeure" userId="S::els.dezeure@vrijclbnetwerk.be::3f0915b7-12d9-4ec7-aa31-c18f37a73535" providerId="AD" clId="Web-{6309CBD8-C801-4E7E-9652-DAE1783DAEC3}" dt="2021-01-29T11:24:17.540" v="2381" actId="20577"/>
        <pc:sldMkLst>
          <pc:docMk/>
          <pc:sldMk cId="33521274" sldId="429"/>
        </pc:sldMkLst>
        <pc:spChg chg="mod">
          <ac:chgData name="Els Dezeure" userId="S::els.dezeure@vrijclbnetwerk.be::3f0915b7-12d9-4ec7-aa31-c18f37a73535" providerId="AD" clId="Web-{6309CBD8-C801-4E7E-9652-DAE1783DAEC3}" dt="2021-01-29T11:19:02.395" v="2355" actId="20577"/>
          <ac:spMkLst>
            <pc:docMk/>
            <pc:sldMk cId="33521274" sldId="429"/>
            <ac:spMk id="2" creationId="{942FD9C2-83A6-4051-935B-51C81349695A}"/>
          </ac:spMkLst>
        </pc:spChg>
        <pc:spChg chg="mod">
          <ac:chgData name="Els Dezeure" userId="S::els.dezeure@vrijclbnetwerk.be::3f0915b7-12d9-4ec7-aa31-c18f37a73535" providerId="AD" clId="Web-{6309CBD8-C801-4E7E-9652-DAE1783DAEC3}" dt="2021-01-29T11:24:17.540" v="2381" actId="20577"/>
          <ac:spMkLst>
            <pc:docMk/>
            <pc:sldMk cId="33521274" sldId="429"/>
            <ac:spMk id="3" creationId="{FD3256CE-9CFE-45D9-8C30-B910EA6C1B62}"/>
          </ac:spMkLst>
        </pc:spChg>
      </pc:sldChg>
      <pc:sldChg chg="modSp add replId">
        <pc:chgData name="Els Dezeure" userId="S::els.dezeure@vrijclbnetwerk.be::3f0915b7-12d9-4ec7-aa31-c18f37a73535" providerId="AD" clId="Web-{6309CBD8-C801-4E7E-9652-DAE1783DAEC3}" dt="2021-01-29T11:46:52.510" v="4282" actId="20577"/>
        <pc:sldMkLst>
          <pc:docMk/>
          <pc:sldMk cId="3753082781" sldId="430"/>
        </pc:sldMkLst>
        <pc:spChg chg="mod">
          <ac:chgData name="Els Dezeure" userId="S::els.dezeure@vrijclbnetwerk.be::3f0915b7-12d9-4ec7-aa31-c18f37a73535" providerId="AD" clId="Web-{6309CBD8-C801-4E7E-9652-DAE1783DAEC3}" dt="2021-01-29T11:43:58.711" v="3985" actId="20577"/>
          <ac:spMkLst>
            <pc:docMk/>
            <pc:sldMk cId="3753082781" sldId="430"/>
            <ac:spMk id="2" creationId="{942FD9C2-83A6-4051-935B-51C81349695A}"/>
          </ac:spMkLst>
        </pc:spChg>
        <pc:spChg chg="mod">
          <ac:chgData name="Els Dezeure" userId="S::els.dezeure@vrijclbnetwerk.be::3f0915b7-12d9-4ec7-aa31-c18f37a73535" providerId="AD" clId="Web-{6309CBD8-C801-4E7E-9652-DAE1783DAEC3}" dt="2021-01-29T11:46:52.510" v="4282" actId="20577"/>
          <ac:spMkLst>
            <pc:docMk/>
            <pc:sldMk cId="3753082781" sldId="430"/>
            <ac:spMk id="3" creationId="{FD3256CE-9CFE-45D9-8C30-B910EA6C1B62}"/>
          </ac:spMkLst>
        </pc:spChg>
      </pc:sldChg>
      <pc:sldChg chg="modSp add replId">
        <pc:chgData name="Els Dezeure" userId="S::els.dezeure@vrijclbnetwerk.be::3f0915b7-12d9-4ec7-aa31-c18f37a73535" providerId="AD" clId="Web-{6309CBD8-C801-4E7E-9652-DAE1783DAEC3}" dt="2021-01-29T11:31:00.404" v="2946" actId="20577"/>
        <pc:sldMkLst>
          <pc:docMk/>
          <pc:sldMk cId="1972120738" sldId="431"/>
        </pc:sldMkLst>
        <pc:spChg chg="mod">
          <ac:chgData name="Els Dezeure" userId="S::els.dezeure@vrijclbnetwerk.be::3f0915b7-12d9-4ec7-aa31-c18f37a73535" providerId="AD" clId="Web-{6309CBD8-C801-4E7E-9652-DAE1783DAEC3}" dt="2021-01-29T11:31:00.404" v="2946" actId="20577"/>
          <ac:spMkLst>
            <pc:docMk/>
            <pc:sldMk cId="1972120738" sldId="431"/>
            <ac:spMk id="3" creationId="{FD3256CE-9CFE-45D9-8C30-B910EA6C1B62}"/>
          </ac:spMkLst>
        </pc:spChg>
      </pc:sldChg>
      <pc:sldChg chg="modSp add replId">
        <pc:chgData name="Els Dezeure" userId="S::els.dezeure@vrijclbnetwerk.be::3f0915b7-12d9-4ec7-aa31-c18f37a73535" providerId="AD" clId="Web-{6309CBD8-C801-4E7E-9652-DAE1783DAEC3}" dt="2021-01-29T11:42:13.694" v="3966" actId="20577"/>
        <pc:sldMkLst>
          <pc:docMk/>
          <pc:sldMk cId="1229178555" sldId="432"/>
        </pc:sldMkLst>
        <pc:spChg chg="mod">
          <ac:chgData name="Els Dezeure" userId="S::els.dezeure@vrijclbnetwerk.be::3f0915b7-12d9-4ec7-aa31-c18f37a73535" providerId="AD" clId="Web-{6309CBD8-C801-4E7E-9652-DAE1783DAEC3}" dt="2021-01-29T11:42:13.694" v="3966" actId="20577"/>
          <ac:spMkLst>
            <pc:docMk/>
            <pc:sldMk cId="1229178555" sldId="432"/>
            <ac:spMk id="3" creationId="{FD3256CE-9CFE-45D9-8C30-B910EA6C1B62}"/>
          </ac:spMkLst>
        </pc:spChg>
      </pc:sldChg>
      <pc:sldChg chg="modSp add replId">
        <pc:chgData name="Els Dezeure" userId="S::els.dezeure@vrijclbnetwerk.be::3f0915b7-12d9-4ec7-aa31-c18f37a73535" providerId="AD" clId="Web-{6309CBD8-C801-4E7E-9652-DAE1783DAEC3}" dt="2021-01-29T11:53:45.546" v="5115" actId="20577"/>
        <pc:sldMkLst>
          <pc:docMk/>
          <pc:sldMk cId="986791171" sldId="433"/>
        </pc:sldMkLst>
        <pc:spChg chg="mod">
          <ac:chgData name="Els Dezeure" userId="S::els.dezeure@vrijclbnetwerk.be::3f0915b7-12d9-4ec7-aa31-c18f37a73535" providerId="AD" clId="Web-{6309CBD8-C801-4E7E-9652-DAE1783DAEC3}" dt="2021-01-29T11:53:45.546" v="5115" actId="20577"/>
          <ac:spMkLst>
            <pc:docMk/>
            <pc:sldMk cId="986791171" sldId="433"/>
            <ac:spMk id="3" creationId="{FD3256CE-9CFE-45D9-8C30-B910EA6C1B62}"/>
          </ac:spMkLst>
        </pc:spChg>
      </pc:sldChg>
    </pc:docChg>
  </pc:docChgLst>
  <pc:docChgLst>
    <pc:chgData name="Greta Clarebout" userId="S::greta.clarebout@vrijclbnetwerk.be::0065a835-eb0b-4fe6-a3a5-145465db141b" providerId="AD" clId="Web-{AE4AACAF-8806-4621-9441-229051299C0B}"/>
    <pc:docChg chg="addSld delSld modSld sldOrd">
      <pc:chgData name="Greta Clarebout" userId="S::greta.clarebout@vrijclbnetwerk.be::0065a835-eb0b-4fe6-a3a5-145465db141b" providerId="AD" clId="Web-{AE4AACAF-8806-4621-9441-229051299C0B}" dt="2021-01-29T06:02:37.799" v="898" actId="20577"/>
      <pc:docMkLst>
        <pc:docMk/>
      </pc:docMkLst>
      <pc:sldChg chg="del">
        <pc:chgData name="Greta Clarebout" userId="S::greta.clarebout@vrijclbnetwerk.be::0065a835-eb0b-4fe6-a3a5-145465db141b" providerId="AD" clId="Web-{AE4AACAF-8806-4621-9441-229051299C0B}" dt="2021-01-28T20:47:23.623" v="874"/>
        <pc:sldMkLst>
          <pc:docMk/>
          <pc:sldMk cId="311388755" sldId="297"/>
        </pc:sldMkLst>
      </pc:sldChg>
      <pc:sldChg chg="modSp">
        <pc:chgData name="Greta Clarebout" userId="S::greta.clarebout@vrijclbnetwerk.be::0065a835-eb0b-4fe6-a3a5-145465db141b" providerId="AD" clId="Web-{AE4AACAF-8806-4621-9441-229051299C0B}" dt="2021-01-28T20:06:10.458" v="67" actId="20577"/>
        <pc:sldMkLst>
          <pc:docMk/>
          <pc:sldMk cId="1138553409" sldId="366"/>
        </pc:sldMkLst>
        <pc:spChg chg="mod">
          <ac:chgData name="Greta Clarebout" userId="S::greta.clarebout@vrijclbnetwerk.be::0065a835-eb0b-4fe6-a3a5-145465db141b" providerId="AD" clId="Web-{AE4AACAF-8806-4621-9441-229051299C0B}" dt="2021-01-28T20:06:10.458" v="67" actId="20577"/>
          <ac:spMkLst>
            <pc:docMk/>
            <pc:sldMk cId="1138553409" sldId="366"/>
            <ac:spMk id="3" creationId="{FD3256CE-9CFE-45D9-8C30-B910EA6C1B62}"/>
          </ac:spMkLst>
        </pc:spChg>
      </pc:sldChg>
      <pc:sldChg chg="modSp">
        <pc:chgData name="Greta Clarebout" userId="S::greta.clarebout@vrijclbnetwerk.be::0065a835-eb0b-4fe6-a3a5-145465db141b" providerId="AD" clId="Web-{AE4AACAF-8806-4621-9441-229051299C0B}" dt="2021-01-28T20:30:17.888" v="447" actId="20577"/>
        <pc:sldMkLst>
          <pc:docMk/>
          <pc:sldMk cId="3348815937" sldId="384"/>
        </pc:sldMkLst>
        <pc:spChg chg="mod">
          <ac:chgData name="Greta Clarebout" userId="S::greta.clarebout@vrijclbnetwerk.be::0065a835-eb0b-4fe6-a3a5-145465db141b" providerId="AD" clId="Web-{AE4AACAF-8806-4621-9441-229051299C0B}" dt="2021-01-28T20:30:13.841" v="446" actId="20577"/>
          <ac:spMkLst>
            <pc:docMk/>
            <pc:sldMk cId="3348815937" sldId="384"/>
            <ac:spMk id="2" creationId="{942FD9C2-83A6-4051-935B-51C81349695A}"/>
          </ac:spMkLst>
        </pc:spChg>
        <pc:spChg chg="mod">
          <ac:chgData name="Greta Clarebout" userId="S::greta.clarebout@vrijclbnetwerk.be::0065a835-eb0b-4fe6-a3a5-145465db141b" providerId="AD" clId="Web-{AE4AACAF-8806-4621-9441-229051299C0B}" dt="2021-01-28T20:30:17.888" v="447" actId="20577"/>
          <ac:spMkLst>
            <pc:docMk/>
            <pc:sldMk cId="3348815937" sldId="384"/>
            <ac:spMk id="3" creationId="{FD3256CE-9CFE-45D9-8C30-B910EA6C1B62}"/>
          </ac:spMkLst>
        </pc:spChg>
      </pc:sldChg>
      <pc:sldChg chg="modSp">
        <pc:chgData name="Greta Clarebout" userId="S::greta.clarebout@vrijclbnetwerk.be::0065a835-eb0b-4fe6-a3a5-145465db141b" providerId="AD" clId="Web-{AE4AACAF-8806-4621-9441-229051299C0B}" dt="2021-01-28T20:39:35.865" v="797" actId="20577"/>
        <pc:sldMkLst>
          <pc:docMk/>
          <pc:sldMk cId="2539528065" sldId="385"/>
        </pc:sldMkLst>
        <pc:spChg chg="mod">
          <ac:chgData name="Greta Clarebout" userId="S::greta.clarebout@vrijclbnetwerk.be::0065a835-eb0b-4fe6-a3a5-145465db141b" providerId="AD" clId="Web-{AE4AACAF-8806-4621-9441-229051299C0B}" dt="2021-01-28T20:31:52.249" v="460" actId="20577"/>
          <ac:spMkLst>
            <pc:docMk/>
            <pc:sldMk cId="2539528065" sldId="385"/>
            <ac:spMk id="2" creationId="{942FD9C2-83A6-4051-935B-51C81349695A}"/>
          </ac:spMkLst>
        </pc:spChg>
        <pc:spChg chg="mod">
          <ac:chgData name="Greta Clarebout" userId="S::greta.clarebout@vrijclbnetwerk.be::0065a835-eb0b-4fe6-a3a5-145465db141b" providerId="AD" clId="Web-{AE4AACAF-8806-4621-9441-229051299C0B}" dt="2021-01-28T20:39:35.865" v="797" actId="20577"/>
          <ac:spMkLst>
            <pc:docMk/>
            <pc:sldMk cId="2539528065" sldId="385"/>
            <ac:spMk id="3" creationId="{FD3256CE-9CFE-45D9-8C30-B910EA6C1B62}"/>
          </ac:spMkLst>
        </pc:spChg>
      </pc:sldChg>
      <pc:sldChg chg="modSp ord">
        <pc:chgData name="Greta Clarebout" userId="S::greta.clarebout@vrijclbnetwerk.be::0065a835-eb0b-4fe6-a3a5-145465db141b" providerId="AD" clId="Web-{AE4AACAF-8806-4621-9441-229051299C0B}" dt="2021-01-28T20:30:53.857" v="458"/>
        <pc:sldMkLst>
          <pc:docMk/>
          <pc:sldMk cId="2865239671" sldId="386"/>
        </pc:sldMkLst>
        <pc:spChg chg="mod">
          <ac:chgData name="Greta Clarebout" userId="S::greta.clarebout@vrijclbnetwerk.be::0065a835-eb0b-4fe6-a3a5-145465db141b" providerId="AD" clId="Web-{AE4AACAF-8806-4621-9441-229051299C0B}" dt="2021-01-28T20:29:50.153" v="436" actId="20577"/>
          <ac:spMkLst>
            <pc:docMk/>
            <pc:sldMk cId="2865239671" sldId="386"/>
            <ac:spMk id="2" creationId="{942FD9C2-83A6-4051-935B-51C81349695A}"/>
          </ac:spMkLst>
        </pc:spChg>
      </pc:sldChg>
      <pc:sldChg chg="del">
        <pc:chgData name="Greta Clarebout" userId="S::greta.clarebout@vrijclbnetwerk.be::0065a835-eb0b-4fe6-a3a5-145465db141b" providerId="AD" clId="Web-{AE4AACAF-8806-4621-9441-229051299C0B}" dt="2021-01-28T20:32:00.358" v="461"/>
        <pc:sldMkLst>
          <pc:docMk/>
          <pc:sldMk cId="4096277814" sldId="387"/>
        </pc:sldMkLst>
      </pc:sldChg>
      <pc:sldChg chg="del">
        <pc:chgData name="Greta Clarebout" userId="S::greta.clarebout@vrijclbnetwerk.be::0065a835-eb0b-4fe6-a3a5-145465db141b" providerId="AD" clId="Web-{AE4AACAF-8806-4621-9441-229051299C0B}" dt="2021-01-28T20:32:05.405" v="462"/>
        <pc:sldMkLst>
          <pc:docMk/>
          <pc:sldMk cId="2671240110" sldId="388"/>
        </pc:sldMkLst>
      </pc:sldChg>
      <pc:sldChg chg="add del">
        <pc:chgData name="Greta Clarebout" userId="S::greta.clarebout@vrijclbnetwerk.be::0065a835-eb0b-4fe6-a3a5-145465db141b" providerId="AD" clId="Web-{AE4AACAF-8806-4621-9441-229051299C0B}" dt="2021-01-28T20:06:32.693" v="69"/>
        <pc:sldMkLst>
          <pc:docMk/>
          <pc:sldMk cId="89068927" sldId="389"/>
        </pc:sldMkLst>
      </pc:sldChg>
      <pc:sldChg chg="modSp">
        <pc:chgData name="Greta Clarebout" userId="S::greta.clarebout@vrijclbnetwerk.be::0065a835-eb0b-4fe6-a3a5-145465db141b" providerId="AD" clId="Web-{AE4AACAF-8806-4621-9441-229051299C0B}" dt="2021-01-28T20:41:45.821" v="802" actId="20577"/>
        <pc:sldMkLst>
          <pc:docMk/>
          <pc:sldMk cId="1081890021" sldId="390"/>
        </pc:sldMkLst>
        <pc:spChg chg="mod">
          <ac:chgData name="Greta Clarebout" userId="S::greta.clarebout@vrijclbnetwerk.be::0065a835-eb0b-4fe6-a3a5-145465db141b" providerId="AD" clId="Web-{AE4AACAF-8806-4621-9441-229051299C0B}" dt="2021-01-28T20:41:45.821" v="802" actId="20577"/>
          <ac:spMkLst>
            <pc:docMk/>
            <pc:sldMk cId="1081890021" sldId="390"/>
            <ac:spMk id="3" creationId="{FD3256CE-9CFE-45D9-8C30-B910EA6C1B62}"/>
          </ac:spMkLst>
        </pc:spChg>
      </pc:sldChg>
      <pc:sldChg chg="modSp">
        <pc:chgData name="Greta Clarebout" userId="S::greta.clarebout@vrijclbnetwerk.be::0065a835-eb0b-4fe6-a3a5-145465db141b" providerId="AD" clId="Web-{AE4AACAF-8806-4621-9441-229051299C0B}" dt="2021-01-28T20:30:43.654" v="457" actId="20577"/>
        <pc:sldMkLst>
          <pc:docMk/>
          <pc:sldMk cId="1142915286" sldId="391"/>
        </pc:sldMkLst>
        <pc:spChg chg="mod">
          <ac:chgData name="Greta Clarebout" userId="S::greta.clarebout@vrijclbnetwerk.be::0065a835-eb0b-4fe6-a3a5-145465db141b" providerId="AD" clId="Web-{AE4AACAF-8806-4621-9441-229051299C0B}" dt="2021-01-28T20:30:43.654" v="457" actId="20577"/>
          <ac:spMkLst>
            <pc:docMk/>
            <pc:sldMk cId="1142915286" sldId="391"/>
            <ac:spMk id="2" creationId="{942FD9C2-83A6-4051-935B-51C81349695A}"/>
          </ac:spMkLst>
        </pc:spChg>
        <pc:spChg chg="mod">
          <ac:chgData name="Greta Clarebout" userId="S::greta.clarebout@vrijclbnetwerk.be::0065a835-eb0b-4fe6-a3a5-145465db141b" providerId="AD" clId="Web-{AE4AACAF-8806-4621-9441-229051299C0B}" dt="2021-01-28T20:28:22.901" v="426" actId="20577"/>
          <ac:spMkLst>
            <pc:docMk/>
            <pc:sldMk cId="1142915286" sldId="391"/>
            <ac:spMk id="3" creationId="{FD3256CE-9CFE-45D9-8C30-B910EA6C1B62}"/>
          </ac:spMkLst>
        </pc:spChg>
      </pc:sldChg>
      <pc:sldChg chg="modSp">
        <pc:chgData name="Greta Clarebout" userId="S::greta.clarebout@vrijclbnetwerk.be::0065a835-eb0b-4fe6-a3a5-145465db141b" providerId="AD" clId="Web-{AE4AACAF-8806-4621-9441-229051299C0B}" dt="2021-01-28T20:35:28.721" v="654" actId="20577"/>
        <pc:sldMkLst>
          <pc:docMk/>
          <pc:sldMk cId="3985471970" sldId="392"/>
        </pc:sldMkLst>
        <pc:spChg chg="mod">
          <ac:chgData name="Greta Clarebout" userId="S::greta.clarebout@vrijclbnetwerk.be::0065a835-eb0b-4fe6-a3a5-145465db141b" providerId="AD" clId="Web-{AE4AACAF-8806-4621-9441-229051299C0B}" dt="2021-01-28T20:32:28.577" v="464" actId="20577"/>
          <ac:spMkLst>
            <pc:docMk/>
            <pc:sldMk cId="3985471970" sldId="392"/>
            <ac:spMk id="2" creationId="{942FD9C2-83A6-4051-935B-51C81349695A}"/>
          </ac:spMkLst>
        </pc:spChg>
        <pc:spChg chg="mod">
          <ac:chgData name="Greta Clarebout" userId="S::greta.clarebout@vrijclbnetwerk.be::0065a835-eb0b-4fe6-a3a5-145465db141b" providerId="AD" clId="Web-{AE4AACAF-8806-4621-9441-229051299C0B}" dt="2021-01-28T20:35:28.721" v="654" actId="20577"/>
          <ac:spMkLst>
            <pc:docMk/>
            <pc:sldMk cId="3985471970" sldId="392"/>
            <ac:spMk id="3" creationId="{FD3256CE-9CFE-45D9-8C30-B910EA6C1B62}"/>
          </ac:spMkLst>
        </pc:spChg>
      </pc:sldChg>
      <pc:sldChg chg="modSp">
        <pc:chgData name="Greta Clarebout" userId="S::greta.clarebout@vrijclbnetwerk.be::0065a835-eb0b-4fe6-a3a5-145465db141b" providerId="AD" clId="Web-{AE4AACAF-8806-4621-9441-229051299C0B}" dt="2021-01-28T20:36:54.753" v="740" actId="20577"/>
        <pc:sldMkLst>
          <pc:docMk/>
          <pc:sldMk cId="2833903373" sldId="394"/>
        </pc:sldMkLst>
        <pc:spChg chg="mod">
          <ac:chgData name="Greta Clarebout" userId="S::greta.clarebout@vrijclbnetwerk.be::0065a835-eb0b-4fe6-a3a5-145465db141b" providerId="AD" clId="Web-{AE4AACAF-8806-4621-9441-229051299C0B}" dt="2021-01-28T20:36:03.221" v="655" actId="20577"/>
          <ac:spMkLst>
            <pc:docMk/>
            <pc:sldMk cId="2833903373" sldId="394"/>
            <ac:spMk id="2" creationId="{942FD9C2-83A6-4051-935B-51C81349695A}"/>
          </ac:spMkLst>
        </pc:spChg>
        <pc:spChg chg="mod">
          <ac:chgData name="Greta Clarebout" userId="S::greta.clarebout@vrijclbnetwerk.be::0065a835-eb0b-4fe6-a3a5-145465db141b" providerId="AD" clId="Web-{AE4AACAF-8806-4621-9441-229051299C0B}" dt="2021-01-28T20:36:54.753" v="740" actId="20577"/>
          <ac:spMkLst>
            <pc:docMk/>
            <pc:sldMk cId="2833903373" sldId="394"/>
            <ac:spMk id="3" creationId="{FD3256CE-9CFE-45D9-8C30-B910EA6C1B62}"/>
          </ac:spMkLst>
        </pc:spChg>
      </pc:sldChg>
      <pc:sldChg chg="del">
        <pc:chgData name="Greta Clarebout" userId="S::greta.clarebout@vrijclbnetwerk.be::0065a835-eb0b-4fe6-a3a5-145465db141b" providerId="AD" clId="Web-{AE4AACAF-8806-4621-9441-229051299C0B}" dt="2021-01-28T20:49:50.110" v="894"/>
        <pc:sldMkLst>
          <pc:docMk/>
          <pc:sldMk cId="3755798397" sldId="397"/>
        </pc:sldMkLst>
      </pc:sldChg>
      <pc:sldChg chg="del">
        <pc:chgData name="Greta Clarebout" userId="S::greta.clarebout@vrijclbnetwerk.be::0065a835-eb0b-4fe6-a3a5-145465db141b" providerId="AD" clId="Web-{AE4AACAF-8806-4621-9441-229051299C0B}" dt="2021-01-28T20:49:09.937" v="890"/>
        <pc:sldMkLst>
          <pc:docMk/>
          <pc:sldMk cId="974917077" sldId="399"/>
        </pc:sldMkLst>
      </pc:sldChg>
      <pc:sldChg chg="del">
        <pc:chgData name="Greta Clarebout" userId="S::greta.clarebout@vrijclbnetwerk.be::0065a835-eb0b-4fe6-a3a5-145465db141b" providerId="AD" clId="Web-{AE4AACAF-8806-4621-9441-229051299C0B}" dt="2021-01-28T20:49:33.922" v="893"/>
        <pc:sldMkLst>
          <pc:docMk/>
          <pc:sldMk cId="4257562553" sldId="400"/>
        </pc:sldMkLst>
      </pc:sldChg>
      <pc:sldChg chg="del">
        <pc:chgData name="Greta Clarebout" userId="S::greta.clarebout@vrijclbnetwerk.be::0065a835-eb0b-4fe6-a3a5-145465db141b" providerId="AD" clId="Web-{AE4AACAF-8806-4621-9441-229051299C0B}" dt="2021-01-28T20:48:55.828" v="889"/>
        <pc:sldMkLst>
          <pc:docMk/>
          <pc:sldMk cId="973721982" sldId="402"/>
        </pc:sldMkLst>
      </pc:sldChg>
      <pc:sldChg chg="del">
        <pc:chgData name="Greta Clarebout" userId="S::greta.clarebout@vrijclbnetwerk.be::0065a835-eb0b-4fe6-a3a5-145465db141b" providerId="AD" clId="Web-{AE4AACAF-8806-4621-9441-229051299C0B}" dt="2021-01-28T20:49:28.500" v="892"/>
        <pc:sldMkLst>
          <pc:docMk/>
          <pc:sldMk cId="790029291" sldId="403"/>
        </pc:sldMkLst>
      </pc:sldChg>
      <pc:sldChg chg="del">
        <pc:chgData name="Greta Clarebout" userId="S::greta.clarebout@vrijclbnetwerk.be::0065a835-eb0b-4fe6-a3a5-145465db141b" providerId="AD" clId="Web-{AE4AACAF-8806-4621-9441-229051299C0B}" dt="2021-01-28T20:49:21.250" v="891"/>
        <pc:sldMkLst>
          <pc:docMk/>
          <pc:sldMk cId="3212108923" sldId="404"/>
        </pc:sldMkLst>
      </pc:sldChg>
      <pc:sldChg chg="modSp add replId">
        <pc:chgData name="Greta Clarebout" userId="S::greta.clarebout@vrijclbnetwerk.be::0065a835-eb0b-4fe6-a3a5-145465db141b" providerId="AD" clId="Web-{AE4AACAF-8806-4621-9441-229051299C0B}" dt="2021-01-28T20:09:23.258" v="110" actId="20577"/>
        <pc:sldMkLst>
          <pc:docMk/>
          <pc:sldMk cId="2304994570" sldId="410"/>
        </pc:sldMkLst>
        <pc:spChg chg="mod">
          <ac:chgData name="Greta Clarebout" userId="S::greta.clarebout@vrijclbnetwerk.be::0065a835-eb0b-4fe6-a3a5-145465db141b" providerId="AD" clId="Web-{AE4AACAF-8806-4621-9441-229051299C0B}" dt="2021-01-28T20:09:23.258" v="110" actId="20577"/>
          <ac:spMkLst>
            <pc:docMk/>
            <pc:sldMk cId="2304994570" sldId="410"/>
            <ac:spMk id="2" creationId="{942FD9C2-83A6-4051-935B-51C81349695A}"/>
          </ac:spMkLst>
        </pc:spChg>
        <pc:spChg chg="mod">
          <ac:chgData name="Greta Clarebout" userId="S::greta.clarebout@vrijclbnetwerk.be::0065a835-eb0b-4fe6-a3a5-145465db141b" providerId="AD" clId="Web-{AE4AACAF-8806-4621-9441-229051299C0B}" dt="2021-01-28T20:08:59.554" v="105" actId="20577"/>
          <ac:spMkLst>
            <pc:docMk/>
            <pc:sldMk cId="2304994570" sldId="410"/>
            <ac:spMk id="3" creationId="{FD3256CE-9CFE-45D9-8C30-B910EA6C1B62}"/>
          </ac:spMkLst>
        </pc:spChg>
      </pc:sldChg>
      <pc:sldChg chg="modSp add replId">
        <pc:chgData name="Greta Clarebout" userId="S::greta.clarebout@vrijclbnetwerk.be::0065a835-eb0b-4fe6-a3a5-145465db141b" providerId="AD" clId="Web-{AE4AACAF-8806-4621-9441-229051299C0B}" dt="2021-01-28T20:21:31.504" v="382" actId="20577"/>
        <pc:sldMkLst>
          <pc:docMk/>
          <pc:sldMk cId="4029084033" sldId="411"/>
        </pc:sldMkLst>
        <pc:spChg chg="mod">
          <ac:chgData name="Greta Clarebout" userId="S::greta.clarebout@vrijclbnetwerk.be::0065a835-eb0b-4fe6-a3a5-145465db141b" providerId="AD" clId="Web-{AE4AACAF-8806-4621-9441-229051299C0B}" dt="2021-01-28T20:14:50.232" v="254" actId="20577"/>
          <ac:spMkLst>
            <pc:docMk/>
            <pc:sldMk cId="4029084033" sldId="411"/>
            <ac:spMk id="2" creationId="{942FD9C2-83A6-4051-935B-51C81349695A}"/>
          </ac:spMkLst>
        </pc:spChg>
        <pc:spChg chg="mod">
          <ac:chgData name="Greta Clarebout" userId="S::greta.clarebout@vrijclbnetwerk.be::0065a835-eb0b-4fe6-a3a5-145465db141b" providerId="AD" clId="Web-{AE4AACAF-8806-4621-9441-229051299C0B}" dt="2021-01-28T20:21:31.504" v="382" actId="20577"/>
          <ac:spMkLst>
            <pc:docMk/>
            <pc:sldMk cId="4029084033" sldId="411"/>
            <ac:spMk id="3" creationId="{FD3256CE-9CFE-45D9-8C30-B910EA6C1B62}"/>
          </ac:spMkLst>
        </pc:spChg>
      </pc:sldChg>
      <pc:sldChg chg="addSp modSp add replId">
        <pc:chgData name="Greta Clarebout" userId="S::greta.clarebout@vrijclbnetwerk.be::0065a835-eb0b-4fe6-a3a5-145465db141b" providerId="AD" clId="Web-{AE4AACAF-8806-4621-9441-229051299C0B}" dt="2021-01-28T20:48:38.843" v="888" actId="14100"/>
        <pc:sldMkLst>
          <pc:docMk/>
          <pc:sldMk cId="3530259926" sldId="412"/>
        </pc:sldMkLst>
        <pc:spChg chg="mod">
          <ac:chgData name="Greta Clarebout" userId="S::greta.clarebout@vrijclbnetwerk.be::0065a835-eb0b-4fe6-a3a5-145465db141b" providerId="AD" clId="Web-{AE4AACAF-8806-4621-9441-229051299C0B}" dt="2021-01-28T20:48:02.327" v="878" actId="20577"/>
          <ac:spMkLst>
            <pc:docMk/>
            <pc:sldMk cId="3530259926" sldId="412"/>
            <ac:spMk id="2" creationId="{942FD9C2-83A6-4051-935B-51C81349695A}"/>
          </ac:spMkLst>
        </pc:spChg>
        <pc:spChg chg="mod">
          <ac:chgData name="Greta Clarebout" userId="S::greta.clarebout@vrijclbnetwerk.be::0065a835-eb0b-4fe6-a3a5-145465db141b" providerId="AD" clId="Web-{AE4AACAF-8806-4621-9441-229051299C0B}" dt="2021-01-28T20:48:18.343" v="886" actId="20577"/>
          <ac:spMkLst>
            <pc:docMk/>
            <pc:sldMk cId="3530259926" sldId="412"/>
            <ac:spMk id="3" creationId="{FD3256CE-9CFE-45D9-8C30-B910EA6C1B62}"/>
          </ac:spMkLst>
        </pc:spChg>
        <pc:picChg chg="add mod">
          <ac:chgData name="Greta Clarebout" userId="S::greta.clarebout@vrijclbnetwerk.be::0065a835-eb0b-4fe6-a3a5-145465db141b" providerId="AD" clId="Web-{AE4AACAF-8806-4621-9441-229051299C0B}" dt="2021-01-28T20:48:38.843" v="888" actId="14100"/>
          <ac:picMkLst>
            <pc:docMk/>
            <pc:sldMk cId="3530259926" sldId="412"/>
            <ac:picMk id="5" creationId="{C14D2063-5AD8-407B-8629-FC5657A28B28}"/>
          </ac:picMkLst>
        </pc:picChg>
      </pc:sldChg>
      <pc:sldChg chg="modSp add replId">
        <pc:chgData name="Greta Clarebout" userId="S::greta.clarebout@vrijclbnetwerk.be::0065a835-eb0b-4fe6-a3a5-145465db141b" providerId="AD" clId="Web-{AE4AACAF-8806-4621-9441-229051299C0B}" dt="2021-01-28T20:43:44.979" v="816" actId="20577"/>
        <pc:sldMkLst>
          <pc:docMk/>
          <pc:sldMk cId="597601292" sldId="413"/>
        </pc:sldMkLst>
        <pc:spChg chg="mod">
          <ac:chgData name="Greta Clarebout" userId="S::greta.clarebout@vrijclbnetwerk.be::0065a835-eb0b-4fe6-a3a5-145465db141b" providerId="AD" clId="Web-{AE4AACAF-8806-4621-9441-229051299C0B}" dt="2021-01-28T20:43:44.979" v="816" actId="20577"/>
          <ac:spMkLst>
            <pc:docMk/>
            <pc:sldMk cId="597601292" sldId="413"/>
            <ac:spMk id="3" creationId="{FD3256CE-9CFE-45D9-8C30-B910EA6C1B62}"/>
          </ac:spMkLst>
        </pc:spChg>
      </pc:sldChg>
      <pc:sldChg chg="addSp modSp add replId">
        <pc:chgData name="Greta Clarebout" userId="S::greta.clarebout@vrijclbnetwerk.be::0065a835-eb0b-4fe6-a3a5-145465db141b" providerId="AD" clId="Web-{AE4AACAF-8806-4621-9441-229051299C0B}" dt="2021-01-28T20:47:16.560" v="873" actId="1076"/>
        <pc:sldMkLst>
          <pc:docMk/>
          <pc:sldMk cId="1525478092" sldId="414"/>
        </pc:sldMkLst>
        <pc:spChg chg="mod">
          <ac:chgData name="Greta Clarebout" userId="S::greta.clarebout@vrijclbnetwerk.be::0065a835-eb0b-4fe6-a3a5-145465db141b" providerId="AD" clId="Web-{AE4AACAF-8806-4621-9441-229051299C0B}" dt="2021-01-28T20:44:36.308" v="821" actId="20577"/>
          <ac:spMkLst>
            <pc:docMk/>
            <pc:sldMk cId="1525478092" sldId="414"/>
            <ac:spMk id="2" creationId="{942FD9C2-83A6-4051-935B-51C81349695A}"/>
          </ac:spMkLst>
        </pc:spChg>
        <pc:spChg chg="mod">
          <ac:chgData name="Greta Clarebout" userId="S::greta.clarebout@vrijclbnetwerk.be::0065a835-eb0b-4fe6-a3a5-145465db141b" providerId="AD" clId="Web-{AE4AACAF-8806-4621-9441-229051299C0B}" dt="2021-01-28T20:45:52.731" v="867" actId="20577"/>
          <ac:spMkLst>
            <pc:docMk/>
            <pc:sldMk cId="1525478092" sldId="414"/>
            <ac:spMk id="3" creationId="{FD3256CE-9CFE-45D9-8C30-B910EA6C1B62}"/>
          </ac:spMkLst>
        </pc:spChg>
        <pc:picChg chg="add mod">
          <ac:chgData name="Greta Clarebout" userId="S::greta.clarebout@vrijclbnetwerk.be::0065a835-eb0b-4fe6-a3a5-145465db141b" providerId="AD" clId="Web-{AE4AACAF-8806-4621-9441-229051299C0B}" dt="2021-01-28T20:47:16.560" v="873" actId="1076"/>
          <ac:picMkLst>
            <pc:docMk/>
            <pc:sldMk cId="1525478092" sldId="414"/>
            <ac:picMk id="5" creationId="{C2A942E1-0440-46CB-B5E7-112F564790D6}"/>
          </ac:picMkLst>
        </pc:picChg>
      </pc:sldChg>
      <pc:sldChg chg="modSp add replId">
        <pc:chgData name="Greta Clarebout" userId="S::greta.clarebout@vrijclbnetwerk.be::0065a835-eb0b-4fe6-a3a5-145465db141b" providerId="AD" clId="Web-{AE4AACAF-8806-4621-9441-229051299C0B}" dt="2021-01-29T06:02:37.799" v="898" actId="20577"/>
        <pc:sldMkLst>
          <pc:docMk/>
          <pc:sldMk cId="3792851713" sldId="415"/>
        </pc:sldMkLst>
        <pc:spChg chg="mod">
          <ac:chgData name="Greta Clarebout" userId="S::greta.clarebout@vrijclbnetwerk.be::0065a835-eb0b-4fe6-a3a5-145465db141b" providerId="AD" clId="Web-{AE4AACAF-8806-4621-9441-229051299C0B}" dt="2021-01-29T06:02:37.799" v="898" actId="20577"/>
          <ac:spMkLst>
            <pc:docMk/>
            <pc:sldMk cId="3792851713" sldId="415"/>
            <ac:spMk id="2" creationId="{942FD9C2-83A6-4051-935B-51C81349695A}"/>
          </ac:spMkLst>
        </pc:spChg>
      </pc:sldChg>
    </pc:docChg>
  </pc:docChgLst>
  <pc:docChgLst>
    <pc:chgData name="Greta Clarebout" userId="S::greta.clarebout@vrijclbnetwerk.be::0065a835-eb0b-4fe6-a3a5-145465db141b" providerId="AD" clId="Web-{144EA54B-6A5E-437D-917E-208A2CE83D1A}"/>
    <pc:docChg chg="modSld">
      <pc:chgData name="Greta Clarebout" userId="S::greta.clarebout@vrijclbnetwerk.be::0065a835-eb0b-4fe6-a3a5-145465db141b" providerId="AD" clId="Web-{144EA54B-6A5E-437D-917E-208A2CE83D1A}" dt="2021-01-29T12:40:42.636" v="30" actId="1076"/>
      <pc:docMkLst>
        <pc:docMk/>
      </pc:docMkLst>
      <pc:sldChg chg="modSp">
        <pc:chgData name="Greta Clarebout" userId="S::greta.clarebout@vrijclbnetwerk.be::0065a835-eb0b-4fe6-a3a5-145465db141b" providerId="AD" clId="Web-{144EA54B-6A5E-437D-917E-208A2CE83D1A}" dt="2021-01-29T12:39:31.275" v="15" actId="20577"/>
        <pc:sldMkLst>
          <pc:docMk/>
          <pc:sldMk cId="1138553409" sldId="366"/>
        </pc:sldMkLst>
        <pc:spChg chg="mod">
          <ac:chgData name="Greta Clarebout" userId="S::greta.clarebout@vrijclbnetwerk.be::0065a835-eb0b-4fe6-a3a5-145465db141b" providerId="AD" clId="Web-{144EA54B-6A5E-437D-917E-208A2CE83D1A}" dt="2021-01-29T12:39:31.275" v="15" actId="20577"/>
          <ac:spMkLst>
            <pc:docMk/>
            <pc:sldMk cId="1138553409" sldId="366"/>
            <ac:spMk id="2" creationId="{942FD9C2-83A6-4051-935B-51C81349695A}"/>
          </ac:spMkLst>
        </pc:spChg>
      </pc:sldChg>
      <pc:sldChg chg="modSp">
        <pc:chgData name="Greta Clarebout" userId="S::greta.clarebout@vrijclbnetwerk.be::0065a835-eb0b-4fe6-a3a5-145465db141b" providerId="AD" clId="Web-{144EA54B-6A5E-437D-917E-208A2CE83D1A}" dt="2021-01-29T12:40:16.136" v="28" actId="20577"/>
        <pc:sldMkLst>
          <pc:docMk/>
          <pc:sldMk cId="2180127347" sldId="379"/>
        </pc:sldMkLst>
        <pc:spChg chg="mod">
          <ac:chgData name="Greta Clarebout" userId="S::greta.clarebout@vrijclbnetwerk.be::0065a835-eb0b-4fe6-a3a5-145465db141b" providerId="AD" clId="Web-{144EA54B-6A5E-437D-917E-208A2CE83D1A}" dt="2021-01-29T12:40:16.136" v="28" actId="20577"/>
          <ac:spMkLst>
            <pc:docMk/>
            <pc:sldMk cId="2180127347" sldId="379"/>
            <ac:spMk id="4" creationId="{CF6E4D9A-2E8F-4963-BCA2-5550CAC921CE}"/>
          </ac:spMkLst>
        </pc:spChg>
      </pc:sldChg>
      <pc:sldChg chg="addSp modSp">
        <pc:chgData name="Greta Clarebout" userId="S::greta.clarebout@vrijclbnetwerk.be::0065a835-eb0b-4fe6-a3a5-145465db141b" providerId="AD" clId="Web-{144EA54B-6A5E-437D-917E-208A2CE83D1A}" dt="2021-01-29T12:40:42.636" v="30" actId="1076"/>
        <pc:sldMkLst>
          <pc:docMk/>
          <pc:sldMk cId="89068927" sldId="389"/>
        </pc:sldMkLst>
        <pc:picChg chg="add mod">
          <ac:chgData name="Greta Clarebout" userId="S::greta.clarebout@vrijclbnetwerk.be::0065a835-eb0b-4fe6-a3a5-145465db141b" providerId="AD" clId="Web-{144EA54B-6A5E-437D-917E-208A2CE83D1A}" dt="2021-01-29T12:40:42.636" v="30" actId="1076"/>
          <ac:picMkLst>
            <pc:docMk/>
            <pc:sldMk cId="89068927" sldId="389"/>
            <ac:picMk id="4" creationId="{5B0D133F-5448-4A9E-B949-FF6F066631F1}"/>
          </ac:picMkLst>
        </pc:picChg>
      </pc:sldChg>
    </pc:docChg>
  </pc:docChgLst>
  <pc:docChgLst>
    <pc:chgData name="Greta Clarebout" userId="S::greta.clarebout@vrijclbnetwerk.be::0065a835-eb0b-4fe6-a3a5-145465db141b" providerId="AD" clId="Web-{9BA4BEA1-9497-46F8-8165-92154251F626}"/>
    <pc:docChg chg="addSld modSld sldOrd">
      <pc:chgData name="Greta Clarebout" userId="S::greta.clarebout@vrijclbnetwerk.be::0065a835-eb0b-4fe6-a3a5-145465db141b" providerId="AD" clId="Web-{9BA4BEA1-9497-46F8-8165-92154251F626}" dt="2021-01-26T21:18:28.459" v="612"/>
      <pc:docMkLst>
        <pc:docMk/>
      </pc:docMkLst>
      <pc:sldChg chg="modSp">
        <pc:chgData name="Greta Clarebout" userId="S::greta.clarebout@vrijclbnetwerk.be::0065a835-eb0b-4fe6-a3a5-145465db141b" providerId="AD" clId="Web-{9BA4BEA1-9497-46F8-8165-92154251F626}" dt="2021-01-26T19:09:46.442" v="30" actId="14100"/>
        <pc:sldMkLst>
          <pc:docMk/>
          <pc:sldMk cId="747276781" sldId="260"/>
        </pc:sldMkLst>
        <pc:spChg chg="mod">
          <ac:chgData name="Greta Clarebout" userId="S::greta.clarebout@vrijclbnetwerk.be::0065a835-eb0b-4fe6-a3a5-145465db141b" providerId="AD" clId="Web-{9BA4BEA1-9497-46F8-8165-92154251F626}" dt="2021-01-26T19:08:57.644" v="9" actId="20577"/>
          <ac:spMkLst>
            <pc:docMk/>
            <pc:sldMk cId="747276781" sldId="260"/>
            <ac:spMk id="2" creationId="{5C486A37-5D58-244F-92BF-D62A0534ED12}"/>
          </ac:spMkLst>
        </pc:spChg>
        <pc:spChg chg="mod">
          <ac:chgData name="Greta Clarebout" userId="S::greta.clarebout@vrijclbnetwerk.be::0065a835-eb0b-4fe6-a3a5-145465db141b" providerId="AD" clId="Web-{9BA4BEA1-9497-46F8-8165-92154251F626}" dt="2021-01-26T19:09:46.442" v="30" actId="14100"/>
          <ac:spMkLst>
            <pc:docMk/>
            <pc:sldMk cId="747276781" sldId="260"/>
            <ac:spMk id="3" creationId="{953C8DBC-9C8A-DC46-8AF4-C0ABD107320C}"/>
          </ac:spMkLst>
        </pc:spChg>
      </pc:sldChg>
      <pc:sldChg chg="modSp">
        <pc:chgData name="Greta Clarebout" userId="S::greta.clarebout@vrijclbnetwerk.be::0065a835-eb0b-4fe6-a3a5-145465db141b" providerId="AD" clId="Web-{9BA4BEA1-9497-46F8-8165-92154251F626}" dt="2021-01-26T19:10:38.584" v="63" actId="20577"/>
        <pc:sldMkLst>
          <pc:docMk/>
          <pc:sldMk cId="432022198" sldId="292"/>
        </pc:sldMkLst>
        <pc:spChg chg="mod">
          <ac:chgData name="Greta Clarebout" userId="S::greta.clarebout@vrijclbnetwerk.be::0065a835-eb0b-4fe6-a3a5-145465db141b" providerId="AD" clId="Web-{9BA4BEA1-9497-46F8-8165-92154251F626}" dt="2021-01-26T19:10:38.584" v="63" actId="20577"/>
          <ac:spMkLst>
            <pc:docMk/>
            <pc:sldMk cId="432022198" sldId="292"/>
            <ac:spMk id="3" creationId="{2A5DB7FB-836D-4127-A63A-C85F9950B4FF}"/>
          </ac:spMkLst>
        </pc:spChg>
      </pc:sldChg>
      <pc:sldChg chg="modSp">
        <pc:chgData name="Greta Clarebout" userId="S::greta.clarebout@vrijclbnetwerk.be::0065a835-eb0b-4fe6-a3a5-145465db141b" providerId="AD" clId="Web-{9BA4BEA1-9497-46F8-8165-92154251F626}" dt="2021-01-26T19:10:46.850" v="73" actId="20577"/>
        <pc:sldMkLst>
          <pc:docMk/>
          <pc:sldMk cId="4244124884" sldId="378"/>
        </pc:sldMkLst>
        <pc:spChg chg="mod">
          <ac:chgData name="Greta Clarebout" userId="S::greta.clarebout@vrijclbnetwerk.be::0065a835-eb0b-4fe6-a3a5-145465db141b" providerId="AD" clId="Web-{9BA4BEA1-9497-46F8-8165-92154251F626}" dt="2021-01-26T19:10:46.850" v="73" actId="20577"/>
          <ac:spMkLst>
            <pc:docMk/>
            <pc:sldMk cId="4244124884" sldId="378"/>
            <ac:spMk id="4" creationId="{CF6E4D9A-2E8F-4963-BCA2-5550CAC921CE}"/>
          </ac:spMkLst>
        </pc:spChg>
      </pc:sldChg>
      <pc:sldChg chg="modSp ord">
        <pc:chgData name="Greta Clarebout" userId="S::greta.clarebout@vrijclbnetwerk.be::0065a835-eb0b-4fe6-a3a5-145465db141b" providerId="AD" clId="Web-{9BA4BEA1-9497-46F8-8165-92154251F626}" dt="2021-01-26T19:47:44.155" v="471" actId="20577"/>
        <pc:sldMkLst>
          <pc:docMk/>
          <pc:sldMk cId="1252616035" sldId="381"/>
        </pc:sldMkLst>
        <pc:spChg chg="mod">
          <ac:chgData name="Greta Clarebout" userId="S::greta.clarebout@vrijclbnetwerk.be::0065a835-eb0b-4fe6-a3a5-145465db141b" providerId="AD" clId="Web-{9BA4BEA1-9497-46F8-8165-92154251F626}" dt="2021-01-26T19:12:42.572" v="103" actId="20577"/>
          <ac:spMkLst>
            <pc:docMk/>
            <pc:sldMk cId="1252616035" sldId="381"/>
            <ac:spMk id="2" creationId="{942FD9C2-83A6-4051-935B-51C81349695A}"/>
          </ac:spMkLst>
        </pc:spChg>
        <pc:spChg chg="mod">
          <ac:chgData name="Greta Clarebout" userId="S::greta.clarebout@vrijclbnetwerk.be::0065a835-eb0b-4fe6-a3a5-145465db141b" providerId="AD" clId="Web-{9BA4BEA1-9497-46F8-8165-92154251F626}" dt="2021-01-26T19:47:44.155" v="471" actId="20577"/>
          <ac:spMkLst>
            <pc:docMk/>
            <pc:sldMk cId="1252616035" sldId="381"/>
            <ac:spMk id="3" creationId="{FD3256CE-9CFE-45D9-8C30-B910EA6C1B62}"/>
          </ac:spMkLst>
        </pc:spChg>
      </pc:sldChg>
      <pc:sldChg chg="modSp add replId">
        <pc:chgData name="Greta Clarebout" userId="S::greta.clarebout@vrijclbnetwerk.be::0065a835-eb0b-4fe6-a3a5-145465db141b" providerId="AD" clId="Web-{9BA4BEA1-9497-46F8-8165-92154251F626}" dt="2021-01-26T19:11:38.836" v="88" actId="20577"/>
        <pc:sldMkLst>
          <pc:docMk/>
          <pc:sldMk cId="593460072" sldId="382"/>
        </pc:sldMkLst>
        <pc:spChg chg="mod">
          <ac:chgData name="Greta Clarebout" userId="S::greta.clarebout@vrijclbnetwerk.be::0065a835-eb0b-4fe6-a3a5-145465db141b" providerId="AD" clId="Web-{9BA4BEA1-9497-46F8-8165-92154251F626}" dt="2021-01-26T19:11:38.836" v="88" actId="20577"/>
          <ac:spMkLst>
            <pc:docMk/>
            <pc:sldMk cId="593460072" sldId="382"/>
            <ac:spMk id="4" creationId="{CF6E4D9A-2E8F-4963-BCA2-5550CAC921CE}"/>
          </ac:spMkLst>
        </pc:spChg>
      </pc:sldChg>
      <pc:sldChg chg="add replId">
        <pc:chgData name="Greta Clarebout" userId="S::greta.clarebout@vrijclbnetwerk.be::0065a835-eb0b-4fe6-a3a5-145465db141b" providerId="AD" clId="Web-{9BA4BEA1-9497-46F8-8165-92154251F626}" dt="2021-01-26T19:11:43.148" v="89"/>
        <pc:sldMkLst>
          <pc:docMk/>
          <pc:sldMk cId="3165181350" sldId="383"/>
        </pc:sldMkLst>
      </pc:sldChg>
      <pc:sldChg chg="modSp add ord replId">
        <pc:chgData name="Greta Clarebout" userId="S::greta.clarebout@vrijclbnetwerk.be::0065a835-eb0b-4fe6-a3a5-145465db141b" providerId="AD" clId="Web-{9BA4BEA1-9497-46F8-8165-92154251F626}" dt="2021-01-26T19:38:19.579" v="360" actId="20577"/>
        <pc:sldMkLst>
          <pc:docMk/>
          <pc:sldMk cId="3348815937" sldId="384"/>
        </pc:sldMkLst>
        <pc:spChg chg="mod">
          <ac:chgData name="Greta Clarebout" userId="S::greta.clarebout@vrijclbnetwerk.be::0065a835-eb0b-4fe6-a3a5-145465db141b" providerId="AD" clId="Web-{9BA4BEA1-9497-46F8-8165-92154251F626}" dt="2021-01-26T19:14:51.294" v="220" actId="20577"/>
          <ac:spMkLst>
            <pc:docMk/>
            <pc:sldMk cId="3348815937" sldId="384"/>
            <ac:spMk id="2" creationId="{942FD9C2-83A6-4051-935B-51C81349695A}"/>
          </ac:spMkLst>
        </pc:spChg>
        <pc:spChg chg="mod">
          <ac:chgData name="Greta Clarebout" userId="S::greta.clarebout@vrijclbnetwerk.be::0065a835-eb0b-4fe6-a3a5-145465db141b" providerId="AD" clId="Web-{9BA4BEA1-9497-46F8-8165-92154251F626}" dt="2021-01-26T19:38:19.579" v="360" actId="20577"/>
          <ac:spMkLst>
            <pc:docMk/>
            <pc:sldMk cId="3348815937" sldId="384"/>
            <ac:spMk id="3" creationId="{FD3256CE-9CFE-45D9-8C30-B910EA6C1B62}"/>
          </ac:spMkLst>
        </pc:spChg>
      </pc:sldChg>
      <pc:sldChg chg="modSp add replId">
        <pc:chgData name="Greta Clarebout" userId="S::greta.clarebout@vrijclbnetwerk.be::0065a835-eb0b-4fe6-a3a5-145465db141b" providerId="AD" clId="Web-{9BA4BEA1-9497-46F8-8165-92154251F626}" dt="2021-01-26T19:53:26.383" v="585" actId="20577"/>
        <pc:sldMkLst>
          <pc:docMk/>
          <pc:sldMk cId="2539528065" sldId="385"/>
        </pc:sldMkLst>
        <pc:spChg chg="mod">
          <ac:chgData name="Greta Clarebout" userId="S::greta.clarebout@vrijclbnetwerk.be::0065a835-eb0b-4fe6-a3a5-145465db141b" providerId="AD" clId="Web-{9BA4BEA1-9497-46F8-8165-92154251F626}" dt="2021-01-26T19:48:44.594" v="511" actId="20577"/>
          <ac:spMkLst>
            <pc:docMk/>
            <pc:sldMk cId="2539528065" sldId="385"/>
            <ac:spMk id="2" creationId="{942FD9C2-83A6-4051-935B-51C81349695A}"/>
          </ac:spMkLst>
        </pc:spChg>
        <pc:spChg chg="mod">
          <ac:chgData name="Greta Clarebout" userId="S::greta.clarebout@vrijclbnetwerk.be::0065a835-eb0b-4fe6-a3a5-145465db141b" providerId="AD" clId="Web-{9BA4BEA1-9497-46F8-8165-92154251F626}" dt="2021-01-26T19:53:26.383" v="585" actId="20577"/>
          <ac:spMkLst>
            <pc:docMk/>
            <pc:sldMk cId="2539528065" sldId="385"/>
            <ac:spMk id="3" creationId="{FD3256CE-9CFE-45D9-8C30-B910EA6C1B62}"/>
          </ac:spMkLst>
        </pc:spChg>
      </pc:sldChg>
      <pc:sldChg chg="modSp add replId">
        <pc:chgData name="Greta Clarebout" userId="S::greta.clarebout@vrijclbnetwerk.be::0065a835-eb0b-4fe6-a3a5-145465db141b" providerId="AD" clId="Web-{9BA4BEA1-9497-46F8-8165-92154251F626}" dt="2021-01-26T19:41:54.381" v="367" actId="20577"/>
        <pc:sldMkLst>
          <pc:docMk/>
          <pc:sldMk cId="2865239671" sldId="386"/>
        </pc:sldMkLst>
        <pc:spChg chg="mod">
          <ac:chgData name="Greta Clarebout" userId="S::greta.clarebout@vrijclbnetwerk.be::0065a835-eb0b-4fe6-a3a5-145465db141b" providerId="AD" clId="Web-{9BA4BEA1-9497-46F8-8165-92154251F626}" dt="2021-01-26T19:41:54.381" v="367" actId="20577"/>
          <ac:spMkLst>
            <pc:docMk/>
            <pc:sldMk cId="2865239671" sldId="386"/>
            <ac:spMk id="3" creationId="{FD3256CE-9CFE-45D9-8C30-B910EA6C1B62}"/>
          </ac:spMkLst>
        </pc:spChg>
      </pc:sldChg>
      <pc:sldChg chg="modSp add replId">
        <pc:chgData name="Greta Clarebout" userId="S::greta.clarebout@vrijclbnetwerk.be::0065a835-eb0b-4fe6-a3a5-145465db141b" providerId="AD" clId="Web-{9BA4BEA1-9497-46F8-8165-92154251F626}" dt="2021-01-26T19:50:46.097" v="549" actId="20577"/>
        <pc:sldMkLst>
          <pc:docMk/>
          <pc:sldMk cId="4096277814" sldId="387"/>
        </pc:sldMkLst>
        <pc:spChg chg="mod">
          <ac:chgData name="Greta Clarebout" userId="S::greta.clarebout@vrijclbnetwerk.be::0065a835-eb0b-4fe6-a3a5-145465db141b" providerId="AD" clId="Web-{9BA4BEA1-9497-46F8-8165-92154251F626}" dt="2021-01-26T19:50:35.972" v="538" actId="20577"/>
          <ac:spMkLst>
            <pc:docMk/>
            <pc:sldMk cId="4096277814" sldId="387"/>
            <ac:spMk id="2" creationId="{942FD9C2-83A6-4051-935B-51C81349695A}"/>
          </ac:spMkLst>
        </pc:spChg>
        <pc:spChg chg="mod">
          <ac:chgData name="Greta Clarebout" userId="S::greta.clarebout@vrijclbnetwerk.be::0065a835-eb0b-4fe6-a3a5-145465db141b" providerId="AD" clId="Web-{9BA4BEA1-9497-46F8-8165-92154251F626}" dt="2021-01-26T19:50:46.097" v="549" actId="20577"/>
          <ac:spMkLst>
            <pc:docMk/>
            <pc:sldMk cId="4096277814" sldId="387"/>
            <ac:spMk id="3" creationId="{FD3256CE-9CFE-45D9-8C30-B910EA6C1B62}"/>
          </ac:spMkLst>
        </pc:spChg>
      </pc:sldChg>
      <pc:sldChg chg="modSp add replId">
        <pc:chgData name="Greta Clarebout" userId="S::greta.clarebout@vrijclbnetwerk.be::0065a835-eb0b-4fe6-a3a5-145465db141b" providerId="AD" clId="Web-{9BA4BEA1-9497-46F8-8165-92154251F626}" dt="2021-01-26T19:51:36.614" v="561" actId="20577"/>
        <pc:sldMkLst>
          <pc:docMk/>
          <pc:sldMk cId="2671240110" sldId="388"/>
        </pc:sldMkLst>
        <pc:spChg chg="mod">
          <ac:chgData name="Greta Clarebout" userId="S::greta.clarebout@vrijclbnetwerk.be::0065a835-eb0b-4fe6-a3a5-145465db141b" providerId="AD" clId="Web-{9BA4BEA1-9497-46F8-8165-92154251F626}" dt="2021-01-26T19:51:36.614" v="561" actId="20577"/>
          <ac:spMkLst>
            <pc:docMk/>
            <pc:sldMk cId="2671240110" sldId="388"/>
            <ac:spMk id="2" creationId="{942FD9C2-83A6-4051-935B-51C81349695A}"/>
          </ac:spMkLst>
        </pc:spChg>
      </pc:sldChg>
      <pc:sldChg chg="modSp add ord replId">
        <pc:chgData name="Greta Clarebout" userId="S::greta.clarebout@vrijclbnetwerk.be::0065a835-eb0b-4fe6-a3a5-145465db141b" providerId="AD" clId="Web-{9BA4BEA1-9497-46F8-8165-92154251F626}" dt="2021-01-26T21:18:28.459" v="612"/>
        <pc:sldMkLst>
          <pc:docMk/>
          <pc:sldMk cId="89068927" sldId="389"/>
        </pc:sldMkLst>
        <pc:spChg chg="mod">
          <ac:chgData name="Greta Clarebout" userId="S::greta.clarebout@vrijclbnetwerk.be::0065a835-eb0b-4fe6-a3a5-145465db141b" providerId="AD" clId="Web-{9BA4BEA1-9497-46F8-8165-92154251F626}" dt="2021-01-26T21:17:30.098" v="610" actId="20577"/>
          <ac:spMkLst>
            <pc:docMk/>
            <pc:sldMk cId="89068927" sldId="389"/>
            <ac:spMk id="2" creationId="{942FD9C2-83A6-4051-935B-51C81349695A}"/>
          </ac:spMkLst>
        </pc:spChg>
        <pc:spChg chg="mod">
          <ac:chgData name="Greta Clarebout" userId="S::greta.clarebout@vrijclbnetwerk.be::0065a835-eb0b-4fe6-a3a5-145465db141b" providerId="AD" clId="Web-{9BA4BEA1-9497-46F8-8165-92154251F626}" dt="2021-01-26T21:18:05.146" v="611" actId="20577"/>
          <ac:spMkLst>
            <pc:docMk/>
            <pc:sldMk cId="89068927" sldId="389"/>
            <ac:spMk id="3" creationId="{FD3256CE-9CFE-45D9-8C30-B910EA6C1B62}"/>
          </ac:spMkLst>
        </pc:spChg>
      </pc:sldChg>
    </pc:docChg>
  </pc:docChgLst>
  <pc:docChgLst>
    <pc:chgData name="An Victoir" userId="776b5707-576b-4f5d-aa31-0cf083589adc" providerId="ADAL" clId="{414D42FD-B0DF-41A0-BF8E-5B7EBE32EF16}"/>
    <pc:docChg chg="modSld">
      <pc:chgData name="An Victoir" userId="776b5707-576b-4f5d-aa31-0cf083589adc" providerId="ADAL" clId="{414D42FD-B0DF-41A0-BF8E-5B7EBE32EF16}" dt="2021-01-29T14:52:07.353" v="7" actId="20577"/>
      <pc:docMkLst>
        <pc:docMk/>
      </pc:docMkLst>
      <pc:sldChg chg="modSp mod">
        <pc:chgData name="An Victoir" userId="776b5707-576b-4f5d-aa31-0cf083589adc" providerId="ADAL" clId="{414D42FD-B0DF-41A0-BF8E-5B7EBE32EF16}" dt="2021-01-29T14:52:07.353" v="7" actId="20577"/>
        <pc:sldMkLst>
          <pc:docMk/>
          <pc:sldMk cId="3985471970" sldId="392"/>
        </pc:sldMkLst>
        <pc:spChg chg="mod">
          <ac:chgData name="An Victoir" userId="776b5707-576b-4f5d-aa31-0cf083589adc" providerId="ADAL" clId="{414D42FD-B0DF-41A0-BF8E-5B7EBE32EF16}" dt="2021-01-29T14:52:07.353" v="7" actId="20577"/>
          <ac:spMkLst>
            <pc:docMk/>
            <pc:sldMk cId="3985471970" sldId="392"/>
            <ac:spMk id="3" creationId="{FD3256CE-9CFE-45D9-8C30-B910EA6C1B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8EC8D-AA55-4F79-AC19-A68087442301}" type="datetimeFigureOut">
              <a:rPr lang="nl-BE" smtClean="0"/>
              <a:t>29/01/2021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18750-5DE3-4898-88C3-22707FDD92E8}" type="slidenum">
              <a:rPr lang="nl-BE" smtClean="0"/>
              <a:t>‹nr.›</a:t>
            </a:fld>
            <a:endParaRPr lang="nl-BE"/>
          </a:p>
        </p:txBody>
      </p:sp>
    </p:spTree>
    <p:extLst>
      <p:ext uri="{BB962C8B-B14F-4D97-AF65-F5344CB8AC3E}">
        <p14:creationId xmlns:p14="http://schemas.microsoft.com/office/powerpoint/2010/main" val="398207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F57C1-CE4F-6642-AF1E-D3602E68FDC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01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a:t>Titel</a:t>
            </a:r>
            <a:br>
              <a:rPr lang="nl-NL"/>
            </a:br>
            <a:r>
              <a:rPr lang="nl-NL"/>
              <a:t>presentatie</a:t>
            </a:r>
            <a:endParaRPr lang="nl-BE"/>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presentatie</a:t>
            </a:r>
            <a:endParaRPr lang="nl-BE"/>
          </a:p>
        </p:txBody>
      </p:sp>
    </p:spTree>
    <p:extLst>
      <p:ext uri="{BB962C8B-B14F-4D97-AF65-F5344CB8AC3E}">
        <p14:creationId xmlns:p14="http://schemas.microsoft.com/office/powerpoint/2010/main" val="357045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8607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543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96850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89809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51904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73431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14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295034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99485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7436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Tree>
    <p:extLst>
      <p:ext uri="{BB962C8B-B14F-4D97-AF65-F5344CB8AC3E}">
        <p14:creationId xmlns:p14="http://schemas.microsoft.com/office/powerpoint/2010/main" val="420549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9074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8433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Tree>
    <p:extLst>
      <p:ext uri="{BB962C8B-B14F-4D97-AF65-F5344CB8AC3E}">
        <p14:creationId xmlns:p14="http://schemas.microsoft.com/office/powerpoint/2010/main" val="3993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968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1911928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vimeo.com/505660615" TargetMode="External"/><Relationship Id="rId7" Type="http://schemas.openxmlformats.org/officeDocument/2006/relationships/hyperlink" Target="https://planning-sneltest-clb.be/login" TargetMode="External"/><Relationship Id="rId2" Type="http://schemas.openxmlformats.org/officeDocument/2006/relationships/hyperlink" Target="https://vimeo.com/505660509" TargetMode="External"/><Relationship Id="rId1" Type="http://schemas.openxmlformats.org/officeDocument/2006/relationships/slideLayout" Target="../slideLayouts/slideLayout4.xml"/><Relationship Id="rId6" Type="http://schemas.openxmlformats.org/officeDocument/2006/relationships/hyperlink" Target="https://vimeo.com/50566050" TargetMode="External"/><Relationship Id="rId5" Type="http://schemas.openxmlformats.org/officeDocument/2006/relationships/hyperlink" Target="https://vimeo.com/505660673" TargetMode="External"/><Relationship Id="rId4" Type="http://schemas.openxmlformats.org/officeDocument/2006/relationships/hyperlink" Target="https://vimeo.com/50573393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contact.tracing@vrijclbnetwerk.be" TargetMode="External"/><Relationship Id="rId2" Type="http://schemas.openxmlformats.org/officeDocument/2006/relationships/hyperlink" Target="http://www.mijnvclb.be/corona"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contact.tracing@vrijclbnetwerk.b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ehealth.fgov.be/file/view/AXV0gygqdDaxruxu0F1b"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mijnvclb.be/corona/inhoudelijke_werking.php"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contact.tracing@vrijclbnetwerk.be"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a:xfrm>
            <a:off x="466343" y="1122363"/>
            <a:ext cx="10254665" cy="2387600"/>
          </a:xfrm>
        </p:spPr>
        <p:txBody>
          <a:bodyPr>
            <a:normAutofit/>
          </a:bodyPr>
          <a:lstStyle/>
          <a:p>
            <a:r>
              <a:rPr lang="nl-NL">
                <a:latin typeface="Calibri"/>
                <a:cs typeface="Calibri"/>
              </a:rPr>
              <a:t>15de vragenuurtje PGZ</a:t>
            </a:r>
            <a:endParaRPr lang="nl-BE" sz="3100" b="0">
              <a:solidFill>
                <a:schemeClr val="tx1"/>
              </a:solidFill>
              <a:highlight>
                <a:srgbClr val="FF0000"/>
              </a:highlight>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466343" y="3602037"/>
            <a:ext cx="7906132" cy="2776249"/>
          </a:xfrm>
        </p:spPr>
        <p:txBody>
          <a:bodyPr vert="horz" lIns="91440" tIns="45720" rIns="91440" bIns="45720" rtlCol="0" anchor="t">
            <a:normAutofit fontScale="25000" lnSpcReduction="20000"/>
          </a:bodyPr>
          <a:lstStyle/>
          <a:p>
            <a:r>
              <a:rPr lang="nl-NL" sz="12800"/>
              <a:t>Contact </a:t>
            </a:r>
            <a:r>
              <a:rPr lang="nl-NL" sz="12800" err="1"/>
              <a:t>tracing</a:t>
            </a:r>
            <a:endParaRPr lang="nl-NL" sz="12800"/>
          </a:p>
          <a:p>
            <a:endParaRPr lang="nl-NL" sz="12800"/>
          </a:p>
          <a:p>
            <a:r>
              <a:rPr lang="nl-NL" sz="12800"/>
              <a:t>29-01-2021</a:t>
            </a:r>
            <a:endParaRPr lang="nl-NL" sz="12800">
              <a:cs typeface="Calibri"/>
            </a:endParaRPr>
          </a:p>
          <a:p>
            <a:endParaRPr lang="nl-NL" sz="12800"/>
          </a:p>
          <a:p>
            <a:r>
              <a:rPr lang="nl-NL" sz="9600"/>
              <a:t>Rebecca Cogneau – Els Dezeure  – Greta Clarebout</a:t>
            </a:r>
            <a:endParaRPr lang="nl-BE" sz="9600">
              <a:cs typeface="Calibri"/>
            </a:endParaRPr>
          </a:p>
          <a:p>
            <a:endParaRPr lang="nl-BE"/>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spTree>
    <p:extLst>
      <p:ext uri="{BB962C8B-B14F-4D97-AF65-F5344CB8AC3E}">
        <p14:creationId xmlns:p14="http://schemas.microsoft.com/office/powerpoint/2010/main" val="7472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9EDCD-606C-4D23-B93A-A4F900C7E28E}"/>
              </a:ext>
            </a:extLst>
          </p:cNvPr>
          <p:cNvSpPr>
            <a:spLocks noGrp="1"/>
          </p:cNvSpPr>
          <p:nvPr>
            <p:ph type="title"/>
          </p:nvPr>
        </p:nvSpPr>
        <p:spPr/>
        <p:txBody>
          <a:bodyPr/>
          <a:lstStyle/>
          <a:p>
            <a:r>
              <a:rPr lang="nl-BE"/>
              <a:t>We zetten er onze schouders onder</a:t>
            </a:r>
          </a:p>
        </p:txBody>
      </p:sp>
      <p:sp>
        <p:nvSpPr>
          <p:cNvPr id="3" name="Tijdelijke aanduiding voor inhoud 2">
            <a:extLst>
              <a:ext uri="{FF2B5EF4-FFF2-40B4-BE49-F238E27FC236}">
                <a16:creationId xmlns:a16="http://schemas.microsoft.com/office/drawing/2014/main" id="{4DAC2BB6-8494-44BF-A1F8-15B7910725DB}"/>
              </a:ext>
            </a:extLst>
          </p:cNvPr>
          <p:cNvSpPr>
            <a:spLocks noGrp="1"/>
          </p:cNvSpPr>
          <p:nvPr>
            <p:ph idx="1"/>
          </p:nvPr>
        </p:nvSpPr>
        <p:spPr>
          <a:xfrm>
            <a:off x="399288" y="1825625"/>
            <a:ext cx="11487294" cy="4351338"/>
          </a:xfrm>
        </p:spPr>
        <p:txBody>
          <a:bodyPr vert="horz" lIns="91440" tIns="45720" rIns="91440" bIns="45720" rtlCol="0" anchor="t">
            <a:normAutofit/>
          </a:bodyPr>
          <a:lstStyle/>
          <a:p>
            <a:pPr marL="0" indent="0">
              <a:buNone/>
            </a:pPr>
            <a:r>
              <a:rPr lang="nl-BE"/>
              <a:t>Contactopsporing versterken met </a:t>
            </a:r>
            <a:r>
              <a:rPr lang="nl-BE" err="1"/>
              <a:t>sneltesten</a:t>
            </a:r>
            <a:r>
              <a:rPr lang="nl-BE"/>
              <a:t> waarover we in onderwijs zelf de zeggenschap hebben, was een grote inspanning:</a:t>
            </a:r>
          </a:p>
          <a:p>
            <a:pPr marL="0" indent="0">
              <a:buNone/>
            </a:pPr>
            <a:r>
              <a:rPr lang="nl-BE">
                <a:ea typeface="+mn-lt"/>
                <a:cs typeface="+mn-lt"/>
              </a:rPr>
              <a:t>- Onderhandelingen met de verschillende partners</a:t>
            </a:r>
          </a:p>
          <a:p>
            <a:pPr marL="0" indent="0">
              <a:buNone/>
            </a:pPr>
            <a:r>
              <a:rPr lang="nl-BE">
                <a:ea typeface="+mn-lt"/>
                <a:cs typeface="+mn-lt"/>
              </a:rPr>
              <a:t>- ICT: planningstool, data binnentrekken van en terugsturen naar Zorgatlas vanuit LARS, testcodes aanmaken…</a:t>
            </a:r>
            <a:endParaRPr lang="nl-BE">
              <a:cs typeface="Calibri" panose="020F0502020204030204"/>
            </a:endParaRPr>
          </a:p>
          <a:p>
            <a:pPr>
              <a:buFontTx/>
              <a:buChar char="-"/>
            </a:pPr>
            <a:r>
              <a:rPr lang="nl-BE"/>
              <a:t>Logistiek : Veilige en bereikbare testlocaties, test stocks beheren, beschermingsmiddelen,…</a:t>
            </a:r>
            <a:endParaRPr lang="nl-BE">
              <a:cs typeface="Calibri"/>
            </a:endParaRPr>
          </a:p>
          <a:p>
            <a:pPr>
              <a:buFontTx/>
              <a:buChar char="-"/>
            </a:pPr>
            <a:r>
              <a:rPr lang="nl-BE"/>
              <a:t>Inzet van mensen: RK vrijwilligers opleiden, verantwoordelijkheden verdelen,…</a:t>
            </a:r>
            <a:endParaRPr lang="nl-BE">
              <a:cs typeface="Calibri"/>
            </a:endParaRPr>
          </a:p>
          <a:p>
            <a:pPr>
              <a:buFontTx/>
              <a:buChar char="-"/>
            </a:pPr>
            <a:endParaRPr lang="nl-BE"/>
          </a:p>
          <a:p>
            <a:pPr>
              <a:buFontTx/>
              <a:buChar char="-"/>
            </a:pPr>
            <a:endParaRPr lang="nl-BE"/>
          </a:p>
          <a:p>
            <a:pPr>
              <a:buFontTx/>
              <a:buChar char="-"/>
            </a:pPr>
            <a:endParaRPr lang="nl-BE"/>
          </a:p>
        </p:txBody>
      </p:sp>
    </p:spTree>
    <p:extLst>
      <p:ext uri="{BB962C8B-B14F-4D97-AF65-F5344CB8AC3E}">
        <p14:creationId xmlns:p14="http://schemas.microsoft.com/office/powerpoint/2010/main" val="131400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65897-A71E-4E16-B7F4-68414C80C4CE}"/>
              </a:ext>
            </a:extLst>
          </p:cNvPr>
          <p:cNvSpPr>
            <a:spLocks noGrp="1"/>
          </p:cNvSpPr>
          <p:nvPr>
            <p:ph type="title"/>
          </p:nvPr>
        </p:nvSpPr>
        <p:spPr/>
        <p:txBody>
          <a:bodyPr/>
          <a:lstStyle/>
          <a:p>
            <a:r>
              <a:rPr lang="nl-BE"/>
              <a:t>Beslissingen nemen in tijden van onzekerheid</a:t>
            </a:r>
          </a:p>
        </p:txBody>
      </p:sp>
      <p:sp>
        <p:nvSpPr>
          <p:cNvPr id="3" name="Tijdelijke aanduiding voor inhoud 2">
            <a:extLst>
              <a:ext uri="{FF2B5EF4-FFF2-40B4-BE49-F238E27FC236}">
                <a16:creationId xmlns:a16="http://schemas.microsoft.com/office/drawing/2014/main" id="{C4AF0A12-2503-4480-8CA9-829ABEF26755}"/>
              </a:ext>
            </a:extLst>
          </p:cNvPr>
          <p:cNvSpPr>
            <a:spLocks noGrp="1"/>
          </p:cNvSpPr>
          <p:nvPr>
            <p:ph idx="1"/>
          </p:nvPr>
        </p:nvSpPr>
        <p:spPr/>
        <p:txBody>
          <a:bodyPr vert="horz" lIns="91440" tIns="45720" rIns="91440" bIns="45720" rtlCol="0" anchor="t">
            <a:normAutofit fontScale="92500"/>
          </a:bodyPr>
          <a:lstStyle/>
          <a:p>
            <a:r>
              <a:rPr lang="nl-BE"/>
              <a:t>Wijzigingen in teststrategie</a:t>
            </a:r>
          </a:p>
          <a:p>
            <a:pPr lvl="1"/>
            <a:r>
              <a:rPr lang="nl-BE"/>
              <a:t>vragen over meerwaarde </a:t>
            </a:r>
            <a:r>
              <a:rPr lang="nl-BE" err="1"/>
              <a:t>sneltesten</a:t>
            </a:r>
            <a:r>
              <a:rPr lang="nl-BE"/>
              <a:t> gezien de federale teststrategie vandaag</a:t>
            </a:r>
            <a:endParaRPr lang="nl-BE">
              <a:cs typeface="Calibri"/>
            </a:endParaRPr>
          </a:p>
          <a:p>
            <a:pPr lvl="1"/>
            <a:r>
              <a:rPr lang="nl-BE"/>
              <a:t>maar wat als het wéér verandert? </a:t>
            </a:r>
            <a:r>
              <a:rPr lang="nl-BE">
                <a:solidFill>
                  <a:srgbClr val="002060"/>
                </a:solidFill>
              </a:rPr>
              <a:t>We kiezen voor koppeling CT – </a:t>
            </a:r>
            <a:r>
              <a:rPr lang="nl-BE" err="1">
                <a:solidFill>
                  <a:srgbClr val="002060"/>
                </a:solidFill>
              </a:rPr>
              <a:t>sneltesten</a:t>
            </a:r>
            <a:r>
              <a:rPr lang="nl-BE">
                <a:solidFill>
                  <a:srgbClr val="002060"/>
                </a:solidFill>
              </a:rPr>
              <a:t> bij HR</a:t>
            </a:r>
            <a:endParaRPr lang="nl-BE">
              <a:solidFill>
                <a:srgbClr val="002060"/>
              </a:solidFill>
              <a:cs typeface="Calibri"/>
            </a:endParaRPr>
          </a:p>
          <a:p>
            <a:r>
              <a:rPr lang="nl-BE"/>
              <a:t>Voortschrijdend inzicht wetenschap</a:t>
            </a:r>
            <a:endParaRPr lang="nl-BE">
              <a:cs typeface="Calibri"/>
            </a:endParaRPr>
          </a:p>
          <a:p>
            <a:pPr lvl="1"/>
            <a:r>
              <a:rPr lang="nl-BE"/>
              <a:t>We hadden vandaag graag méér onderbouwing gezien (reacties op </a:t>
            </a:r>
            <a:r>
              <a:rPr lang="nl-BE" err="1"/>
              <a:t>webinar</a:t>
            </a:r>
            <a:r>
              <a:rPr lang="nl-BE"/>
              <a:t> Prof. Goossens)</a:t>
            </a:r>
            <a:endParaRPr lang="nl-BE">
              <a:cs typeface="Calibri"/>
            </a:endParaRPr>
          </a:p>
          <a:p>
            <a:pPr lvl="1"/>
            <a:r>
              <a:rPr lang="nl-BE"/>
              <a:t>Maar </a:t>
            </a:r>
            <a:r>
              <a:rPr lang="nl-BE">
                <a:solidFill>
                  <a:srgbClr val="002060"/>
                </a:solidFill>
              </a:rPr>
              <a:t>de antigeentesten zijn voldoende bruikbaar voor ons doel</a:t>
            </a:r>
            <a:endParaRPr lang="nl-BE">
              <a:solidFill>
                <a:srgbClr val="002060"/>
              </a:solidFill>
              <a:cs typeface="Calibri"/>
            </a:endParaRPr>
          </a:p>
          <a:p>
            <a:r>
              <a:rPr lang="nl-BE"/>
              <a:t>Virusvarianten die zich anders gedragen</a:t>
            </a:r>
            <a:endParaRPr lang="nl-BE">
              <a:cs typeface="Calibri"/>
            </a:endParaRPr>
          </a:p>
          <a:p>
            <a:pPr lvl="1"/>
            <a:r>
              <a:rPr lang="nl-BE"/>
              <a:t>Kunnen we onze </a:t>
            </a:r>
            <a:r>
              <a:rPr lang="nl-BE" err="1"/>
              <a:t>sneltesten</a:t>
            </a:r>
            <a:r>
              <a:rPr lang="nl-BE"/>
              <a:t> snel opschalen indien besmettingen exponentieel stijgen? Vb. door </a:t>
            </a:r>
            <a:r>
              <a:rPr lang="nl-BE" err="1"/>
              <a:t>CLB’ers</a:t>
            </a:r>
            <a:r>
              <a:rPr lang="nl-BE"/>
              <a:t> in te zetten naast RK? Departement Onderwijs geeft negatief advies.  </a:t>
            </a:r>
            <a:endParaRPr lang="nl-BE">
              <a:cs typeface="Calibri"/>
            </a:endParaRPr>
          </a:p>
          <a:p>
            <a:pPr lvl="1"/>
            <a:r>
              <a:rPr lang="nl-BE"/>
              <a:t>Maar: we tekenen wél een duidelijke procedure uit rond </a:t>
            </a:r>
            <a:r>
              <a:rPr lang="nl-BE" err="1"/>
              <a:t>sneltesten</a:t>
            </a:r>
            <a:r>
              <a:rPr lang="nl-BE"/>
              <a:t> bij CLB, testen door mobiele testteams</a:t>
            </a:r>
            <a:endParaRPr lang="nl-BE">
              <a:cs typeface="Calibri"/>
            </a:endParaRPr>
          </a:p>
          <a:p>
            <a:endParaRPr lang="nl-BE"/>
          </a:p>
          <a:p>
            <a:pPr lvl="1"/>
            <a:endParaRPr lang="nl-BE"/>
          </a:p>
          <a:p>
            <a:pPr lvl="1"/>
            <a:endParaRPr lang="nl-BE"/>
          </a:p>
        </p:txBody>
      </p:sp>
    </p:spTree>
    <p:extLst>
      <p:ext uri="{BB962C8B-B14F-4D97-AF65-F5344CB8AC3E}">
        <p14:creationId xmlns:p14="http://schemas.microsoft.com/office/powerpoint/2010/main" val="92945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CC15D-B12B-45B5-A1CD-5DBD605E0A80}"/>
              </a:ext>
            </a:extLst>
          </p:cNvPr>
          <p:cNvSpPr>
            <a:spLocks noGrp="1"/>
          </p:cNvSpPr>
          <p:nvPr>
            <p:ph type="title"/>
          </p:nvPr>
        </p:nvSpPr>
        <p:spPr/>
        <p:txBody>
          <a:bodyPr/>
          <a:lstStyle/>
          <a:p>
            <a:r>
              <a:rPr lang="nl-BE"/>
              <a:t>We zetten onze lijn verder uit</a:t>
            </a:r>
          </a:p>
        </p:txBody>
      </p:sp>
      <p:sp>
        <p:nvSpPr>
          <p:cNvPr id="3" name="Tijdelijke aanduiding voor inhoud 2">
            <a:extLst>
              <a:ext uri="{FF2B5EF4-FFF2-40B4-BE49-F238E27FC236}">
                <a16:creationId xmlns:a16="http://schemas.microsoft.com/office/drawing/2014/main" id="{EDA464AE-2330-4DE3-8265-B8945AEB1EAA}"/>
              </a:ext>
            </a:extLst>
          </p:cNvPr>
          <p:cNvSpPr>
            <a:spLocks noGrp="1"/>
          </p:cNvSpPr>
          <p:nvPr>
            <p:ph idx="1"/>
          </p:nvPr>
        </p:nvSpPr>
        <p:spPr/>
        <p:txBody>
          <a:bodyPr>
            <a:normAutofit fontScale="92500"/>
          </a:bodyPr>
          <a:lstStyle/>
          <a:p>
            <a:r>
              <a:rPr lang="nl-BE"/>
              <a:t>Waar we klaar zijn om de </a:t>
            </a:r>
            <a:r>
              <a:rPr lang="nl-BE" err="1"/>
              <a:t>sneltesten</a:t>
            </a:r>
            <a:r>
              <a:rPr lang="nl-BE"/>
              <a:t> uit te rollen, beginnen we. </a:t>
            </a:r>
          </a:p>
          <a:p>
            <a:r>
              <a:rPr lang="nl-BE"/>
              <a:t>We nemen zelf het initiatief om onze </a:t>
            </a:r>
            <a:r>
              <a:rPr lang="nl-BE" err="1"/>
              <a:t>sneltesten</a:t>
            </a:r>
            <a:r>
              <a:rPr lang="nl-BE"/>
              <a:t> te laten sporen met testen door mobiele teams (= efficiënt en betrouwbaar, in te zetten bij grote clusteruitbraken) en tekenen de flow uit. </a:t>
            </a:r>
          </a:p>
          <a:p>
            <a:r>
              <a:rPr lang="nl-BE"/>
              <a:t>We blijven aandringen op concrete antwoorden van overheid en wetenschap</a:t>
            </a:r>
          </a:p>
          <a:p>
            <a:pPr marL="457200" lvl="1" indent="0">
              <a:buNone/>
            </a:pPr>
            <a:endParaRPr lang="nl-BE"/>
          </a:p>
          <a:p>
            <a:pPr marL="0" indent="0">
              <a:buNone/>
            </a:pPr>
            <a:r>
              <a:rPr lang="nl-BE"/>
              <a:t>Vandaag kunnen we niet alle antwoorden geven. Maar bezorg ons jullie vragen. De stem van de medische equipes moet gehoord worden. </a:t>
            </a:r>
          </a:p>
          <a:p>
            <a:endParaRPr lang="nl-BE"/>
          </a:p>
          <a:p>
            <a:pPr marL="0" indent="0">
              <a:buNone/>
            </a:pPr>
            <a:r>
              <a:rPr lang="nl-NL" b="0" i="0">
                <a:solidFill>
                  <a:srgbClr val="2E3133"/>
                </a:solidFill>
                <a:effectLst/>
                <a:latin typeface="Roboto"/>
              </a:rPr>
              <a:t>Hou vol. Vat moed. Want het komt goed.</a:t>
            </a:r>
            <a:endParaRPr lang="nl-BE"/>
          </a:p>
        </p:txBody>
      </p:sp>
    </p:spTree>
    <p:extLst>
      <p:ext uri="{BB962C8B-B14F-4D97-AF65-F5344CB8AC3E}">
        <p14:creationId xmlns:p14="http://schemas.microsoft.com/office/powerpoint/2010/main" val="305001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6E4D9A-2E8F-4963-BCA2-5550CAC921CE}"/>
              </a:ext>
            </a:extLst>
          </p:cNvPr>
          <p:cNvSpPr>
            <a:spLocks noGrp="1"/>
          </p:cNvSpPr>
          <p:nvPr>
            <p:ph type="title"/>
          </p:nvPr>
        </p:nvSpPr>
        <p:spPr>
          <a:xfrm>
            <a:off x="466344" y="1664018"/>
            <a:ext cx="11247120" cy="2650807"/>
          </a:xfrm>
        </p:spPr>
        <p:txBody>
          <a:bodyPr>
            <a:normAutofit/>
          </a:bodyPr>
          <a:lstStyle/>
          <a:p>
            <a:pPr algn="ctr"/>
            <a:r>
              <a:rPr lang="nl-NL"/>
              <a:t>Cijfers Contact Tracing </a:t>
            </a:r>
            <a:br>
              <a:rPr lang="nl-NL"/>
            </a:br>
            <a:r>
              <a:rPr lang="nl-NL" sz="4400"/>
              <a:t>(Rebecca Cogneau)</a:t>
            </a:r>
            <a:endParaRPr lang="nl-BE" sz="4400">
              <a:highlight>
                <a:srgbClr val="FF0000"/>
              </a:highlight>
            </a:endParaRPr>
          </a:p>
        </p:txBody>
      </p:sp>
    </p:spTree>
    <p:extLst>
      <p:ext uri="{BB962C8B-B14F-4D97-AF65-F5344CB8AC3E}">
        <p14:creationId xmlns:p14="http://schemas.microsoft.com/office/powerpoint/2010/main" val="77901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6E4D9A-2E8F-4963-BCA2-5550CAC921CE}"/>
              </a:ext>
            </a:extLst>
          </p:cNvPr>
          <p:cNvSpPr>
            <a:spLocks noGrp="1"/>
          </p:cNvSpPr>
          <p:nvPr>
            <p:ph type="title"/>
          </p:nvPr>
        </p:nvSpPr>
        <p:spPr>
          <a:xfrm>
            <a:off x="466344" y="1664019"/>
            <a:ext cx="11247120" cy="1955482"/>
          </a:xfrm>
        </p:spPr>
        <p:txBody>
          <a:bodyPr>
            <a:normAutofit/>
          </a:bodyPr>
          <a:lstStyle/>
          <a:p>
            <a:pPr algn="ctr"/>
            <a:r>
              <a:rPr lang="nl-NL" sz="4400">
                <a:latin typeface="Calibri"/>
                <a:cs typeface="Calibri"/>
              </a:rPr>
              <a:t>Contact Tracing </a:t>
            </a:r>
            <a:br>
              <a:rPr lang="nl-NL" sz="4400"/>
            </a:br>
            <a:r>
              <a:rPr lang="nl-NL" sz="4400">
                <a:latin typeface="Calibri"/>
                <a:cs typeface="Calibri"/>
              </a:rPr>
              <a:t>(Els </a:t>
            </a:r>
            <a:r>
              <a:rPr lang="nl-NL" sz="4400" err="1">
                <a:latin typeface="Calibri"/>
                <a:cs typeface="Calibri"/>
              </a:rPr>
              <a:t>Dezeure</a:t>
            </a:r>
            <a:r>
              <a:rPr lang="nl-NL" sz="4400">
                <a:latin typeface="Calibri"/>
                <a:cs typeface="Calibri"/>
              </a:rPr>
              <a:t>)</a:t>
            </a:r>
            <a:endParaRPr lang="nl-BE" sz="4400">
              <a:highlight>
                <a:srgbClr val="FF0000"/>
              </a:highlight>
              <a:latin typeface="Calibri"/>
              <a:cs typeface="Calibri"/>
            </a:endParaRPr>
          </a:p>
        </p:txBody>
      </p:sp>
    </p:spTree>
    <p:extLst>
      <p:ext uri="{BB962C8B-B14F-4D97-AF65-F5344CB8AC3E}">
        <p14:creationId xmlns:p14="http://schemas.microsoft.com/office/powerpoint/2010/main" val="424412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Vragen uit voorgaand vragenuurtje ?</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lnSpc>
                <a:spcPct val="120000"/>
              </a:lnSpc>
              <a:buNone/>
            </a:pPr>
            <a:r>
              <a:rPr lang="nl-BE" sz="2400" b="1">
                <a:ea typeface="Calibri" panose="020F0502020204030204" pitchFamily="34" charset="0"/>
                <a:cs typeface="Calibri"/>
              </a:rPr>
              <a:t>Mogen/kunnen we systematische contactmomenten blijven doen nu de besmettingen weer pieken?</a:t>
            </a:r>
            <a:endParaRPr lang="nl-BE" sz="2400" b="1" i="1">
              <a:ea typeface="Calibri" panose="020F0502020204030204" pitchFamily="34" charset="0"/>
              <a:cs typeface="Calibri"/>
            </a:endParaRPr>
          </a:p>
          <a:p>
            <a:pPr marL="457200" lvl="1">
              <a:lnSpc>
                <a:spcPct val="120000"/>
              </a:lnSpc>
              <a:buNone/>
            </a:pPr>
            <a:r>
              <a:rPr lang="nl-BE" sz="2000">
                <a:ea typeface="Calibri" panose="020F0502020204030204" pitchFamily="34" charset="0"/>
                <a:cs typeface="Calibri"/>
              </a:rPr>
              <a:t>Op dit moment is er GEEN afspraak Vlaanderen-Breed om de aanpak te wijzigen.</a:t>
            </a:r>
            <a:endParaRPr lang="nl-BE" sz="2000" b="1">
              <a:ea typeface="Calibri" panose="020F0502020204030204" pitchFamily="34" charset="0"/>
              <a:cs typeface="Calibri"/>
            </a:endParaRPr>
          </a:p>
          <a:p>
            <a:pPr marL="457200" lvl="1">
              <a:lnSpc>
                <a:spcPct val="120000"/>
              </a:lnSpc>
              <a:buNone/>
            </a:pPr>
            <a:r>
              <a:rPr lang="nl-BE" sz="2000">
                <a:ea typeface="Calibri" panose="020F0502020204030204" pitchFamily="34" charset="0"/>
                <a:cs typeface="Calibri"/>
              </a:rPr>
              <a:t>Het al dan niet laten doorgaan van systematische contactmomenten, vaccinaties, … is sterk afhankelijk van de regionale situatie. De prioritering blijft behouden: in eerste instantie de vaccinaties en de CT – voor de rest kijkt men wat haalbaar is en wat veilig kan doorgaan (zie de draaiboeken CPBW en de draaiboeken van onderwijs). Ook het zich verplaatsen van en naar school valt onder deze </a:t>
            </a:r>
            <a:r>
              <a:rPr lang="nl-BE" sz="2000" err="1">
                <a:ea typeface="Calibri" panose="020F0502020204030204" pitchFamily="34" charset="0"/>
                <a:cs typeface="Calibri"/>
              </a:rPr>
              <a:t>risico-analyse</a:t>
            </a:r>
            <a:r>
              <a:rPr lang="nl-BE" sz="2000">
                <a:ea typeface="Calibri" panose="020F0502020204030204" pitchFamily="34" charset="0"/>
                <a:cs typeface="Calibri"/>
              </a:rPr>
              <a:t>.</a:t>
            </a:r>
          </a:p>
          <a:p>
            <a:pPr marL="457200" lvl="1">
              <a:lnSpc>
                <a:spcPct val="120000"/>
              </a:lnSpc>
              <a:buNone/>
            </a:pPr>
            <a:r>
              <a:rPr lang="nl-BE" sz="2000">
                <a:ea typeface="Calibri" panose="020F0502020204030204" pitchFamily="34" charset="0"/>
                <a:cs typeface="Calibri"/>
              </a:rPr>
              <a:t>Uiteraard bieden we alleen maar systematische contactmomenten en vaccinaties aan, aan groepen die op de geplande datum ook op school zijn.</a:t>
            </a:r>
          </a:p>
          <a:p>
            <a:pPr marL="0" indent="0">
              <a:lnSpc>
                <a:spcPct val="100000"/>
              </a:lnSpc>
              <a:spcBef>
                <a:spcPts val="1200"/>
              </a:spcBef>
              <a:spcAft>
                <a:spcPts val="1200"/>
              </a:spcAft>
              <a:buNone/>
            </a:pPr>
            <a:endParaRPr lang="nl-BE" sz="2400" b="1">
              <a:ea typeface="Calibri" panose="020F0502020204030204" pitchFamily="34" charset="0"/>
              <a:cs typeface="Calibri"/>
            </a:endParaRPr>
          </a:p>
          <a:p>
            <a:pPr marL="457200" lvl="1">
              <a:lnSpc>
                <a:spcPct val="100000"/>
              </a:lnSpc>
              <a:spcBef>
                <a:spcPts val="1200"/>
              </a:spcBef>
              <a:spcAft>
                <a:spcPts val="1200"/>
              </a:spcAft>
              <a:buNone/>
            </a:pPr>
            <a:endParaRPr lang="nl-BE" sz="1600">
              <a:ea typeface="Calibri" panose="020F0502020204030204" pitchFamily="34" charset="0"/>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226098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Vragen uit voorgaand vragenuurtje ?</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b="1">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rPr>
              <a:t>Wat doen we met personeel, externen, buschauffeurs, begeleiders,…?</a:t>
            </a:r>
            <a:endParaRPr lang="nl-BE" sz="2400" b="1">
              <a:ea typeface="Calibri" panose="020F0502020204030204" pitchFamily="34" charset="0"/>
              <a:cs typeface="Calibri"/>
            </a:endParaRPr>
          </a:p>
          <a:p>
            <a:pPr marL="457200" lvl="1">
              <a:lnSpc>
                <a:spcPct val="100000"/>
              </a:lnSpc>
              <a:spcBef>
                <a:spcPts val="1200"/>
              </a:spcBef>
              <a:spcAft>
                <a:spcPts val="1200"/>
              </a:spcAft>
              <a:buNone/>
            </a:pPr>
            <a:r>
              <a:rPr lang="nl-BE" sz="2000">
                <a:ea typeface="Calibri" panose="020F0502020204030204" pitchFamily="34" charset="0"/>
                <a:cs typeface="Calibri"/>
              </a:rPr>
              <a:t>We zijn dit verder aan het uitklaren – doel = zo snel mogelijk zicht krijgen op het aantal besmettingen – het lijkt ons dan ook logisch dat ook personeelsleden (breed gezien) die wij uit de CT als HRC beschouwen, aan kunnen sluiten op de </a:t>
            </a:r>
            <a:r>
              <a:rPr lang="nl-BE" sz="2000" err="1">
                <a:ea typeface="Calibri" panose="020F0502020204030204" pitchFamily="34" charset="0"/>
                <a:cs typeface="Calibri"/>
              </a:rPr>
              <a:t>sneltest</a:t>
            </a:r>
            <a:r>
              <a:rPr lang="nl-BE" sz="2000">
                <a:ea typeface="Calibri" panose="020F0502020204030204" pitchFamily="34" charset="0"/>
                <a:cs typeface="Calibri"/>
              </a:rPr>
              <a:t> op dag 1</a:t>
            </a:r>
          </a:p>
          <a:p>
            <a:pPr marL="457200" lvl="1">
              <a:lnSpc>
                <a:spcPct val="100000"/>
              </a:lnSpc>
              <a:spcBef>
                <a:spcPts val="1200"/>
              </a:spcBef>
              <a:spcAft>
                <a:spcPts val="1200"/>
              </a:spcAft>
              <a:buNone/>
            </a:pPr>
            <a:r>
              <a:rPr lang="nl-BE" sz="2000">
                <a:ea typeface="Calibri" panose="020F0502020204030204" pitchFamily="34" charset="0"/>
                <a:cs typeface="Calibri"/>
              </a:rPr>
              <a:t>Knelpunt hierbij: geen code kunnen genereren in Lars – we zoeken uit hoe de vrijwilligers van het Rode Kruis te test en het resultaat kunnen registreren via de CPTC-tool</a:t>
            </a:r>
          </a:p>
          <a:p>
            <a:pPr marL="457200" lvl="1">
              <a:lnSpc>
                <a:spcPct val="100000"/>
              </a:lnSpc>
              <a:spcBef>
                <a:spcPts val="1200"/>
              </a:spcBef>
              <a:spcAft>
                <a:spcPts val="1200"/>
              </a:spcAft>
              <a:buNone/>
            </a:pPr>
            <a:r>
              <a:rPr lang="nl-BE" sz="2000">
                <a:ea typeface="Calibri" panose="020F0502020204030204" pitchFamily="34" charset="0"/>
                <a:cs typeface="Calibri"/>
              </a:rPr>
              <a:t>De verdere CT en de procedures vallen binnen de verantwoordelijkheid van de arbeidsgeneeskundige diensten – zij zijn ook verantwoordelijk voor het genereren van de code voor de PCR-test op dag 7</a:t>
            </a:r>
          </a:p>
          <a:p>
            <a:pPr marL="457200" lvl="1">
              <a:lnSpc>
                <a:spcPct val="100000"/>
              </a:lnSpc>
              <a:spcBef>
                <a:spcPts val="1200"/>
              </a:spcBef>
              <a:spcAft>
                <a:spcPts val="1200"/>
              </a:spcAft>
              <a:buNone/>
            </a:pPr>
            <a:endParaRPr lang="nl-BE" sz="2000">
              <a:ea typeface="Calibri" panose="020F0502020204030204" pitchFamily="34" charset="0"/>
              <a:cs typeface="Calibri"/>
            </a:endParaRPr>
          </a:p>
          <a:p>
            <a:pPr marL="457200" lvl="1">
              <a:lnSpc>
                <a:spcPct val="100000"/>
              </a:lnSpc>
              <a:spcBef>
                <a:spcPts val="1200"/>
              </a:spcBef>
              <a:spcAft>
                <a:spcPts val="1200"/>
              </a:spcAft>
              <a:buNone/>
            </a:pPr>
            <a:endParaRPr lang="nl-BE" sz="1600">
              <a:ea typeface="Calibri" panose="020F0502020204030204" pitchFamily="34" charset="0"/>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44434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Stand van zaken op dit moment</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r>
              <a:rPr lang="nl-BE" sz="2400" i="1">
                <a:ea typeface="Calibri" panose="020F0502020204030204" pitchFamily="34" charset="0"/>
                <a:cs typeface="Calibri"/>
              </a:rPr>
              <a:t>- </a:t>
            </a:r>
            <a:r>
              <a:rPr lang="nl-BE" sz="2400">
                <a:ea typeface="Calibri" panose="020F0502020204030204" pitchFamily="34" charset="0"/>
                <a:cs typeface="Calibri"/>
              </a:rPr>
              <a:t>Verandering procedure in lager onderwijs:</a:t>
            </a:r>
          </a:p>
          <a:p>
            <a:pPr marL="800100" lvl="1" indent="-342900">
              <a:lnSpc>
                <a:spcPct val="120000"/>
              </a:lnSpc>
            </a:pPr>
            <a:r>
              <a:rPr lang="nl-BE" sz="2000" err="1">
                <a:ea typeface="Calibri" panose="020F0502020204030204" pitchFamily="34" charset="0"/>
                <a:cs typeface="Calibri"/>
              </a:rPr>
              <a:t>Lln</a:t>
            </a:r>
            <a:r>
              <a:rPr lang="nl-BE" sz="2000">
                <a:ea typeface="Calibri" panose="020F0502020204030204" pitchFamily="34" charset="0"/>
                <a:cs typeface="Calibri"/>
              </a:rPr>
              <a:t> lager onderwijs worden nu ook als HRC beschouwd als zij langer dan 15 min op &lt; 1,5m contact hadden met een index – reden: </a:t>
            </a:r>
            <a:r>
              <a:rPr lang="nl-BE" sz="2000" err="1">
                <a:ea typeface="Calibri" panose="020F0502020204030204" pitchFamily="34" charset="0"/>
                <a:cs typeface="Calibri"/>
              </a:rPr>
              <a:t>lln</a:t>
            </a:r>
            <a:r>
              <a:rPr lang="nl-BE" sz="2000">
                <a:ea typeface="Calibri" panose="020F0502020204030204" pitchFamily="34" charset="0"/>
                <a:cs typeface="Calibri"/>
              </a:rPr>
              <a:t> dragen geen mondmasker</a:t>
            </a:r>
          </a:p>
          <a:p>
            <a:pPr marL="800100" lvl="1" indent="-342900">
              <a:lnSpc>
                <a:spcPct val="120000"/>
              </a:lnSpc>
            </a:pPr>
            <a:r>
              <a:rPr lang="nl-BE" sz="2000">
                <a:ea typeface="Calibri" panose="020F0502020204030204" pitchFamily="34" charset="0"/>
                <a:cs typeface="Calibri"/>
              </a:rPr>
              <a:t>Dit wordt ENKEL bekeken voor de contacten INDOOR (klas, refter, bus) - dit geldt NIET voor de contacten op de speelplaats,…</a:t>
            </a:r>
          </a:p>
          <a:p>
            <a:pPr marL="800100" lvl="1" indent="-342900">
              <a:lnSpc>
                <a:spcPct val="120000"/>
              </a:lnSpc>
            </a:pPr>
            <a:r>
              <a:rPr lang="nl-BE" sz="2000" err="1">
                <a:ea typeface="Calibri" panose="020F0502020204030204" pitchFamily="34" charset="0"/>
                <a:cs typeface="Calibri"/>
              </a:rPr>
              <a:t>Lln</a:t>
            </a:r>
            <a:r>
              <a:rPr lang="nl-BE" sz="2000">
                <a:ea typeface="Calibri" panose="020F0502020204030204" pitchFamily="34" charset="0"/>
                <a:cs typeface="Calibri"/>
              </a:rPr>
              <a:t> van deze leeftijd moeten op dit moment geen afstand houden van elkaar (binnen hun bubbel – dus liefst zo klein mogelijk houden) - GEEN rekening houden met fysiek contact bij &lt; 12 jaar als apart criterium (nagevraagd bij VWVJ)</a:t>
            </a:r>
          </a:p>
          <a:p>
            <a:pPr marL="800100" lvl="1" indent="-342900">
              <a:lnSpc>
                <a:spcPct val="120000"/>
              </a:lnSpc>
            </a:pPr>
            <a:r>
              <a:rPr lang="nl-BE" sz="2000">
                <a:ea typeface="Calibri" panose="020F0502020204030204" pitchFamily="34" charset="0"/>
                <a:cs typeface="Calibri"/>
              </a:rPr>
              <a:t>Stel: geen vaste plaatsen of veel door elkaar lopen tijdens klasactiviteiten – ALLE contacten in de klas van de index = HRC</a:t>
            </a:r>
          </a:p>
          <a:p>
            <a:pPr marL="457200" lvl="1">
              <a:lnSpc>
                <a:spcPct val="120000"/>
              </a:lnSpc>
              <a:buNone/>
            </a:pPr>
            <a:endParaRPr lang="nl-BE" sz="2000">
              <a:ea typeface="Calibri" panose="020F0502020204030204" pitchFamily="34" charset="0"/>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125166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Stand van zaken op dit moment</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r>
              <a:rPr lang="nl-BE" sz="2400" i="1">
                <a:ea typeface="Calibri" panose="020F0502020204030204" pitchFamily="34" charset="0"/>
                <a:cs typeface="Calibri"/>
              </a:rPr>
              <a:t>- </a:t>
            </a:r>
            <a:r>
              <a:rPr lang="nl-BE" sz="2400">
                <a:ea typeface="Calibri" panose="020F0502020204030204" pitchFamily="34" charset="0"/>
                <a:cs typeface="Calibri"/>
              </a:rPr>
              <a:t>VWVJ heeft nog eens duidelijk uitgeschreven hoe het nu zit met de isolatie na een bevestiging van een besmetting:</a:t>
            </a:r>
          </a:p>
          <a:p>
            <a:pPr marL="800100" lvl="1" indent="-342900">
              <a:lnSpc>
                <a:spcPct val="120000"/>
              </a:lnSpc>
            </a:pPr>
            <a:r>
              <a:rPr lang="nl-BE" sz="2000">
                <a:ea typeface="Calibri" panose="020F0502020204030204" pitchFamily="34" charset="0"/>
                <a:cs typeface="Calibri"/>
              </a:rPr>
              <a:t>Asymptomatisch, maar test positief: dag van testafname = dag 0 – 10 dagen isolatie</a:t>
            </a:r>
          </a:p>
          <a:p>
            <a:pPr marL="800100" lvl="1" indent="-342900">
              <a:lnSpc>
                <a:spcPct val="120000"/>
              </a:lnSpc>
            </a:pPr>
            <a:r>
              <a:rPr lang="nl-BE" sz="2000">
                <a:ea typeface="Calibri" panose="020F0502020204030204" pitchFamily="34" charset="0"/>
                <a:cs typeface="Calibri"/>
              </a:rPr>
              <a:t>Symptomatische persoon: start van symptomen = dag 0 – 10 dagen isolatie ONAFHANKELIJK van de dag van de testafname</a:t>
            </a:r>
          </a:p>
          <a:p>
            <a:pPr marL="800100" lvl="1" indent="-342900">
              <a:lnSpc>
                <a:spcPct val="120000"/>
              </a:lnSpc>
            </a:pPr>
            <a:r>
              <a:rPr lang="nl-BE" sz="2000">
                <a:ea typeface="Calibri" panose="020F0502020204030204" pitchFamily="34" charset="0"/>
                <a:cs typeface="Calibri"/>
              </a:rPr>
              <a:t>Voor iedereen: terug activiteiten kunnen opnemen na 10 dagen isolatie, op voorwaarde dat de index 3 dagen klachtenvrij is, of de symptomen duidelijk beter zijn – de </a:t>
            </a:r>
            <a:r>
              <a:rPr lang="nl-BE" sz="2000" u="sng">
                <a:ea typeface="Calibri" panose="020F0502020204030204" pitchFamily="34" charset="0"/>
                <a:cs typeface="Calibri"/>
              </a:rPr>
              <a:t>huisarts</a:t>
            </a:r>
            <a:r>
              <a:rPr lang="nl-BE" sz="2000">
                <a:ea typeface="Calibri" panose="020F0502020204030204" pitchFamily="34" charset="0"/>
                <a:cs typeface="Calibri"/>
              </a:rPr>
              <a:t> beslist wanneer het besmettingsgevaar voldoende geweken is</a:t>
            </a:r>
          </a:p>
          <a:p>
            <a:pPr marL="342900" indent="-342900">
              <a:lnSpc>
                <a:spcPct val="120000"/>
              </a:lnSpc>
            </a:pPr>
            <a:r>
              <a:rPr lang="nl-BE" sz="2400">
                <a:ea typeface="Calibri" panose="020F0502020204030204" pitchFamily="34" charset="0"/>
                <a:cs typeface="Calibri"/>
              </a:rPr>
              <a:t>Voorlopig GEEN nieuw protocol voor de testdata – dag 1 en dag 7 blijft behouden. Er is GEEN algemene aanpassing naar testen op dag 9</a:t>
            </a:r>
          </a:p>
          <a:p>
            <a:pPr marL="800100" lvl="1" indent="-342900">
              <a:lnSpc>
                <a:spcPct val="120000"/>
              </a:lnSpc>
            </a:pPr>
            <a:r>
              <a:rPr lang="nl-BE" sz="2000">
                <a:ea typeface="Calibri" panose="020F0502020204030204" pitchFamily="34" charset="0"/>
                <a:cs typeface="Calibri"/>
              </a:rPr>
              <a:t>Aanpak bij uitbraken: wordt beslist in samenspraak met regionale gezondheidsautoriteiten</a:t>
            </a:r>
          </a:p>
          <a:p>
            <a:pPr marL="457200" lvl="1">
              <a:lnSpc>
                <a:spcPct val="120000"/>
              </a:lnSpc>
              <a:buNone/>
            </a:pPr>
            <a:endParaRPr lang="nl-BE" sz="2000">
              <a:ea typeface="Calibri" panose="020F0502020204030204" pitchFamily="34" charset="0"/>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26467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Mondmasker in 5de en 6de leerjaar</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a:ea typeface="Calibri" panose="020F0502020204030204" pitchFamily="34" charset="0"/>
              <a:cs typeface="Calibri"/>
            </a:endParaRPr>
          </a:p>
          <a:p>
            <a:pPr marL="457200" lvl="1">
              <a:lnSpc>
                <a:spcPct val="120000"/>
              </a:lnSpc>
              <a:buNone/>
            </a:pPr>
            <a:r>
              <a:rPr lang="nl-BE" sz="2000">
                <a:ea typeface="+mn-lt"/>
                <a:cs typeface="+mn-lt"/>
              </a:rPr>
              <a:t>Vanaf maandag 25 januari leraren en leerlingen van het vijfde en zesde leerjaar basisonderwijs uit voorzorg een mondmasker dragen zodra een leerling of leerkracht van de (klas)groep besmet is en in isolatie of in quarantaine moet.</a:t>
            </a:r>
            <a:endParaRPr lang="nl-BE">
              <a:ea typeface="+mn-lt"/>
              <a:cs typeface="+mn-lt"/>
            </a:endParaRPr>
          </a:p>
          <a:p>
            <a:pPr marL="457200" lvl="1">
              <a:lnSpc>
                <a:spcPct val="120000"/>
              </a:lnSpc>
              <a:buNone/>
            </a:pPr>
            <a:r>
              <a:rPr lang="nl-BE" sz="2000">
                <a:ea typeface="+mn-lt"/>
                <a:cs typeface="+mn-lt"/>
              </a:rPr>
              <a:t> In de buitenschoolse opvang gelden dezelfde maatregelen: indien een begeleider of kind uit deze leerjaren besmet is in de opvang groep. </a:t>
            </a:r>
            <a:endParaRPr lang="nl-BE">
              <a:ea typeface="+mn-lt"/>
              <a:cs typeface="+mn-lt"/>
            </a:endParaRPr>
          </a:p>
          <a:p>
            <a:pPr marL="457200" lvl="1">
              <a:lnSpc>
                <a:spcPct val="120000"/>
              </a:lnSpc>
              <a:buNone/>
            </a:pPr>
            <a:r>
              <a:rPr lang="nl-BE" sz="2000">
                <a:ea typeface="+mn-lt"/>
                <a:cs typeface="+mn-lt"/>
              </a:rPr>
              <a:t>In het buitengewoon basisonderwijs is het van toepassing in de laatstejaarsgroep voor die leerlingen voor wie het mogelijk is. Antwoorden op vragen hierover zijn te vinden op de website van het Departement Onderwijs.</a:t>
            </a:r>
            <a:endParaRPr lang="nl-BE">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3352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rosoft Teams – Steek je hand op!">
            <a:extLst>
              <a:ext uri="{FF2B5EF4-FFF2-40B4-BE49-F238E27FC236}">
                <a16:creationId xmlns:a16="http://schemas.microsoft.com/office/drawing/2014/main" id="{5D3B4466-A5B4-46EF-8350-19EA39771FD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65" r="9" b="8165"/>
          <a:stretch/>
        </p:blipFill>
        <p:spPr bwMode="auto">
          <a:xfrm>
            <a:off x="20" y="10"/>
            <a:ext cx="12191980" cy="6857990"/>
          </a:xfrm>
          <a:prstGeom prst="rect">
            <a:avLst/>
          </a:prstGeom>
          <a:solidFill>
            <a:srgbClr val="FFFFFF"/>
          </a:solidFill>
        </p:spPr>
      </p:pic>
      <p:sp>
        <p:nvSpPr>
          <p:cNvPr id="4" name="Pijl: rechts 3">
            <a:extLst>
              <a:ext uri="{FF2B5EF4-FFF2-40B4-BE49-F238E27FC236}">
                <a16:creationId xmlns:a16="http://schemas.microsoft.com/office/drawing/2014/main" id="{E870C8CA-0FA4-4BF4-8844-164B8A4BD30C}"/>
              </a:ext>
            </a:extLst>
          </p:cNvPr>
          <p:cNvSpPr/>
          <p:nvPr/>
        </p:nvSpPr>
        <p:spPr>
          <a:xfrm rot="5400000">
            <a:off x="4072980" y="4576102"/>
            <a:ext cx="1145854" cy="5280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jl: rechts 5">
            <a:extLst>
              <a:ext uri="{FF2B5EF4-FFF2-40B4-BE49-F238E27FC236}">
                <a16:creationId xmlns:a16="http://schemas.microsoft.com/office/drawing/2014/main" id="{F8B9DC34-EDE3-43ED-84D0-860B6C8DA4B5}"/>
              </a:ext>
            </a:extLst>
          </p:cNvPr>
          <p:cNvSpPr/>
          <p:nvPr/>
        </p:nvSpPr>
        <p:spPr>
          <a:xfrm rot="5400000">
            <a:off x="6040925" y="3993010"/>
            <a:ext cx="2312046" cy="52804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ijl: rechts 6">
            <a:extLst>
              <a:ext uri="{FF2B5EF4-FFF2-40B4-BE49-F238E27FC236}">
                <a16:creationId xmlns:a16="http://schemas.microsoft.com/office/drawing/2014/main" id="{A2BBC9E8-9C24-4783-AD9B-3D0752018A1E}"/>
              </a:ext>
            </a:extLst>
          </p:cNvPr>
          <p:cNvSpPr/>
          <p:nvPr/>
        </p:nvSpPr>
        <p:spPr>
          <a:xfrm rot="5400000">
            <a:off x="4170334" y="3993008"/>
            <a:ext cx="2312045" cy="5280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ijl: rechts 7">
            <a:extLst>
              <a:ext uri="{FF2B5EF4-FFF2-40B4-BE49-F238E27FC236}">
                <a16:creationId xmlns:a16="http://schemas.microsoft.com/office/drawing/2014/main" id="{C56F8337-4AB1-40E4-B763-D038B61339F6}"/>
              </a:ext>
            </a:extLst>
          </p:cNvPr>
          <p:cNvSpPr/>
          <p:nvPr/>
        </p:nvSpPr>
        <p:spPr>
          <a:xfrm rot="5400000">
            <a:off x="7304472" y="4523017"/>
            <a:ext cx="1145854" cy="5280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EBDD7380-15CA-4100-8573-3A2D1D6CAF1C}"/>
              </a:ext>
            </a:extLst>
          </p:cNvPr>
          <p:cNvSpPr/>
          <p:nvPr/>
        </p:nvSpPr>
        <p:spPr>
          <a:xfrm>
            <a:off x="3339548" y="3429000"/>
            <a:ext cx="1431235" cy="838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Camera aan/uit</a:t>
            </a:r>
          </a:p>
        </p:txBody>
      </p:sp>
      <p:sp>
        <p:nvSpPr>
          <p:cNvPr id="10" name="Rechthoek 9">
            <a:extLst>
              <a:ext uri="{FF2B5EF4-FFF2-40B4-BE49-F238E27FC236}">
                <a16:creationId xmlns:a16="http://schemas.microsoft.com/office/drawing/2014/main" id="{1D6C920F-AF64-4FA5-98D8-BBBC19C03FF4}"/>
              </a:ext>
            </a:extLst>
          </p:cNvPr>
          <p:cNvSpPr/>
          <p:nvPr/>
        </p:nvSpPr>
        <p:spPr>
          <a:xfrm>
            <a:off x="4043949" y="2262810"/>
            <a:ext cx="1431235"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microfoon aan/uit</a:t>
            </a:r>
          </a:p>
        </p:txBody>
      </p:sp>
      <p:sp>
        <p:nvSpPr>
          <p:cNvPr id="11" name="Rechthoek 10">
            <a:extLst>
              <a:ext uri="{FF2B5EF4-FFF2-40B4-BE49-F238E27FC236}">
                <a16:creationId xmlns:a16="http://schemas.microsoft.com/office/drawing/2014/main" id="{FB3A8297-F6EA-4F06-A31D-2DA921748195}"/>
              </a:ext>
            </a:extLst>
          </p:cNvPr>
          <p:cNvSpPr/>
          <p:nvPr/>
        </p:nvSpPr>
        <p:spPr>
          <a:xfrm>
            <a:off x="6345756" y="1729606"/>
            <a:ext cx="1795669" cy="14449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Hand opsteken (stel je vragen via de chat)</a:t>
            </a:r>
          </a:p>
        </p:txBody>
      </p:sp>
      <p:sp>
        <p:nvSpPr>
          <p:cNvPr id="12" name="Rechthoek 11">
            <a:extLst>
              <a:ext uri="{FF2B5EF4-FFF2-40B4-BE49-F238E27FC236}">
                <a16:creationId xmlns:a16="http://schemas.microsoft.com/office/drawing/2014/main" id="{2BE6D447-D596-4443-8FA4-271586054B24}"/>
              </a:ext>
            </a:extLst>
          </p:cNvPr>
          <p:cNvSpPr/>
          <p:nvPr/>
        </p:nvSpPr>
        <p:spPr>
          <a:xfrm>
            <a:off x="7439558" y="3579919"/>
            <a:ext cx="2109632" cy="11458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Chatten: </a:t>
            </a:r>
            <a:r>
              <a:rPr kumimoji="0" lang="nl-BE" sz="1800" b="1" i="0" u="none" strike="noStrike" kern="1200" cap="none" spc="0" normalizeH="0" baseline="0" noProof="0">
                <a:ln>
                  <a:noFill/>
                </a:ln>
                <a:solidFill>
                  <a:prstClr val="black"/>
                </a:solidFill>
                <a:effectLst/>
                <a:uLnTx/>
                <a:uFillTx/>
                <a:latin typeface="Calibri" panose="020F0502020204030204"/>
                <a:ea typeface="+mn-ea"/>
                <a:cs typeface="+mn-cs"/>
              </a:rPr>
              <a:t>stel hier je vragen! </a:t>
            </a:r>
          </a:p>
        </p:txBody>
      </p:sp>
    </p:spTree>
    <p:extLst>
      <p:ext uri="{BB962C8B-B14F-4D97-AF65-F5344CB8AC3E}">
        <p14:creationId xmlns:p14="http://schemas.microsoft.com/office/powerpoint/2010/main" val="357396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Mondmasker in 5de en 6de leerjaar</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r>
              <a:rPr lang="nl-BE" sz="2400">
                <a:ea typeface="Calibri" panose="020F0502020204030204" pitchFamily="34" charset="0"/>
                <a:cs typeface="Calibri"/>
              </a:rPr>
              <a:t>- als iemand van de klas in Q moet door een HRC buiten de groep – extra voorzichtigheid omwille van nieuwe varianten + </a:t>
            </a:r>
            <a:r>
              <a:rPr lang="nl-BE" sz="2400" err="1">
                <a:ea typeface="Calibri" panose="020F0502020204030204" pitchFamily="34" charset="0"/>
                <a:cs typeface="Calibri"/>
              </a:rPr>
              <a:t>lln</a:t>
            </a:r>
            <a:r>
              <a:rPr lang="nl-BE" sz="2400">
                <a:ea typeface="Calibri" panose="020F0502020204030204" pitchFamily="34" charset="0"/>
                <a:cs typeface="Calibri"/>
              </a:rPr>
              <a:t> 5de en 6de leerjaar kunnen waarschijnlijk wél het mondmasker correct dragen, dus daarom iedereen van de (klas)groep draagt een mondmasker binnen en op de speelplaats tot 14 d na laatste contact (met index of persoon die in Q ging)</a:t>
            </a:r>
          </a:p>
          <a:p>
            <a:pPr marL="0" indent="0">
              <a:lnSpc>
                <a:spcPct val="120000"/>
              </a:lnSpc>
              <a:buNone/>
            </a:pPr>
            <a:r>
              <a:rPr lang="nl-BE" sz="2400">
                <a:ea typeface="Calibri" panose="020F0502020204030204" pitchFamily="34" charset="0"/>
                <a:cs typeface="Calibri"/>
              </a:rPr>
              <a:t>- als iedereen in een fase zit van mondmasker-dragen en er moet dan een CT starten – bij correct gebruik kunnen de 'buren' van een index ook als LRC ingeschaald worden</a:t>
            </a:r>
          </a:p>
          <a:p>
            <a:pPr marL="0" indent="0">
              <a:lnSpc>
                <a:spcPct val="120000"/>
              </a:lnSpc>
              <a:buNone/>
            </a:pPr>
            <a:r>
              <a:rPr lang="nl-BE" sz="2400">
                <a:ea typeface="Calibri" panose="020F0502020204030204" pitchFamily="34" charset="0"/>
                <a:cs typeface="Calibri"/>
              </a:rPr>
              <a:t>- mondmasker dragen bij sporten of zwemmen? - altijd kritisch nagaan wat op een veilige manier kan en wat de draaiboeken zeggen afhankelijk van de code waarin men zit</a:t>
            </a:r>
          </a:p>
        </p:txBody>
      </p:sp>
    </p:spTree>
    <p:extLst>
      <p:ext uri="{BB962C8B-B14F-4D97-AF65-F5344CB8AC3E}">
        <p14:creationId xmlns:p14="http://schemas.microsoft.com/office/powerpoint/2010/main" val="197212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Mondmasker in 5de en 6de leerjaar</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r>
              <a:rPr lang="nl-BE" sz="2400">
                <a:ea typeface="Calibri" panose="020F0502020204030204" pitchFamily="34" charset="0"/>
                <a:cs typeface="Calibri"/>
              </a:rPr>
              <a:t>- Er is duidelijk afgesproken dat men aan het betreffende leerjaar vraagt om een mondmasker te dragen – dus NIET enkel de kinderen van de klas (stel nodig in klas 5 B – dan automatisch mondmaskerplicht in alle andere klassen van het 5de leerjaar in die school). </a:t>
            </a:r>
          </a:p>
          <a:p>
            <a:pPr marL="0" indent="0">
              <a:lnSpc>
                <a:spcPct val="120000"/>
              </a:lnSpc>
              <a:buNone/>
            </a:pPr>
            <a:r>
              <a:rPr lang="nl-BE" sz="2400">
                <a:cs typeface="Calibri"/>
              </a:rPr>
              <a:t>- Stel iemand zat in quarantaine/isolatie voor de start van de 2 weken mondmaskers en komt bijvoorbeeld op dag 10 terug naar school – sluit aan bij de rest van dat leerjaar en draagt dan ook nog 4 dagen een mondmasker.</a:t>
            </a:r>
          </a:p>
          <a:p>
            <a:pPr marL="0" indent="0">
              <a:lnSpc>
                <a:spcPct val="120000"/>
              </a:lnSpc>
              <a:buNone/>
            </a:pPr>
            <a:r>
              <a:rPr lang="nl-BE" sz="2400">
                <a:cs typeface="Calibri"/>
              </a:rPr>
              <a:t>- Stel iemand komt uit quarantaine/isolatie als het leerjaar net 'verlost' is van het mondmasker (de nieuwkomer zit ev. nog in de 4 dagen verhoogde waakzaamheid) - de andere leerlingen moeten GEEN mondmasker dragen tijdens die 4 dagen</a:t>
            </a:r>
          </a:p>
        </p:txBody>
      </p:sp>
    </p:spTree>
    <p:extLst>
      <p:ext uri="{BB962C8B-B14F-4D97-AF65-F5344CB8AC3E}">
        <p14:creationId xmlns:p14="http://schemas.microsoft.com/office/powerpoint/2010/main" val="122917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Andere vragen</a:t>
            </a:r>
            <a:endParaRPr lang="nl-BE"/>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r>
              <a:rPr lang="nl-BE" sz="2400" b="1">
                <a:ea typeface="Calibri" panose="020F0502020204030204" pitchFamily="34" charset="0"/>
                <a:cs typeface="Calibri"/>
              </a:rPr>
              <a:t>- We krijgen soms meldingen binnen via Zorgatlas, maar zonder naam:</a:t>
            </a:r>
          </a:p>
          <a:p>
            <a:pPr marL="0" indent="0">
              <a:lnSpc>
                <a:spcPct val="120000"/>
              </a:lnSpc>
              <a:buNone/>
            </a:pPr>
            <a:r>
              <a:rPr lang="nl-BE" sz="2400">
                <a:ea typeface="Calibri" panose="020F0502020204030204" pitchFamily="34" charset="0"/>
                <a:cs typeface="Calibri"/>
              </a:rPr>
              <a:t>Dat is als men centraal ook geen naam doorkreeg van het labo, maar enkel een RR.</a:t>
            </a:r>
            <a:endParaRPr lang="nl-BE" sz="2400">
              <a:ea typeface="Calibri" panose="020F0502020204030204" pitchFamily="34" charset="0"/>
            </a:endParaRPr>
          </a:p>
          <a:p>
            <a:pPr marL="0" indent="0">
              <a:lnSpc>
                <a:spcPct val="120000"/>
              </a:lnSpc>
              <a:buNone/>
            </a:pPr>
            <a:r>
              <a:rPr lang="nl-BE" sz="2400">
                <a:ea typeface="Calibri" panose="020F0502020204030204" pitchFamily="34" charset="0"/>
                <a:cs typeface="Calibri"/>
              </a:rPr>
              <a:t>Als je klinkt op 'Lars-activiteit aanmaken', legt het systeem de link met Lars en koppelt ons systeem het RR aan een leerling. Dan moet je de naam wél zien en kan je verder werken.</a:t>
            </a:r>
            <a:endParaRPr lang="nl-BE" sz="2400">
              <a:ea typeface="Calibri" panose="020F0502020204030204" pitchFamily="34" charset="0"/>
            </a:endParaRPr>
          </a:p>
          <a:p>
            <a:pPr marL="0" indent="0">
              <a:lnSpc>
                <a:spcPct val="120000"/>
              </a:lnSpc>
              <a:buNone/>
            </a:pPr>
            <a:endParaRPr lang="nl-BE" sz="2400">
              <a:ea typeface="Calibri" panose="020F0502020204030204" pitchFamily="34" charset="0"/>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375308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08D7C-0D3A-46FC-81D1-92774C370C00}"/>
              </a:ext>
            </a:extLst>
          </p:cNvPr>
          <p:cNvSpPr>
            <a:spLocks noGrp="1"/>
          </p:cNvSpPr>
          <p:nvPr>
            <p:ph type="title"/>
          </p:nvPr>
        </p:nvSpPr>
        <p:spPr>
          <a:xfrm>
            <a:off x="466344" y="1664018"/>
            <a:ext cx="11247120" cy="2174557"/>
          </a:xfrm>
        </p:spPr>
        <p:txBody>
          <a:bodyPr/>
          <a:lstStyle/>
          <a:p>
            <a:pPr algn="ctr"/>
            <a:r>
              <a:rPr lang="nl-BE"/>
              <a:t>Ondertussen in Brussel…. </a:t>
            </a:r>
          </a:p>
        </p:txBody>
      </p:sp>
    </p:spTree>
    <p:extLst>
      <p:ext uri="{BB962C8B-B14F-4D97-AF65-F5344CB8AC3E}">
        <p14:creationId xmlns:p14="http://schemas.microsoft.com/office/powerpoint/2010/main" val="65199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Wat </a:t>
            </a:r>
            <a:r>
              <a:rPr lang="nl-BE" err="1">
                <a:latin typeface="Calibri"/>
                <a:cs typeface="Calibri"/>
              </a:rPr>
              <a:t>igv</a:t>
            </a:r>
            <a:r>
              <a:rPr lang="nl-BE">
                <a:latin typeface="Calibri"/>
                <a:cs typeface="Calibri"/>
              </a:rPr>
              <a:t> cluster .....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a:ea typeface="Calibri" panose="020F0502020204030204" pitchFamily="34" charset="0"/>
              <a:cs typeface="Calibri"/>
            </a:endParaRPr>
          </a:p>
          <a:p>
            <a:pPr marL="0" indent="0">
              <a:lnSpc>
                <a:spcPct val="120000"/>
              </a:lnSpc>
              <a:buNone/>
            </a:pPr>
            <a:r>
              <a:rPr lang="nl-BE" sz="2400">
                <a:ea typeface="Calibri" panose="020F0502020204030204" pitchFamily="34" charset="0"/>
                <a:cs typeface="Calibri"/>
              </a:rPr>
              <a:t>- We krijgen veel vragen en bemerkingen rond de diversiteit rond de procedures bij een uitbraak of het vermoeden van clusters. Ook het inzetten van testbussen brengt vragen met zich mee. Vanuit het Netwerk zoeken we naar mogelijkheden om dit wat te stroomlijnen en om daar wat helder in te zien. Ervaringen of knelpunten zijn altijd welkom. We zijn er ons van bewust dat een document rond uitbraken, clusters, … zinvol is. We werken hier aan en houden jullie op de hoogte.</a:t>
            </a:r>
            <a:endParaRPr lang="nl-BE" sz="2400" i="1">
              <a:highlight>
                <a:srgbClr val="FFFF00"/>
              </a:highlight>
              <a:ea typeface="Calibri" panose="020F0502020204030204" pitchFamily="34" charset="0"/>
              <a:cs typeface="Calibri"/>
            </a:endParaRPr>
          </a:p>
          <a:p>
            <a:pPr marL="0" indent="0">
              <a:lnSpc>
                <a:spcPct val="120000"/>
              </a:lnSpc>
              <a:buNone/>
            </a:pPr>
            <a:endParaRPr lang="nl-BE" sz="2400">
              <a:ea typeface="Calibri" panose="020F0502020204030204" pitchFamily="34" charset="0"/>
              <a:cs typeface="Calibri"/>
            </a:endParaRPr>
          </a:p>
          <a:p>
            <a:pPr marL="457200" lvl="1">
              <a:lnSpc>
                <a:spcPct val="120000"/>
              </a:lnSpc>
            </a:pPr>
            <a:endParaRPr lang="nl-BE" sz="2000">
              <a:ea typeface="Calibri" panose="020F0502020204030204" pitchFamily="34" charset="0"/>
              <a:cs typeface="Calibri"/>
            </a:endParaRPr>
          </a:p>
          <a:p>
            <a:pPr marL="0" indent="0">
              <a:lnSpc>
                <a:spcPct val="120000"/>
              </a:lnSpc>
              <a:buNone/>
            </a:pPr>
            <a:endParaRPr lang="nl-BE" sz="2400">
              <a:ea typeface="Calibri" panose="020F0502020204030204" pitchFamily="34" charset="0"/>
              <a:cs typeface="Calibri"/>
            </a:endParaRPr>
          </a:p>
          <a:p>
            <a:pPr marL="0" indent="0">
              <a:lnSpc>
                <a:spcPct val="100000"/>
              </a:lnSpc>
              <a:spcBef>
                <a:spcPts val="1200"/>
              </a:spcBef>
              <a:spcAft>
                <a:spcPts val="1200"/>
              </a:spcAft>
              <a:buNone/>
            </a:pPr>
            <a:endParaRPr lang="nl-BE" sz="2400" b="1" err="1">
              <a:ea typeface="Calibri" panose="020F0502020204030204" pitchFamily="34" charset="0"/>
              <a:cs typeface="Calibri"/>
            </a:endParaRPr>
          </a:p>
        </p:txBody>
      </p:sp>
    </p:spTree>
    <p:extLst>
      <p:ext uri="{BB962C8B-B14F-4D97-AF65-F5344CB8AC3E}">
        <p14:creationId xmlns:p14="http://schemas.microsoft.com/office/powerpoint/2010/main" val="113855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endParaRPr lang="nl-BE">
              <a:latin typeface="Calibri"/>
              <a:cs typeface="Calibri"/>
            </a:endParaRP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a:ea typeface="Calibri" panose="020F0502020204030204" pitchFamily="34" charset="0"/>
              <a:cs typeface="Calibri"/>
            </a:endParaRPr>
          </a:p>
          <a:p>
            <a:pPr marL="0" indent="0">
              <a:lnSpc>
                <a:spcPct val="120000"/>
              </a:lnSpc>
              <a:buNone/>
            </a:pPr>
            <a:r>
              <a:rPr lang="nl-BE" sz="2400">
                <a:ea typeface="Calibri" panose="020F0502020204030204" pitchFamily="34" charset="0"/>
                <a:cs typeface="Calibri"/>
              </a:rPr>
              <a:t>- We kregen vragen rond de permanenties voor CT:</a:t>
            </a:r>
          </a:p>
          <a:p>
            <a:pPr marL="800100" lvl="1" indent="-342900">
              <a:lnSpc>
                <a:spcPct val="120000"/>
              </a:lnSpc>
            </a:pPr>
            <a:r>
              <a:rPr lang="nl-BE">
                <a:ea typeface="Calibri" panose="020F0502020204030204" pitchFamily="34" charset="0"/>
                <a:cs typeface="Calibri"/>
              </a:rPr>
              <a:t>Alle positieve testen komen binnen via Zorgatlas – call-centra die ons bellen is dus een uitdovend scenario</a:t>
            </a:r>
          </a:p>
          <a:p>
            <a:pPr marL="800100" lvl="1" indent="-342900">
              <a:lnSpc>
                <a:spcPct val="120000"/>
              </a:lnSpc>
            </a:pPr>
            <a:r>
              <a:rPr lang="nl-BE">
                <a:ea typeface="Calibri" panose="020F0502020204030204" pitchFamily="34" charset="0"/>
                <a:cs typeface="Calibri"/>
              </a:rPr>
              <a:t>Permanenties tijdens de </a:t>
            </a:r>
            <a:r>
              <a:rPr lang="nl-BE" err="1">
                <a:ea typeface="Calibri" panose="020F0502020204030204" pitchFamily="34" charset="0"/>
                <a:cs typeface="Calibri"/>
              </a:rPr>
              <a:t>vakantie-periodes</a:t>
            </a:r>
            <a:r>
              <a:rPr lang="nl-BE">
                <a:ea typeface="Calibri" panose="020F0502020204030204" pitchFamily="34" charset="0"/>
                <a:cs typeface="Calibri"/>
              </a:rPr>
              <a:t>: dit ligt bij het beleid – we verwijzen hiervoor naar de nieuwsbrieven en naar de directies</a:t>
            </a:r>
          </a:p>
          <a:p>
            <a:pPr marL="457200" lvl="1">
              <a:lnSpc>
                <a:spcPct val="120000"/>
              </a:lnSpc>
            </a:pPr>
            <a:endParaRPr lang="nl-BE" sz="2000">
              <a:ea typeface="Calibri" panose="020F0502020204030204" pitchFamily="34" charset="0"/>
              <a:cs typeface="Calibri"/>
            </a:endParaRPr>
          </a:p>
          <a:p>
            <a:pPr marL="0" indent="0">
              <a:lnSpc>
                <a:spcPct val="120000"/>
              </a:lnSpc>
              <a:buNone/>
            </a:pPr>
            <a:endParaRPr lang="nl-BE" sz="2400">
              <a:ea typeface="Calibri" panose="020F0502020204030204" pitchFamily="34" charset="0"/>
              <a:cs typeface="Calibri"/>
            </a:endParaRPr>
          </a:p>
          <a:p>
            <a:pPr marL="0" indent="0">
              <a:lnSpc>
                <a:spcPct val="100000"/>
              </a:lnSpc>
              <a:spcBef>
                <a:spcPts val="1200"/>
              </a:spcBef>
              <a:spcAft>
                <a:spcPts val="1200"/>
              </a:spcAft>
              <a:buNone/>
            </a:pPr>
            <a:endParaRPr lang="nl-BE" sz="2400" b="1" err="1">
              <a:ea typeface="Calibri" panose="020F0502020204030204" pitchFamily="34" charset="0"/>
              <a:cs typeface="Calibri"/>
            </a:endParaRPr>
          </a:p>
        </p:txBody>
      </p:sp>
    </p:spTree>
    <p:extLst>
      <p:ext uri="{BB962C8B-B14F-4D97-AF65-F5344CB8AC3E}">
        <p14:creationId xmlns:p14="http://schemas.microsoft.com/office/powerpoint/2010/main" val="98679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6E4D9A-2E8F-4963-BCA2-5550CAC921CE}"/>
              </a:ext>
            </a:extLst>
          </p:cNvPr>
          <p:cNvSpPr>
            <a:spLocks noGrp="1"/>
          </p:cNvSpPr>
          <p:nvPr>
            <p:ph type="title"/>
          </p:nvPr>
        </p:nvSpPr>
        <p:spPr>
          <a:xfrm>
            <a:off x="466344" y="1664019"/>
            <a:ext cx="11247120" cy="1955482"/>
          </a:xfrm>
        </p:spPr>
        <p:txBody>
          <a:bodyPr>
            <a:normAutofit/>
          </a:bodyPr>
          <a:lstStyle/>
          <a:p>
            <a:pPr algn="ctr"/>
            <a:r>
              <a:rPr lang="nl-NL" sz="4400">
                <a:latin typeface="Calibri"/>
                <a:cs typeface="Calibri"/>
              </a:rPr>
              <a:t>LARS</a:t>
            </a:r>
            <a:br>
              <a:rPr lang="nl-NL" sz="4400"/>
            </a:br>
            <a:r>
              <a:rPr lang="nl-NL" sz="4400">
                <a:latin typeface="Calibri"/>
                <a:cs typeface="Calibri"/>
              </a:rPr>
              <a:t>(Indien vragen : Hilde </a:t>
            </a:r>
            <a:r>
              <a:rPr lang="nl-NL" sz="4400" err="1">
                <a:latin typeface="Calibri"/>
                <a:cs typeface="Calibri"/>
              </a:rPr>
              <a:t>Denys</a:t>
            </a:r>
            <a:r>
              <a:rPr lang="nl-NL" sz="4400">
                <a:latin typeface="Calibri"/>
                <a:cs typeface="Calibri"/>
              </a:rPr>
              <a:t>)</a:t>
            </a:r>
            <a:endParaRPr lang="nl-BE" sz="4400">
              <a:highlight>
                <a:srgbClr val="FF0000"/>
              </a:highlight>
              <a:latin typeface="Calibri"/>
              <a:cs typeface="Calibri"/>
            </a:endParaRPr>
          </a:p>
        </p:txBody>
      </p:sp>
    </p:spTree>
    <p:extLst>
      <p:ext uri="{BB962C8B-B14F-4D97-AF65-F5344CB8AC3E}">
        <p14:creationId xmlns:p14="http://schemas.microsoft.com/office/powerpoint/2010/main" val="218012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AFSPRAKENTOOL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buNone/>
            </a:pPr>
            <a:r>
              <a:rPr lang="nl-BE" sz="2400" b="1">
                <a:effectLst/>
                <a:ea typeface="Calibri" panose="020F0502020204030204" pitchFamily="34" charset="0"/>
              </a:rPr>
              <a:t>-</a:t>
            </a:r>
            <a:r>
              <a:rPr lang="nl-BE" sz="2400" b="1">
                <a:ea typeface="Calibri" panose="020F0502020204030204" pitchFamily="34" charset="0"/>
              </a:rPr>
              <a:t>  </a:t>
            </a:r>
            <a:r>
              <a:rPr lang="nl-BE" sz="2400">
                <a:ea typeface="+mn-lt"/>
                <a:cs typeface="+mn-lt"/>
                <a:hlinkClick r:id="rId2">
                  <a:extLst>
                    <a:ext uri="{A12FA001-AC4F-418D-AE19-62706E023703}">
                      <ahyp:hlinkClr xmlns:ahyp="http://schemas.microsoft.com/office/drawing/2018/hyperlinkcolor" val="tx"/>
                    </a:ext>
                  </a:extLst>
                </a:hlinkClick>
              </a:rPr>
              <a:t>Hoe</a:t>
            </a:r>
            <a:r>
              <a:rPr lang="nl-BE" sz="2400">
                <a:ea typeface="+mn-lt"/>
                <a:cs typeface="+mn-lt"/>
              </a:rPr>
              <a:t> maak ik een afspraak : </a:t>
            </a:r>
            <a:r>
              <a:rPr lang="nl-BE" sz="2400">
                <a:ea typeface="+mn-lt"/>
                <a:cs typeface="+mn-lt"/>
                <a:hlinkClick r:id="rId2">
                  <a:extLst>
                    <a:ext uri="{A12FA001-AC4F-418D-AE19-62706E023703}">
                      <ahyp:hlinkClr xmlns:ahyp="http://schemas.microsoft.com/office/drawing/2018/hyperlinkcolor" val="tx"/>
                    </a:ext>
                  </a:extLst>
                </a:hlinkClick>
              </a:rPr>
              <a:t>aanmaken van afspraak on Vimeo</a:t>
            </a:r>
            <a:endParaRPr lang="nl-BE">
              <a:cs typeface="Calibri"/>
            </a:endParaRPr>
          </a:p>
          <a:p>
            <a:r>
              <a:rPr lang="nl-BE" sz="2400">
                <a:ea typeface="+mn-lt"/>
                <a:cs typeface="+mn-lt"/>
                <a:hlinkClick r:id="rId3"/>
              </a:rPr>
              <a:t>Hoe</a:t>
            </a:r>
            <a:r>
              <a:rPr lang="nl-BE" sz="2400">
                <a:ea typeface="+mn-lt"/>
                <a:cs typeface="+mn-lt"/>
              </a:rPr>
              <a:t> kan ik de resultaten zien :</a:t>
            </a:r>
            <a:r>
              <a:rPr lang="nl-BE" sz="2400">
                <a:ea typeface="+mn-lt"/>
                <a:cs typeface="+mn-lt"/>
                <a:hlinkClick r:id="rId3"/>
              </a:rPr>
              <a:t>Resultaat bekijken binnen de Tool CLB on Vimeo</a:t>
            </a:r>
            <a:endParaRPr lang="nl-BE">
              <a:ea typeface="+mn-lt"/>
              <a:cs typeface="+mn-lt"/>
            </a:endParaRPr>
          </a:p>
          <a:p>
            <a:r>
              <a:rPr lang="nl-BE" sz="2400">
                <a:ea typeface="+mn-lt"/>
                <a:cs typeface="+mn-lt"/>
                <a:hlinkClick r:id="rId4"/>
              </a:rPr>
              <a:t>Hoe</a:t>
            </a:r>
            <a:r>
              <a:rPr lang="nl-BE" sz="2400">
                <a:ea typeface="+mn-lt"/>
                <a:cs typeface="+mn-lt"/>
              </a:rPr>
              <a:t> kan ik een afspraak verwijderen/ veranderen : </a:t>
            </a:r>
            <a:r>
              <a:rPr lang="nl-BE" sz="2400">
                <a:ea typeface="+mn-lt"/>
                <a:cs typeface="+mn-lt"/>
                <a:hlinkClick r:id="rId4"/>
              </a:rPr>
              <a:t>Afspraak verwijderen in Sneltesttool on Vimeo</a:t>
            </a:r>
            <a:endParaRPr lang="nl-BE"/>
          </a:p>
          <a:p>
            <a:r>
              <a:rPr lang="nl-BE" sz="2400">
                <a:ea typeface="+mn-lt"/>
                <a:cs typeface="+mn-lt"/>
              </a:rPr>
              <a:t>Rode Kruis tool : </a:t>
            </a:r>
            <a:r>
              <a:rPr lang="nl-BE" sz="2400">
                <a:ea typeface="+mn-lt"/>
                <a:cs typeface="+mn-lt"/>
                <a:hlinkClick r:id="rId5"/>
              </a:rPr>
              <a:t>Rode Kruis medewerker on Vimeo</a:t>
            </a:r>
            <a:r>
              <a:rPr lang="nl-BE">
                <a:ea typeface="+mn-lt"/>
                <a:cs typeface="+mn-lt"/>
              </a:rPr>
              <a:t> </a:t>
            </a:r>
          </a:p>
          <a:p>
            <a:r>
              <a:rPr lang="nl-BE" sz="2400">
                <a:ea typeface="+mn-lt"/>
                <a:cs typeface="+mn-lt"/>
              </a:rPr>
              <a:t>Korte handleiding : </a:t>
            </a:r>
            <a:r>
              <a:rPr lang="nl-BE" sz="2400">
                <a:ea typeface="+mn-lt"/>
                <a:cs typeface="+mn-lt"/>
                <a:hlinkClick r:id="rId6"/>
              </a:rPr>
              <a:t>VimeUhOh (vimeo.com)</a:t>
            </a:r>
            <a:endParaRPr lang="nl-BE">
              <a:cs typeface="Calibri" panose="020F0502020204030204"/>
            </a:endParaRPr>
          </a:p>
          <a:p>
            <a:endParaRPr lang="nl-BE" sz="2400">
              <a:ea typeface="Calibri" panose="020F0502020204030204" pitchFamily="34" charset="0"/>
              <a:cs typeface="Calibri"/>
            </a:endParaRPr>
          </a:p>
          <a:p>
            <a:r>
              <a:rPr lang="nl-BE" sz="2400">
                <a:ea typeface="+mn-lt"/>
                <a:cs typeface="+mn-lt"/>
              </a:rPr>
              <a:t>De link om in te loggen  :   </a:t>
            </a:r>
            <a:r>
              <a:rPr lang="nl-BE" sz="2400">
                <a:ea typeface="+mn-lt"/>
                <a:cs typeface="+mn-lt"/>
                <a:hlinkClick r:id="rId7"/>
              </a:rPr>
              <a:t>https://planning-sneltest-clb.be/login</a:t>
            </a:r>
            <a:r>
              <a:rPr lang="nl-BE" sz="2400">
                <a:ea typeface="+mn-lt"/>
                <a:cs typeface="+mn-lt"/>
              </a:rPr>
              <a:t> </a:t>
            </a:r>
            <a:endParaRPr lang="nl-BE"/>
          </a:p>
          <a:p>
            <a:pPr>
              <a:buNone/>
            </a:pPr>
            <a:endParaRPr lang="nl-BE" sz="2400" b="1">
              <a:ea typeface="Calibri" panose="020F0502020204030204" pitchFamily="34" charset="0"/>
              <a:cs typeface="Calibri"/>
            </a:endParaRPr>
          </a:p>
        </p:txBody>
      </p:sp>
      <p:pic>
        <p:nvPicPr>
          <p:cNvPr id="4" name="Afbeelding 4" descr="Afbeelding met tekst&#10;&#10;Automatisch gegenereerde beschrijving">
            <a:extLst>
              <a:ext uri="{FF2B5EF4-FFF2-40B4-BE49-F238E27FC236}">
                <a16:creationId xmlns:a16="http://schemas.microsoft.com/office/drawing/2014/main" id="{5B0D133F-5448-4A9E-B949-FF6F066631F1}"/>
              </a:ext>
            </a:extLst>
          </p:cNvPr>
          <p:cNvPicPr>
            <a:picLocks noChangeAspect="1"/>
          </p:cNvPicPr>
          <p:nvPr/>
        </p:nvPicPr>
        <p:blipFill>
          <a:blip r:embed="rId8"/>
          <a:stretch>
            <a:fillRect/>
          </a:stretch>
        </p:blipFill>
        <p:spPr>
          <a:xfrm>
            <a:off x="8718457" y="361390"/>
            <a:ext cx="2733675" cy="2190750"/>
          </a:xfrm>
          <a:prstGeom prst="rect">
            <a:avLst/>
          </a:prstGeom>
        </p:spPr>
      </p:pic>
    </p:spTree>
    <p:extLst>
      <p:ext uri="{BB962C8B-B14F-4D97-AF65-F5344CB8AC3E}">
        <p14:creationId xmlns:p14="http://schemas.microsoft.com/office/powerpoint/2010/main" val="8906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6E4D9A-2E8F-4963-BCA2-5550CAC921CE}"/>
              </a:ext>
            </a:extLst>
          </p:cNvPr>
          <p:cNvSpPr>
            <a:spLocks noGrp="1"/>
          </p:cNvSpPr>
          <p:nvPr>
            <p:ph type="title"/>
          </p:nvPr>
        </p:nvSpPr>
        <p:spPr>
          <a:xfrm>
            <a:off x="466344" y="1664019"/>
            <a:ext cx="11247120" cy="1955482"/>
          </a:xfrm>
        </p:spPr>
        <p:txBody>
          <a:bodyPr>
            <a:normAutofit/>
          </a:bodyPr>
          <a:lstStyle/>
          <a:p>
            <a:pPr algn="ctr"/>
            <a:r>
              <a:rPr lang="nl-NL" sz="4400">
                <a:latin typeface="Calibri"/>
                <a:cs typeface="Calibri"/>
              </a:rPr>
              <a:t>SNELTESTEN</a:t>
            </a:r>
            <a:br>
              <a:rPr lang="nl-NL" sz="4400"/>
            </a:br>
            <a:r>
              <a:rPr lang="nl-NL" sz="4400">
                <a:latin typeface="Calibri"/>
                <a:cs typeface="Calibri"/>
              </a:rPr>
              <a:t>(Greta </a:t>
            </a:r>
            <a:r>
              <a:rPr lang="nl-NL" sz="4400" err="1">
                <a:latin typeface="Calibri"/>
                <a:cs typeface="Calibri"/>
              </a:rPr>
              <a:t>Clarebout</a:t>
            </a:r>
            <a:r>
              <a:rPr lang="nl-NL" sz="4400">
                <a:latin typeface="Calibri"/>
                <a:cs typeface="Calibri"/>
              </a:rPr>
              <a:t>)</a:t>
            </a:r>
            <a:endParaRPr lang="nl-BE" sz="4400">
              <a:highlight>
                <a:srgbClr val="FF0000"/>
              </a:highlight>
              <a:latin typeface="Calibri"/>
              <a:cs typeface="Calibri"/>
            </a:endParaRPr>
          </a:p>
        </p:txBody>
      </p:sp>
    </p:spTree>
    <p:extLst>
      <p:ext uri="{BB962C8B-B14F-4D97-AF65-F5344CB8AC3E}">
        <p14:creationId xmlns:p14="http://schemas.microsoft.com/office/powerpoint/2010/main" val="59346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cijfers Tienen </a:t>
            </a:r>
            <a:r>
              <a:rPr lang="nl-BE" sz="3600">
                <a:latin typeface="Calibri"/>
                <a:cs typeface="Calibri"/>
              </a:rPr>
              <a:t>vanaf 11/01/21</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buNone/>
            </a:pPr>
            <a:r>
              <a:rPr lang="nl-BE" sz="2400" b="1">
                <a:ea typeface="Calibri" panose="020F0502020204030204" pitchFamily="34" charset="0"/>
                <a:cs typeface="Calibri"/>
              </a:rPr>
              <a:t>TIENEN</a:t>
            </a:r>
          </a:p>
          <a:p>
            <a:pPr>
              <a:buNone/>
            </a:pPr>
            <a:r>
              <a:rPr lang="nl-BE" sz="2400">
                <a:ea typeface="+mn-lt"/>
                <a:cs typeface="+mn-lt"/>
              </a:rPr>
              <a:t>Totaal afgenomen testen: 49  (40 </a:t>
            </a:r>
            <a:r>
              <a:rPr lang="nl-BE" sz="2400" err="1">
                <a:ea typeface="+mn-lt"/>
                <a:cs typeface="+mn-lt"/>
              </a:rPr>
              <a:t>ll</a:t>
            </a:r>
            <a:r>
              <a:rPr lang="nl-BE" sz="2400">
                <a:ea typeface="+mn-lt"/>
                <a:cs typeface="+mn-lt"/>
              </a:rPr>
              <a:t> / 9 </a:t>
            </a:r>
            <a:r>
              <a:rPr lang="nl-BE" sz="2400" err="1">
                <a:ea typeface="+mn-lt"/>
                <a:cs typeface="+mn-lt"/>
              </a:rPr>
              <a:t>leerkr</a:t>
            </a:r>
            <a:r>
              <a:rPr lang="nl-BE" sz="2400">
                <a:ea typeface="+mn-lt"/>
                <a:cs typeface="+mn-lt"/>
              </a:rPr>
              <a:t> )</a:t>
            </a:r>
            <a:br>
              <a:rPr lang="nl-BE" sz="2400">
                <a:ea typeface="+mn-lt"/>
                <a:cs typeface="+mn-lt"/>
              </a:rPr>
            </a:br>
            <a:r>
              <a:rPr lang="nl-BE" sz="2400">
                <a:ea typeface="+mn-lt"/>
                <a:cs typeface="+mn-lt"/>
              </a:rPr>
              <a:t>(vandaag :10  ) </a:t>
            </a:r>
            <a:endParaRPr lang="nl-BE">
              <a:ea typeface="+mn-lt"/>
              <a:cs typeface="+mn-lt"/>
            </a:endParaRPr>
          </a:p>
          <a:p>
            <a:pPr>
              <a:buNone/>
            </a:pPr>
            <a:r>
              <a:rPr lang="nl-BE" sz="2400">
                <a:ea typeface="+mn-lt"/>
                <a:cs typeface="+mn-lt"/>
              </a:rPr>
              <a:t>Aantal dat niet kwam opdagen: 2 </a:t>
            </a:r>
            <a:endParaRPr lang="nl-BE">
              <a:ea typeface="+mn-lt"/>
              <a:cs typeface="+mn-lt"/>
            </a:endParaRPr>
          </a:p>
          <a:p>
            <a:pPr marL="0" indent="0">
              <a:lnSpc>
                <a:spcPct val="100000"/>
              </a:lnSpc>
              <a:spcBef>
                <a:spcPts val="1200"/>
              </a:spcBef>
              <a:spcAft>
                <a:spcPts val="1200"/>
              </a:spcAft>
              <a:buNone/>
            </a:pPr>
            <a:r>
              <a:rPr lang="nl-BE" sz="2400">
                <a:ea typeface="+mn-lt"/>
                <a:cs typeface="+mn-lt"/>
              </a:rPr>
              <a:t>Aantal positieve: 5 </a:t>
            </a:r>
            <a:endParaRPr lang="nl-BE">
              <a:ea typeface="+mn-lt"/>
              <a:cs typeface="+mn-lt"/>
            </a:endParaRPr>
          </a:p>
          <a:p>
            <a:pPr>
              <a:buNone/>
            </a:pPr>
            <a:r>
              <a:rPr lang="nl-BE" sz="2400" b="1">
                <a:ea typeface="+mn-lt"/>
                <a:cs typeface="+mn-lt"/>
              </a:rPr>
              <a:t>AARSCHOT</a:t>
            </a:r>
            <a:endParaRPr lang="nl-BE" b="1"/>
          </a:p>
          <a:p>
            <a:pPr>
              <a:buNone/>
            </a:pPr>
            <a:r>
              <a:rPr lang="nl-BE" sz="2400">
                <a:ea typeface="+mn-lt"/>
                <a:cs typeface="+mn-lt"/>
              </a:rPr>
              <a:t>Totaal aantal tests: 29  (20ll/ 2 </a:t>
            </a:r>
            <a:r>
              <a:rPr lang="nl-BE" sz="2400" err="1">
                <a:ea typeface="+mn-lt"/>
                <a:cs typeface="+mn-lt"/>
              </a:rPr>
              <a:t>leerkr</a:t>
            </a:r>
            <a:r>
              <a:rPr lang="nl-BE" sz="2400">
                <a:ea typeface="+mn-lt"/>
                <a:cs typeface="+mn-lt"/>
              </a:rPr>
              <a:t>)  </a:t>
            </a:r>
            <a:endParaRPr lang="nl-BE"/>
          </a:p>
          <a:p>
            <a:pPr>
              <a:buNone/>
            </a:pPr>
            <a:r>
              <a:rPr lang="nl-BE" sz="2400">
                <a:ea typeface="+mn-lt"/>
                <a:cs typeface="+mn-lt"/>
              </a:rPr>
              <a:t>Totaal aantal geplande tests morgen: 0 </a:t>
            </a:r>
            <a:endParaRPr lang="nl-BE"/>
          </a:p>
          <a:p>
            <a:pPr>
              <a:buNone/>
            </a:pPr>
            <a:r>
              <a:rPr lang="nl-BE" sz="2400">
                <a:ea typeface="+mn-lt"/>
                <a:cs typeface="+mn-lt"/>
              </a:rPr>
              <a:t>Iedereen is komen opdagen </a:t>
            </a:r>
            <a:endParaRPr lang="nl-BE"/>
          </a:p>
          <a:p>
            <a:pPr marL="0" indent="0">
              <a:lnSpc>
                <a:spcPct val="100000"/>
              </a:lnSpc>
              <a:spcBef>
                <a:spcPts val="1200"/>
              </a:spcBef>
              <a:spcAft>
                <a:spcPts val="1200"/>
              </a:spcAft>
              <a:buNone/>
            </a:pPr>
            <a:r>
              <a:rPr lang="nl-BE" sz="2400">
                <a:ea typeface="+mn-lt"/>
                <a:cs typeface="+mn-lt"/>
              </a:rPr>
              <a:t>Aantal positieven: 0 </a:t>
            </a:r>
            <a:endParaRPr lang="nl-BE"/>
          </a:p>
          <a:p>
            <a:pPr marL="0" indent="0">
              <a:lnSpc>
                <a:spcPct val="100000"/>
              </a:lnSpc>
              <a:spcBef>
                <a:spcPts val="1200"/>
              </a:spcBef>
              <a:spcAft>
                <a:spcPts val="1200"/>
              </a:spcAft>
              <a:buNone/>
            </a:pPr>
            <a:endParaRPr lang="nl-BE" sz="2400">
              <a:ea typeface="+mn-lt"/>
              <a:cs typeface="+mn-lt"/>
            </a:endParaRPr>
          </a:p>
        </p:txBody>
      </p:sp>
    </p:spTree>
    <p:extLst>
      <p:ext uri="{BB962C8B-B14F-4D97-AF65-F5344CB8AC3E}">
        <p14:creationId xmlns:p14="http://schemas.microsoft.com/office/powerpoint/2010/main" val="334881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46424-B697-42EC-BA5C-CCFAA86EB0D3}"/>
              </a:ext>
            </a:extLst>
          </p:cNvPr>
          <p:cNvSpPr>
            <a:spLocks noGrp="1"/>
          </p:cNvSpPr>
          <p:nvPr>
            <p:ph type="title"/>
          </p:nvPr>
        </p:nvSpPr>
        <p:spPr/>
        <p:txBody>
          <a:bodyPr/>
          <a:lstStyle/>
          <a:p>
            <a:r>
              <a:rPr lang="nl-NL"/>
              <a:t>Ik heb nog een vraag!</a:t>
            </a:r>
            <a:endParaRPr lang="nl-BE"/>
          </a:p>
        </p:txBody>
      </p:sp>
      <p:sp>
        <p:nvSpPr>
          <p:cNvPr id="3" name="Tijdelijke aanduiding voor inhoud 2">
            <a:extLst>
              <a:ext uri="{FF2B5EF4-FFF2-40B4-BE49-F238E27FC236}">
                <a16:creationId xmlns:a16="http://schemas.microsoft.com/office/drawing/2014/main" id="{4995D6C2-F640-49C9-8F56-9898199D3EE3}"/>
              </a:ext>
            </a:extLst>
          </p:cNvPr>
          <p:cNvSpPr>
            <a:spLocks noGrp="1"/>
          </p:cNvSpPr>
          <p:nvPr>
            <p:ph idx="1"/>
          </p:nvPr>
        </p:nvSpPr>
        <p:spPr>
          <a:xfrm>
            <a:off x="399288" y="1491176"/>
            <a:ext cx="11323320" cy="5176910"/>
          </a:xfrm>
        </p:spPr>
        <p:txBody>
          <a:bodyPr>
            <a:normAutofit fontScale="70000" lnSpcReduction="20000"/>
          </a:bodyPr>
          <a:lstStyle/>
          <a:p>
            <a:pPr marL="0" indent="0">
              <a:buNone/>
            </a:pPr>
            <a:r>
              <a:rPr lang="nl-NL" sz="4600">
                <a:highlight>
                  <a:srgbClr val="FFFF00"/>
                </a:highlight>
              </a:rPr>
              <a:t>Over contact </a:t>
            </a:r>
            <a:r>
              <a:rPr lang="nl-NL" sz="4600" err="1">
                <a:highlight>
                  <a:srgbClr val="FFFF00"/>
                </a:highlight>
              </a:rPr>
              <a:t>tracing</a:t>
            </a:r>
            <a:r>
              <a:rPr lang="nl-NL" sz="4600">
                <a:highlight>
                  <a:srgbClr val="FFFF00"/>
                </a:highlight>
              </a:rPr>
              <a:t>, over maatregelen, over de </a:t>
            </a:r>
            <a:r>
              <a:rPr lang="nl-NL" sz="4600" err="1">
                <a:highlight>
                  <a:srgbClr val="FFFF00"/>
                </a:highlight>
              </a:rPr>
              <a:t>sneltesten</a:t>
            </a:r>
            <a:r>
              <a:rPr lang="nl-NL" sz="4600">
                <a:highlight>
                  <a:srgbClr val="FFFF00"/>
                </a:highlight>
              </a:rPr>
              <a:t>….</a:t>
            </a:r>
          </a:p>
          <a:p>
            <a:pPr marL="0" indent="0">
              <a:buNone/>
            </a:pPr>
            <a:endParaRPr lang="nl-NL" sz="4600"/>
          </a:p>
          <a:p>
            <a:pPr marL="0" indent="0">
              <a:buNone/>
            </a:pPr>
            <a:r>
              <a:rPr lang="nl-NL"/>
              <a:t>Inhoudelijk draaiboek, CPBW draaiboek en </a:t>
            </a:r>
            <a:r>
              <a:rPr lang="nl-NL" err="1"/>
              <a:t>FAQs</a:t>
            </a:r>
            <a:r>
              <a:rPr lang="nl-NL"/>
              <a:t> voor </a:t>
            </a:r>
            <a:r>
              <a:rPr lang="nl-NL" err="1"/>
              <a:t>CLB’ers</a:t>
            </a:r>
            <a:r>
              <a:rPr lang="nl-NL"/>
              <a:t>: </a:t>
            </a:r>
            <a:r>
              <a:rPr lang="nl-NL" sz="3800">
                <a:hlinkClick r:id="rId2"/>
              </a:rPr>
              <a:t>www.mijnvclb.be/corona</a:t>
            </a:r>
            <a:r>
              <a:rPr lang="nl-NL" sz="3800"/>
              <a:t> </a:t>
            </a:r>
          </a:p>
          <a:p>
            <a:pPr marL="0" indent="0">
              <a:buNone/>
            </a:pPr>
            <a:endParaRPr lang="nl-NL"/>
          </a:p>
          <a:p>
            <a:pPr marL="0" indent="0">
              <a:buNone/>
            </a:pPr>
            <a:r>
              <a:rPr lang="nl-NL" sz="2900"/>
              <a:t>Je hebt toegang tot het contact </a:t>
            </a:r>
            <a:r>
              <a:rPr lang="nl-NL" sz="2900" err="1"/>
              <a:t>tracing</a:t>
            </a:r>
            <a:r>
              <a:rPr lang="nl-NL" sz="2900"/>
              <a:t> forum (MS Teams) als je je voor dit vragenuurtje inschreef </a:t>
            </a:r>
          </a:p>
          <a:p>
            <a:pPr marL="914400" lvl="2" indent="-457200">
              <a:spcBef>
                <a:spcPts val="1000"/>
              </a:spcBef>
            </a:pPr>
            <a:r>
              <a:rPr lang="nl-NL" sz="2500"/>
              <a:t>Je vindt op het forum praktijkvoorbeelden van andere centra en hun antwoorden op vragen</a:t>
            </a:r>
          </a:p>
          <a:p>
            <a:pPr marL="914400" lvl="2" indent="-457200">
              <a:spcBef>
                <a:spcPts val="1000"/>
              </a:spcBef>
            </a:pPr>
            <a:r>
              <a:rPr lang="nl-NL" sz="2500"/>
              <a:t>Je kan er zelf op posten</a:t>
            </a:r>
          </a:p>
          <a:p>
            <a:pPr marL="914400" lvl="2" indent="-457200">
              <a:spcBef>
                <a:spcPts val="1000"/>
              </a:spcBef>
            </a:pPr>
            <a:r>
              <a:rPr lang="nl-NL" sz="2500"/>
              <a:t>4 kanalen: inhoudelijk / middelen / organisatorisch / </a:t>
            </a:r>
            <a:r>
              <a:rPr lang="nl-NL" sz="2500" err="1"/>
              <a:t>sneltesten</a:t>
            </a:r>
            <a:endParaRPr lang="nl-NL" sz="2500"/>
          </a:p>
          <a:p>
            <a:endParaRPr lang="nl-BE"/>
          </a:p>
          <a:p>
            <a:pPr marL="0" indent="0">
              <a:buNone/>
            </a:pPr>
            <a:r>
              <a:rPr lang="nl-BE"/>
              <a:t>Vind je het antwoord nog niet?</a:t>
            </a:r>
          </a:p>
          <a:p>
            <a:pPr marL="914400" lvl="2" indent="-457200">
              <a:spcBef>
                <a:spcPts val="1000"/>
              </a:spcBef>
            </a:pPr>
            <a:r>
              <a:rPr lang="nl-BE" sz="2600"/>
              <a:t>stuur een mail naar </a:t>
            </a:r>
            <a:r>
              <a:rPr lang="nl-BE" sz="2600" b="1">
                <a:solidFill>
                  <a:schemeClr val="accent1"/>
                </a:solidFill>
                <a:hlinkClick r:id="rId3">
                  <a:extLst>
                    <a:ext uri="{A12FA001-AC4F-418D-AE19-62706E023703}">
                      <ahyp:hlinkClr xmlns:ahyp="http://schemas.microsoft.com/office/drawing/2018/hyperlinkcolor" val="tx"/>
                    </a:ext>
                  </a:extLst>
                </a:hlinkClick>
              </a:rPr>
              <a:t>contact.tracing@vrijclbnetwerk.be</a:t>
            </a:r>
            <a:r>
              <a:rPr lang="nl-BE" sz="2600" b="1">
                <a:solidFill>
                  <a:schemeClr val="accent1"/>
                </a:solidFill>
              </a:rPr>
              <a:t> </a:t>
            </a:r>
          </a:p>
          <a:p>
            <a:pPr marL="914400" lvl="2" indent="-457200">
              <a:spcBef>
                <a:spcPts val="1000"/>
              </a:spcBef>
            </a:pPr>
            <a:r>
              <a:rPr lang="nl-BE" sz="2600"/>
              <a:t>bemand door een team van medewerkers Vrij CLB Netwerk Schaarbeek</a:t>
            </a:r>
          </a:p>
          <a:p>
            <a:pPr marL="0" indent="0">
              <a:buNone/>
            </a:pPr>
            <a:endParaRPr lang="nl-BE"/>
          </a:p>
          <a:p>
            <a:pPr marL="0" indent="0">
              <a:buNone/>
            </a:pPr>
            <a:r>
              <a:rPr lang="nl-BE"/>
              <a:t>Tip: lees zeker onze (wekelijkse) </a:t>
            </a:r>
            <a:r>
              <a:rPr lang="nl-BE" b="1"/>
              <a:t>Vrij CLB Netwerk nieuwsbrief </a:t>
            </a:r>
            <a:r>
              <a:rPr lang="nl-BE"/>
              <a:t>en </a:t>
            </a:r>
            <a:r>
              <a:rPr lang="nl-NL" b="1"/>
              <a:t>extra Corona nieuwsbrieven</a:t>
            </a:r>
            <a:endParaRPr lang="nl-BE"/>
          </a:p>
        </p:txBody>
      </p:sp>
    </p:spTree>
    <p:extLst>
      <p:ext uri="{BB962C8B-B14F-4D97-AF65-F5344CB8AC3E}">
        <p14:creationId xmlns:p14="http://schemas.microsoft.com/office/powerpoint/2010/main" val="395214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evaluatie Tienen- Aarschot</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00000"/>
              </a:lnSpc>
              <a:spcBef>
                <a:spcPts val="1200"/>
              </a:spcBef>
              <a:spcAft>
                <a:spcPts val="1200"/>
              </a:spcAft>
              <a:buNone/>
            </a:pPr>
            <a:r>
              <a:rPr lang="nl-BE" sz="2400">
                <a:ea typeface="+mn-lt"/>
                <a:cs typeface="+mn-lt"/>
              </a:rPr>
              <a:t>- Lagere school  : vooral grotere groepen </a:t>
            </a:r>
            <a:br>
              <a:rPr lang="nl-BE" sz="2400">
                <a:ea typeface="+mn-lt"/>
                <a:cs typeface="+mn-lt"/>
              </a:rPr>
            </a:br>
            <a:r>
              <a:rPr lang="nl-BE" sz="2400">
                <a:ea typeface="+mn-lt"/>
                <a:cs typeface="+mn-lt"/>
              </a:rPr>
              <a:t>  Secundair : vooral individuen</a:t>
            </a:r>
          </a:p>
          <a:p>
            <a:pPr marL="0" indent="0">
              <a:lnSpc>
                <a:spcPct val="100000"/>
              </a:lnSpc>
              <a:spcBef>
                <a:spcPts val="1200"/>
              </a:spcBef>
              <a:spcAft>
                <a:spcPts val="1200"/>
              </a:spcAft>
              <a:buNone/>
            </a:pPr>
            <a:r>
              <a:rPr lang="nl-BE" sz="2400">
                <a:ea typeface="+mn-lt"/>
                <a:cs typeface="+mn-lt"/>
              </a:rPr>
              <a:t>- RODE KRUIS :</a:t>
            </a:r>
            <a:br>
              <a:rPr lang="nl-BE" sz="2400">
                <a:ea typeface="+mn-lt"/>
                <a:cs typeface="+mn-lt"/>
              </a:rPr>
            </a:br>
            <a:r>
              <a:rPr lang="nl-BE" sz="2400">
                <a:ea typeface="+mn-lt"/>
                <a:cs typeface="+mn-lt"/>
              </a:rPr>
              <a:t>  Samenwerking Rode Kruis : zeer goed </a:t>
            </a:r>
            <a:br>
              <a:rPr lang="nl-BE" sz="2400">
                <a:ea typeface="+mn-lt"/>
                <a:cs typeface="+mn-lt"/>
              </a:rPr>
            </a:br>
            <a:r>
              <a:rPr lang="nl-BE" sz="2400">
                <a:ea typeface="+mn-lt"/>
                <a:cs typeface="+mn-lt"/>
              </a:rPr>
              <a:t>  Opleiding van de vrijwilligers : goed – vrijwilligers zijn enthousiast </a:t>
            </a:r>
            <a:br>
              <a:rPr lang="nl-BE" sz="2400">
                <a:ea typeface="+mn-lt"/>
                <a:cs typeface="+mn-lt"/>
              </a:rPr>
            </a:br>
            <a:r>
              <a:rPr lang="nl-BE" sz="2400">
                <a:cs typeface="Calibri"/>
              </a:rPr>
              <a:t>  tip : Verantwoordelijke Rode Kruis vrijwilliger als aanspreekpunt</a:t>
            </a:r>
          </a:p>
          <a:p>
            <a:pPr marL="0" indent="0">
              <a:lnSpc>
                <a:spcPct val="100000"/>
              </a:lnSpc>
              <a:spcBef>
                <a:spcPts val="1200"/>
              </a:spcBef>
              <a:spcAft>
                <a:spcPts val="1200"/>
              </a:spcAft>
              <a:buNone/>
            </a:pPr>
            <a:r>
              <a:rPr lang="nl-BE" sz="2400">
                <a:cs typeface="Calibri"/>
              </a:rPr>
              <a:t>- ERVARING CLB :</a:t>
            </a:r>
            <a:br>
              <a:rPr lang="nl-BE" sz="2400">
                <a:cs typeface="Calibri"/>
              </a:rPr>
            </a:br>
            <a:r>
              <a:rPr lang="nl-BE" sz="2400">
                <a:cs typeface="Calibri"/>
              </a:rPr>
              <a:t>   Aanvankelijk frustraties (IT,..), praktische bezwaren, ongerustheid </a:t>
            </a:r>
            <a:br>
              <a:rPr lang="nl-BE" sz="2400">
                <a:cs typeface="Calibri"/>
              </a:rPr>
            </a:br>
            <a:r>
              <a:rPr lang="nl-BE" sz="2400">
                <a:cs typeface="Calibri"/>
              </a:rPr>
              <a:t>   Eens gestart : zien van voordelen </a:t>
            </a:r>
          </a:p>
          <a:p>
            <a:pPr marL="0" indent="0">
              <a:lnSpc>
                <a:spcPct val="100000"/>
              </a:lnSpc>
              <a:spcBef>
                <a:spcPts val="1200"/>
              </a:spcBef>
              <a:spcAft>
                <a:spcPts val="1200"/>
              </a:spcAft>
              <a:buNone/>
            </a:pPr>
            <a:endParaRPr lang="nl-BE" sz="2400">
              <a:cs typeface="Calibri"/>
            </a:endParaRPr>
          </a:p>
        </p:txBody>
      </p:sp>
    </p:spTree>
    <p:extLst>
      <p:ext uri="{BB962C8B-B14F-4D97-AF65-F5344CB8AC3E}">
        <p14:creationId xmlns:p14="http://schemas.microsoft.com/office/powerpoint/2010/main" val="427505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cijfers Gent</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lnSpc>
                <a:spcPct val="100000"/>
              </a:lnSpc>
              <a:spcBef>
                <a:spcPts val="1200"/>
              </a:spcBef>
              <a:spcAft>
                <a:spcPts val="1200"/>
              </a:spcAft>
              <a:buNone/>
            </a:pPr>
            <a:r>
              <a:rPr lang="nl-BE" sz="2400" b="1">
                <a:effectLst/>
                <a:ea typeface="Calibri" panose="020F0502020204030204" pitchFamily="34" charset="0"/>
              </a:rPr>
              <a:t>-</a:t>
            </a:r>
            <a:r>
              <a:rPr lang="nl-BE" sz="2400" b="1">
                <a:ea typeface="Calibri" panose="020F0502020204030204" pitchFamily="34" charset="0"/>
              </a:rPr>
              <a:t>  </a:t>
            </a:r>
            <a:endParaRPr lang="nl-BE" sz="2400" b="1">
              <a:ea typeface="Calibri" panose="020F0502020204030204" pitchFamily="34" charset="0"/>
              <a:cs typeface="Calibri"/>
            </a:endParaRPr>
          </a:p>
        </p:txBody>
      </p:sp>
      <p:graphicFrame>
        <p:nvGraphicFramePr>
          <p:cNvPr id="5" name="Tabel 4">
            <a:extLst>
              <a:ext uri="{FF2B5EF4-FFF2-40B4-BE49-F238E27FC236}">
                <a16:creationId xmlns:a16="http://schemas.microsoft.com/office/drawing/2014/main" id="{7B9D5F99-4A62-4D08-AD0B-28753145FFB4}"/>
              </a:ext>
            </a:extLst>
          </p:cNvPr>
          <p:cNvGraphicFramePr>
            <a:graphicFrameLocks noGrp="1"/>
          </p:cNvGraphicFramePr>
          <p:nvPr>
            <p:extLst>
              <p:ext uri="{D42A27DB-BD31-4B8C-83A1-F6EECF244321}">
                <p14:modId xmlns:p14="http://schemas.microsoft.com/office/powerpoint/2010/main" val="3733584445"/>
              </p:ext>
            </p:extLst>
          </p:nvPr>
        </p:nvGraphicFramePr>
        <p:xfrm>
          <a:off x="45904" y="335969"/>
          <a:ext cx="12192000" cy="6149340"/>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3264284983"/>
                    </a:ext>
                  </a:extLst>
                </a:gridCol>
                <a:gridCol w="2438400">
                  <a:extLst>
                    <a:ext uri="{9D8B030D-6E8A-4147-A177-3AD203B41FA5}">
                      <a16:colId xmlns:a16="http://schemas.microsoft.com/office/drawing/2014/main" val="2398799152"/>
                    </a:ext>
                  </a:extLst>
                </a:gridCol>
                <a:gridCol w="2438400">
                  <a:extLst>
                    <a:ext uri="{9D8B030D-6E8A-4147-A177-3AD203B41FA5}">
                      <a16:colId xmlns:a16="http://schemas.microsoft.com/office/drawing/2014/main" val="1378269587"/>
                    </a:ext>
                  </a:extLst>
                </a:gridCol>
                <a:gridCol w="2438400">
                  <a:extLst>
                    <a:ext uri="{9D8B030D-6E8A-4147-A177-3AD203B41FA5}">
                      <a16:colId xmlns:a16="http://schemas.microsoft.com/office/drawing/2014/main" val="3101439971"/>
                    </a:ext>
                  </a:extLst>
                </a:gridCol>
                <a:gridCol w="2438400">
                  <a:extLst>
                    <a:ext uri="{9D8B030D-6E8A-4147-A177-3AD203B41FA5}">
                      <a16:colId xmlns:a16="http://schemas.microsoft.com/office/drawing/2014/main" val="4011470229"/>
                    </a:ext>
                  </a:extLst>
                </a:gridCol>
              </a:tblGrid>
              <a:tr h="200025">
                <a:tc>
                  <a:txBody>
                    <a:bodyPr/>
                    <a:lstStyle/>
                    <a:p>
                      <a:pPr algn="ctr"/>
                      <a:r>
                        <a:rPr lang="nl-NL" sz="1000">
                          <a:effectLst/>
                        </a:rPr>
                        <a:t>Dag</a:t>
                      </a:r>
                      <a:endParaRPr lang="nl-NL">
                        <a:effectLst/>
                      </a:endParaRPr>
                    </a:p>
                  </a:txBody>
                  <a:tcPr marL="28575" marR="28575" marT="19050" marB="19050" anchor="b"/>
                </a:tc>
                <a:tc>
                  <a:txBody>
                    <a:bodyPr/>
                    <a:lstStyle/>
                    <a:p>
                      <a:pPr algn="ctr"/>
                      <a:r>
                        <a:rPr lang="nl-NL" sz="1000">
                          <a:effectLst/>
                        </a:rPr>
                        <a:t>Aantal tests (totaal)</a:t>
                      </a:r>
                      <a:endParaRPr lang="nl-NL">
                        <a:effectLst/>
                      </a:endParaRPr>
                    </a:p>
                  </a:txBody>
                  <a:tcPr marL="28575" marR="28575" marT="19050" marB="19050" anchor="b"/>
                </a:tc>
                <a:tc>
                  <a:txBody>
                    <a:bodyPr/>
                    <a:lstStyle/>
                    <a:p>
                      <a:pPr algn="ctr"/>
                      <a:r>
                        <a:rPr lang="nl-NL" sz="1000">
                          <a:effectLst/>
                        </a:rPr>
                        <a:t>Aantal positief</a:t>
                      </a:r>
                      <a:endParaRPr lang="nl-NL">
                        <a:effectLst/>
                      </a:endParaRPr>
                    </a:p>
                  </a:txBody>
                  <a:tcPr marL="28575" marR="28575" marT="19050" marB="19050" anchor="b"/>
                </a:tc>
                <a:tc>
                  <a:txBody>
                    <a:bodyPr/>
                    <a:lstStyle/>
                    <a:p>
                      <a:pPr algn="ctr"/>
                      <a:r>
                        <a:rPr lang="nl-NL" sz="1000">
                          <a:effectLst/>
                        </a:rPr>
                        <a:t>Aantal leerkrachten/personeel</a:t>
                      </a:r>
                      <a:endParaRPr lang="nl-NL">
                        <a:effectLst/>
                      </a:endParaRPr>
                    </a:p>
                  </a:txBody>
                  <a:tcPr marL="28575" marR="28575" marT="19050" marB="19050" anchor="b"/>
                </a:tc>
                <a:tc>
                  <a:txBody>
                    <a:bodyPr/>
                    <a:lstStyle/>
                    <a:p>
                      <a:pPr algn="ctr"/>
                      <a:r>
                        <a:rPr lang="nl-NL" sz="1000">
                          <a:effectLst/>
                        </a:rPr>
                        <a:t>Aantal leerlingen</a:t>
                      </a:r>
                      <a:endParaRPr lang="nl-NL">
                        <a:effectLst/>
                      </a:endParaRPr>
                    </a:p>
                  </a:txBody>
                  <a:tcPr marL="28575" marR="28575" marT="19050" marB="19050" anchor="b"/>
                </a:tc>
                <a:extLst>
                  <a:ext uri="{0D108BD9-81ED-4DB2-BD59-A6C34878D82A}">
                    <a16:rowId xmlns:a16="http://schemas.microsoft.com/office/drawing/2014/main" val="182204096"/>
                  </a:ext>
                </a:extLst>
              </a:tr>
              <a:tr h="200025">
                <a:tc>
                  <a:txBody>
                    <a:bodyPr/>
                    <a:lstStyle/>
                    <a:p>
                      <a:pPr algn="ctr"/>
                      <a:r>
                        <a:rPr lang="nl-NL" sz="1000">
                          <a:effectLst/>
                        </a:rPr>
                        <a:t>2020-12-18</a:t>
                      </a:r>
                      <a:endParaRPr lang="nl-NL">
                        <a:effectLst/>
                      </a:endParaRPr>
                    </a:p>
                  </a:txBody>
                  <a:tcPr marL="28575" marR="28575" marT="19050" marB="19050" anchor="b"/>
                </a:tc>
                <a:tc>
                  <a:txBody>
                    <a:bodyPr/>
                    <a:lstStyle/>
                    <a:p>
                      <a:pPr algn="ctr"/>
                      <a:r>
                        <a:rPr lang="nl-NL" sz="1000">
                          <a:effectLst/>
                        </a:rPr>
                        <a:t>2</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2</a:t>
                      </a:r>
                      <a:endParaRPr lang="nl-NL">
                        <a:effectLst/>
                      </a:endParaRPr>
                    </a:p>
                  </a:txBody>
                  <a:tcPr marL="28575" marR="28575" marT="19050" marB="19050" anchor="b"/>
                </a:tc>
                <a:extLst>
                  <a:ext uri="{0D108BD9-81ED-4DB2-BD59-A6C34878D82A}">
                    <a16:rowId xmlns:a16="http://schemas.microsoft.com/office/drawing/2014/main" val="1851070993"/>
                  </a:ext>
                </a:extLst>
              </a:tr>
              <a:tr h="200025">
                <a:tc>
                  <a:txBody>
                    <a:bodyPr/>
                    <a:lstStyle/>
                    <a:p>
                      <a:pPr algn="ctr"/>
                      <a:r>
                        <a:rPr lang="nl-NL" sz="1000">
                          <a:effectLst/>
                        </a:rPr>
                        <a:t>2021-01-04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1681080657"/>
                  </a:ext>
                </a:extLst>
              </a:tr>
              <a:tr h="200025">
                <a:tc>
                  <a:txBody>
                    <a:bodyPr/>
                    <a:lstStyle/>
                    <a:p>
                      <a:pPr algn="ctr"/>
                      <a:r>
                        <a:rPr lang="nl-NL" sz="1000">
                          <a:effectLst/>
                        </a:rPr>
                        <a:t>2021-01-05</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3796527120"/>
                  </a:ext>
                </a:extLst>
              </a:tr>
              <a:tr h="200025">
                <a:tc>
                  <a:txBody>
                    <a:bodyPr/>
                    <a:lstStyle/>
                    <a:p>
                      <a:pPr algn="ctr"/>
                      <a:r>
                        <a:rPr lang="nl-NL" sz="1000">
                          <a:effectLst/>
                        </a:rPr>
                        <a:t>2021-01-06</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2843637364"/>
                  </a:ext>
                </a:extLst>
              </a:tr>
              <a:tr h="200025">
                <a:tc>
                  <a:txBody>
                    <a:bodyPr/>
                    <a:lstStyle/>
                    <a:p>
                      <a:pPr algn="ctr"/>
                      <a:r>
                        <a:rPr lang="nl-NL" sz="1000">
                          <a:effectLst/>
                        </a:rPr>
                        <a:t>2021-01-07</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2527330094"/>
                  </a:ext>
                </a:extLst>
              </a:tr>
              <a:tr h="200025">
                <a:tc>
                  <a:txBody>
                    <a:bodyPr/>
                    <a:lstStyle/>
                    <a:p>
                      <a:pPr algn="ctr"/>
                      <a:r>
                        <a:rPr lang="nl-NL" sz="1000">
                          <a:effectLst/>
                        </a:rPr>
                        <a:t>2021-01-08</a:t>
                      </a:r>
                      <a:endParaRPr lang="nl-NL">
                        <a:effectLst/>
                      </a:endParaRPr>
                    </a:p>
                  </a:txBody>
                  <a:tcPr marL="28575" marR="28575" marT="19050" marB="19050" anchor="b"/>
                </a:tc>
                <a:tc>
                  <a:txBody>
                    <a:bodyPr/>
                    <a:lstStyle/>
                    <a:p>
                      <a:pPr algn="ctr"/>
                      <a:r>
                        <a:rPr lang="nl-NL" sz="1000">
                          <a:effectLst/>
                        </a:rPr>
                        <a:t>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3848753088"/>
                  </a:ext>
                </a:extLst>
              </a:tr>
              <a:tr h="200025">
                <a:tc>
                  <a:txBody>
                    <a:bodyPr/>
                    <a:lstStyle/>
                    <a:p>
                      <a:pPr algn="ctr"/>
                      <a:r>
                        <a:rPr lang="nl-NL" sz="1000">
                          <a:effectLst/>
                        </a:rPr>
                        <a:t>2021-01-09</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4164671287"/>
                  </a:ext>
                </a:extLst>
              </a:tr>
              <a:tr h="200025">
                <a:tc>
                  <a:txBody>
                    <a:bodyPr/>
                    <a:lstStyle/>
                    <a:p>
                      <a:pPr algn="ctr"/>
                      <a:r>
                        <a:rPr lang="nl-NL" sz="1000">
                          <a:effectLst/>
                        </a:rPr>
                        <a:t>2021-01-11</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1973945090"/>
                  </a:ext>
                </a:extLst>
              </a:tr>
              <a:tr h="200025">
                <a:tc>
                  <a:txBody>
                    <a:bodyPr/>
                    <a:lstStyle/>
                    <a:p>
                      <a:pPr algn="ctr"/>
                      <a:r>
                        <a:rPr lang="nl-NL" sz="1000">
                          <a:effectLst/>
                        </a:rPr>
                        <a:t>2021-01-12</a:t>
                      </a:r>
                      <a:endParaRPr lang="nl-NL">
                        <a:effectLst/>
                      </a:endParaRPr>
                    </a:p>
                  </a:txBody>
                  <a:tcPr marL="28575" marR="28575" marT="19050" marB="19050" anchor="b"/>
                </a:tc>
                <a:tc>
                  <a:txBody>
                    <a:bodyPr/>
                    <a:lstStyle/>
                    <a:p>
                      <a:pPr algn="ctr"/>
                      <a:r>
                        <a:rPr lang="nl-NL" sz="1000">
                          <a:effectLst/>
                        </a:rPr>
                        <a:t>15</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pPr algn="ctr"/>
                      <a:r>
                        <a:rPr lang="nl-NL" sz="1000">
                          <a:effectLst/>
                        </a:rPr>
                        <a:t>15</a:t>
                      </a:r>
                      <a:endParaRPr lang="nl-NL">
                        <a:effectLst/>
                      </a:endParaRPr>
                    </a:p>
                  </a:txBody>
                  <a:tcPr marL="28575" marR="28575" marT="19050" marB="19050" anchor="b"/>
                </a:tc>
                <a:extLst>
                  <a:ext uri="{0D108BD9-81ED-4DB2-BD59-A6C34878D82A}">
                    <a16:rowId xmlns:a16="http://schemas.microsoft.com/office/drawing/2014/main" val="4188789779"/>
                  </a:ext>
                </a:extLst>
              </a:tr>
              <a:tr h="200025">
                <a:tc>
                  <a:txBody>
                    <a:bodyPr/>
                    <a:lstStyle/>
                    <a:p>
                      <a:pPr algn="ctr"/>
                      <a:r>
                        <a:rPr lang="nl-NL" sz="1000">
                          <a:effectLst/>
                        </a:rPr>
                        <a:t>2021-01-13</a:t>
                      </a:r>
                      <a:endParaRPr lang="nl-NL">
                        <a:effectLst/>
                      </a:endParaRPr>
                    </a:p>
                  </a:txBody>
                  <a:tcPr marL="28575" marR="28575" marT="19050" marB="19050" anchor="b"/>
                </a:tc>
                <a:tc>
                  <a:txBody>
                    <a:bodyPr/>
                    <a:lstStyle/>
                    <a:p>
                      <a:pPr algn="ctr"/>
                      <a:r>
                        <a:rPr lang="nl-NL" sz="1000">
                          <a:effectLst/>
                        </a:rPr>
                        <a:t>16</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r>
                        <a:rPr lang="nl-NL" sz="1000">
                          <a:effectLst/>
                        </a:rPr>
                        <a:t>16</a:t>
                      </a:r>
                      <a:endParaRPr lang="nl-NL">
                        <a:effectLst/>
                      </a:endParaRPr>
                    </a:p>
                  </a:txBody>
                  <a:tcPr marL="28575" marR="28575" marT="19050" marB="19050" anchor="b"/>
                </a:tc>
                <a:extLst>
                  <a:ext uri="{0D108BD9-81ED-4DB2-BD59-A6C34878D82A}">
                    <a16:rowId xmlns:a16="http://schemas.microsoft.com/office/drawing/2014/main" val="2354518194"/>
                  </a:ext>
                </a:extLst>
              </a:tr>
              <a:tr h="200025">
                <a:tc>
                  <a:txBody>
                    <a:bodyPr/>
                    <a:lstStyle/>
                    <a:p>
                      <a:pPr algn="ctr"/>
                      <a:r>
                        <a:rPr lang="nl-NL" sz="1000">
                          <a:effectLst/>
                        </a:rPr>
                        <a:t>2021-01-14</a:t>
                      </a:r>
                      <a:endParaRPr lang="nl-NL">
                        <a:effectLst/>
                      </a:endParaRPr>
                    </a:p>
                  </a:txBody>
                  <a:tcPr marL="28575" marR="28575" marT="19050" marB="19050" anchor="b"/>
                </a:tc>
                <a:tc>
                  <a:txBody>
                    <a:bodyPr/>
                    <a:lstStyle/>
                    <a:p>
                      <a:pPr algn="ctr"/>
                      <a:r>
                        <a:rPr lang="nl-NL" sz="1000">
                          <a:effectLst/>
                        </a:rPr>
                        <a:t>9</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r>
                        <a:rPr lang="nl-NL" sz="1000">
                          <a:effectLst/>
                        </a:rPr>
                        <a:t>9</a:t>
                      </a:r>
                      <a:endParaRPr lang="nl-NL">
                        <a:effectLst/>
                      </a:endParaRPr>
                    </a:p>
                  </a:txBody>
                  <a:tcPr marL="28575" marR="28575" marT="19050" marB="19050" anchor="b"/>
                </a:tc>
                <a:extLst>
                  <a:ext uri="{0D108BD9-81ED-4DB2-BD59-A6C34878D82A}">
                    <a16:rowId xmlns:a16="http://schemas.microsoft.com/office/drawing/2014/main" val="3040809648"/>
                  </a:ext>
                </a:extLst>
              </a:tr>
              <a:tr h="200025">
                <a:tc>
                  <a:txBody>
                    <a:bodyPr/>
                    <a:lstStyle/>
                    <a:p>
                      <a:pPr algn="ctr"/>
                      <a:r>
                        <a:rPr lang="nl-NL" sz="1000">
                          <a:effectLst/>
                        </a:rPr>
                        <a:t>2021-01-15</a:t>
                      </a:r>
                      <a:endParaRPr lang="nl-NL">
                        <a:effectLst/>
                      </a:endParaRPr>
                    </a:p>
                  </a:txBody>
                  <a:tcPr marL="28575" marR="28575" marT="19050" marB="19050" anchor="b"/>
                </a:tc>
                <a:tc>
                  <a:txBody>
                    <a:bodyPr/>
                    <a:lstStyle/>
                    <a:p>
                      <a:pPr algn="ctr"/>
                      <a:r>
                        <a:rPr lang="nl-NL" sz="1000">
                          <a:effectLst/>
                        </a:rPr>
                        <a:t>3</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pPr algn="ctr"/>
                      <a:r>
                        <a:rPr lang="nl-NL" sz="1000">
                          <a:effectLst/>
                        </a:rPr>
                        <a:t>2</a:t>
                      </a:r>
                      <a:endParaRPr lang="nl-NL">
                        <a:effectLst/>
                      </a:endParaRPr>
                    </a:p>
                  </a:txBody>
                  <a:tcPr marL="28575" marR="28575" marT="19050" marB="19050" anchor="b"/>
                </a:tc>
                <a:extLst>
                  <a:ext uri="{0D108BD9-81ED-4DB2-BD59-A6C34878D82A}">
                    <a16:rowId xmlns:a16="http://schemas.microsoft.com/office/drawing/2014/main" val="1228754085"/>
                  </a:ext>
                </a:extLst>
              </a:tr>
              <a:tr h="200025">
                <a:tc>
                  <a:txBody>
                    <a:bodyPr/>
                    <a:lstStyle/>
                    <a:p>
                      <a:pPr algn="ctr"/>
                      <a:r>
                        <a:rPr lang="nl-NL" sz="1000">
                          <a:effectLst/>
                        </a:rPr>
                        <a:t>2020-01-16</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4220334012"/>
                  </a:ext>
                </a:extLst>
              </a:tr>
              <a:tr h="200025">
                <a:tc>
                  <a:txBody>
                    <a:bodyPr/>
                    <a:lstStyle/>
                    <a:p>
                      <a:pPr algn="ctr"/>
                      <a:r>
                        <a:rPr lang="nl-NL" sz="1000">
                          <a:effectLst/>
                        </a:rPr>
                        <a:t>2021-01-18</a:t>
                      </a:r>
                      <a:endParaRPr lang="nl-NL">
                        <a:effectLst/>
                      </a:endParaRPr>
                    </a:p>
                  </a:txBody>
                  <a:tcPr marL="28575" marR="28575" marT="19050" marB="19050" anchor="b"/>
                </a:tc>
                <a:tc>
                  <a:txBody>
                    <a:bodyPr/>
                    <a:lstStyle/>
                    <a:p>
                      <a:pPr algn="ctr"/>
                      <a:r>
                        <a:rPr lang="nl-NL" sz="1000">
                          <a:effectLst/>
                        </a:rPr>
                        <a:t>9</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r>
                        <a:rPr lang="nl-NL" sz="1000">
                          <a:effectLst/>
                        </a:rPr>
                        <a:t>9</a:t>
                      </a:r>
                      <a:endParaRPr lang="nl-NL">
                        <a:effectLst/>
                      </a:endParaRPr>
                    </a:p>
                  </a:txBody>
                  <a:tcPr marL="28575" marR="28575" marT="19050" marB="19050" anchor="b"/>
                </a:tc>
                <a:extLst>
                  <a:ext uri="{0D108BD9-81ED-4DB2-BD59-A6C34878D82A}">
                    <a16:rowId xmlns:a16="http://schemas.microsoft.com/office/drawing/2014/main" val="1681388247"/>
                  </a:ext>
                </a:extLst>
              </a:tr>
              <a:tr h="200025">
                <a:tc>
                  <a:txBody>
                    <a:bodyPr/>
                    <a:lstStyle/>
                    <a:p>
                      <a:pPr algn="ctr"/>
                      <a:r>
                        <a:rPr lang="nl-NL" sz="1000">
                          <a:effectLst/>
                        </a:rPr>
                        <a:t>2021-01-19</a:t>
                      </a:r>
                      <a:endParaRPr lang="nl-NL">
                        <a:effectLst/>
                      </a:endParaRPr>
                    </a:p>
                  </a:txBody>
                  <a:tcPr marL="28575" marR="28575" marT="19050" marB="19050" anchor="b"/>
                </a:tc>
                <a:tc>
                  <a:txBody>
                    <a:bodyPr/>
                    <a:lstStyle/>
                    <a:p>
                      <a:pPr algn="ctr"/>
                      <a:r>
                        <a:rPr lang="nl-NL" sz="1000">
                          <a:effectLst/>
                        </a:rPr>
                        <a:t>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endParaRPr lang="nl-NL">
                        <a:effectLst/>
                      </a:endParaRPr>
                    </a:p>
                  </a:txBody>
                  <a:tcPr marL="28575" marR="28575" marT="19050" marB="19050" anchor="b"/>
                </a:tc>
                <a:tc>
                  <a:txBody>
                    <a:bodyPr/>
                    <a:lstStyle/>
                    <a:p>
                      <a:r>
                        <a:rPr lang="nl-NL" sz="1000">
                          <a:effectLst/>
                        </a:rPr>
                        <a:t>4</a:t>
                      </a:r>
                      <a:endParaRPr lang="nl-NL">
                        <a:effectLst/>
                      </a:endParaRPr>
                    </a:p>
                  </a:txBody>
                  <a:tcPr marL="28575" marR="28575" marT="19050" marB="19050" anchor="b"/>
                </a:tc>
                <a:extLst>
                  <a:ext uri="{0D108BD9-81ED-4DB2-BD59-A6C34878D82A}">
                    <a16:rowId xmlns:a16="http://schemas.microsoft.com/office/drawing/2014/main" val="487114091"/>
                  </a:ext>
                </a:extLst>
              </a:tr>
              <a:tr h="200025">
                <a:tc>
                  <a:txBody>
                    <a:bodyPr/>
                    <a:lstStyle/>
                    <a:p>
                      <a:pPr algn="ctr"/>
                      <a:r>
                        <a:rPr lang="nl-NL" sz="1000">
                          <a:effectLst/>
                        </a:rPr>
                        <a:t>2021-01-20</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extLst>
                  <a:ext uri="{0D108BD9-81ED-4DB2-BD59-A6C34878D82A}">
                    <a16:rowId xmlns:a16="http://schemas.microsoft.com/office/drawing/2014/main" val="265664943"/>
                  </a:ext>
                </a:extLst>
              </a:tr>
              <a:tr h="200025">
                <a:tc>
                  <a:txBody>
                    <a:bodyPr/>
                    <a:lstStyle/>
                    <a:p>
                      <a:pPr algn="ctr"/>
                      <a:r>
                        <a:rPr lang="nl-NL" sz="1000">
                          <a:effectLst/>
                        </a:rPr>
                        <a:t>2021-01-21</a:t>
                      </a:r>
                      <a:endParaRPr lang="nl-NL">
                        <a:effectLst/>
                      </a:endParaRPr>
                    </a:p>
                  </a:txBody>
                  <a:tcPr marL="28575" marR="28575" marT="19050" marB="19050" anchor="b"/>
                </a:tc>
                <a:tc>
                  <a:txBody>
                    <a:bodyPr/>
                    <a:lstStyle/>
                    <a:p>
                      <a:pPr algn="ctr"/>
                      <a:r>
                        <a:rPr lang="nl-NL" sz="1000">
                          <a:effectLst/>
                        </a:rPr>
                        <a:t>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3</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extLst>
                  <a:ext uri="{0D108BD9-81ED-4DB2-BD59-A6C34878D82A}">
                    <a16:rowId xmlns:a16="http://schemas.microsoft.com/office/drawing/2014/main" val="1715644413"/>
                  </a:ext>
                </a:extLst>
              </a:tr>
              <a:tr h="200025">
                <a:tc>
                  <a:txBody>
                    <a:bodyPr/>
                    <a:lstStyle/>
                    <a:p>
                      <a:pPr algn="ctr"/>
                      <a:r>
                        <a:rPr lang="nl-NL" sz="1000">
                          <a:effectLst/>
                        </a:rPr>
                        <a:t>2021-01-22</a:t>
                      </a:r>
                      <a:endParaRPr lang="nl-NL">
                        <a:effectLst/>
                      </a:endParaRPr>
                    </a:p>
                  </a:txBody>
                  <a:tcPr marL="28575" marR="28575" marT="19050" marB="19050" anchor="b"/>
                </a:tc>
                <a:tc>
                  <a:txBody>
                    <a:bodyPr/>
                    <a:lstStyle/>
                    <a:p>
                      <a:pPr algn="ctr"/>
                      <a:r>
                        <a:rPr lang="nl-NL" sz="1000">
                          <a:effectLst/>
                        </a:rPr>
                        <a:t>24</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24</a:t>
                      </a:r>
                      <a:endParaRPr lang="nl-NL">
                        <a:effectLst/>
                      </a:endParaRPr>
                    </a:p>
                  </a:txBody>
                  <a:tcPr marL="28575" marR="28575" marT="19050" marB="19050" anchor="b"/>
                </a:tc>
                <a:tc>
                  <a:txBody>
                    <a:bodyPr/>
                    <a:lstStyle/>
                    <a:p>
                      <a:r>
                        <a:rPr lang="nl-NL" sz="1000">
                          <a:effectLst/>
                        </a:rPr>
                        <a:t>0</a:t>
                      </a:r>
                      <a:endParaRPr lang="nl-NL">
                        <a:effectLst/>
                      </a:endParaRPr>
                    </a:p>
                  </a:txBody>
                  <a:tcPr marL="28575" marR="28575" marT="19050" marB="19050" anchor="b"/>
                </a:tc>
                <a:extLst>
                  <a:ext uri="{0D108BD9-81ED-4DB2-BD59-A6C34878D82A}">
                    <a16:rowId xmlns:a16="http://schemas.microsoft.com/office/drawing/2014/main" val="3275356440"/>
                  </a:ext>
                </a:extLst>
              </a:tr>
              <a:tr h="200025">
                <a:tc>
                  <a:txBody>
                    <a:bodyPr/>
                    <a:lstStyle/>
                    <a:p>
                      <a:pPr algn="ctr"/>
                      <a:r>
                        <a:rPr lang="nl-NL" sz="1000">
                          <a:effectLst/>
                        </a:rPr>
                        <a:t>2021-01-23</a:t>
                      </a:r>
                      <a:endParaRPr lang="nl-NL">
                        <a:effectLst/>
                      </a:endParaRPr>
                    </a:p>
                  </a:txBody>
                  <a:tcPr marL="28575" marR="28575" marT="19050" marB="19050" anchor="b"/>
                </a:tc>
                <a:tc>
                  <a:txBody>
                    <a:bodyPr/>
                    <a:lstStyle/>
                    <a:p>
                      <a:pPr algn="ctr"/>
                      <a:r>
                        <a:rPr lang="nl-NL" sz="1000">
                          <a:effectLst/>
                        </a:rPr>
                        <a:t>16</a:t>
                      </a:r>
                      <a:endParaRPr lang="nl-NL">
                        <a:effectLst/>
                      </a:endParaRPr>
                    </a:p>
                  </a:txBody>
                  <a:tcPr marL="28575" marR="28575" marT="19050" marB="19050" anchor="b"/>
                </a:tc>
                <a:tc>
                  <a:txBody>
                    <a:bodyPr/>
                    <a:lstStyle/>
                    <a:p>
                      <a:pPr algn="ctr"/>
                      <a:r>
                        <a:rPr lang="nl-NL" sz="1000">
                          <a:effectLst/>
                        </a:rPr>
                        <a:t>2</a:t>
                      </a:r>
                      <a:endParaRPr lang="nl-NL">
                        <a:effectLst/>
                      </a:endParaRPr>
                    </a:p>
                  </a:txBody>
                  <a:tcPr marL="28575" marR="28575" marT="19050" marB="19050" anchor="b"/>
                </a:tc>
                <a:tc>
                  <a:txBody>
                    <a:bodyPr/>
                    <a:lstStyle/>
                    <a:p>
                      <a:pPr algn="ctr"/>
                      <a:r>
                        <a:rPr lang="nl-NL" sz="1000">
                          <a:effectLst/>
                        </a:rPr>
                        <a:t>16</a:t>
                      </a:r>
                      <a:endParaRPr lang="nl-NL">
                        <a:effectLst/>
                      </a:endParaRPr>
                    </a:p>
                  </a:txBody>
                  <a:tcPr marL="28575" marR="28575" marT="19050" marB="19050" anchor="b"/>
                </a:tc>
                <a:tc>
                  <a:txBody>
                    <a:bodyPr/>
                    <a:lstStyle/>
                    <a:p>
                      <a:r>
                        <a:rPr lang="nl-NL" sz="1000">
                          <a:effectLst/>
                        </a:rPr>
                        <a:t>0</a:t>
                      </a:r>
                      <a:endParaRPr lang="nl-NL">
                        <a:effectLst/>
                      </a:endParaRPr>
                    </a:p>
                  </a:txBody>
                  <a:tcPr marL="28575" marR="28575" marT="19050" marB="19050" anchor="b"/>
                </a:tc>
                <a:extLst>
                  <a:ext uri="{0D108BD9-81ED-4DB2-BD59-A6C34878D82A}">
                    <a16:rowId xmlns:a16="http://schemas.microsoft.com/office/drawing/2014/main" val="3512707795"/>
                  </a:ext>
                </a:extLst>
              </a:tr>
              <a:tr h="200025">
                <a:tc>
                  <a:txBody>
                    <a:bodyPr/>
                    <a:lstStyle/>
                    <a:p>
                      <a:pPr algn="ctr"/>
                      <a:r>
                        <a:rPr lang="nl-NL" sz="1000">
                          <a:effectLst/>
                        </a:rPr>
                        <a:t>2021-01-25</a:t>
                      </a:r>
                      <a:endParaRPr lang="nl-NL">
                        <a:effectLst/>
                      </a:endParaRPr>
                    </a:p>
                  </a:txBody>
                  <a:tcPr marL="28575" marR="28575" marT="19050" marB="19050" anchor="b"/>
                </a:tc>
                <a:tc>
                  <a:txBody>
                    <a:bodyPr/>
                    <a:lstStyle/>
                    <a:p>
                      <a:pPr algn="ctr"/>
                      <a:r>
                        <a:rPr lang="nl-NL" sz="1000">
                          <a:effectLst/>
                        </a:rPr>
                        <a:t>23</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pPr algn="ctr"/>
                      <a:r>
                        <a:rPr lang="nl-NL" sz="1000">
                          <a:effectLst/>
                        </a:rPr>
                        <a:t>7</a:t>
                      </a:r>
                      <a:endParaRPr lang="nl-NL">
                        <a:effectLst/>
                      </a:endParaRPr>
                    </a:p>
                  </a:txBody>
                  <a:tcPr marL="28575" marR="28575" marT="19050" marB="19050" anchor="b"/>
                </a:tc>
                <a:tc>
                  <a:txBody>
                    <a:bodyPr/>
                    <a:lstStyle/>
                    <a:p>
                      <a:r>
                        <a:rPr lang="nl-NL" sz="1000">
                          <a:effectLst/>
                        </a:rPr>
                        <a:t>16</a:t>
                      </a:r>
                      <a:endParaRPr lang="nl-NL">
                        <a:effectLst/>
                      </a:endParaRPr>
                    </a:p>
                  </a:txBody>
                  <a:tcPr marL="28575" marR="28575" marT="19050" marB="19050" anchor="b"/>
                </a:tc>
                <a:extLst>
                  <a:ext uri="{0D108BD9-81ED-4DB2-BD59-A6C34878D82A}">
                    <a16:rowId xmlns:a16="http://schemas.microsoft.com/office/drawing/2014/main" val="611953410"/>
                  </a:ext>
                </a:extLst>
              </a:tr>
              <a:tr h="200025">
                <a:tc>
                  <a:txBody>
                    <a:bodyPr/>
                    <a:lstStyle/>
                    <a:p>
                      <a:pPr algn="ctr"/>
                      <a:r>
                        <a:rPr lang="nl-NL" sz="1000">
                          <a:effectLst/>
                        </a:rPr>
                        <a:t>2021-01-26</a:t>
                      </a:r>
                      <a:endParaRPr lang="nl-NL">
                        <a:effectLst/>
                      </a:endParaRPr>
                    </a:p>
                  </a:txBody>
                  <a:tcPr marL="28575" marR="28575" marT="19050" marB="19050" anchor="b"/>
                </a:tc>
                <a:tc>
                  <a:txBody>
                    <a:bodyPr/>
                    <a:lstStyle/>
                    <a:p>
                      <a:pPr algn="ctr"/>
                      <a:r>
                        <a:rPr lang="nl-NL" sz="1000">
                          <a:effectLst/>
                        </a:rPr>
                        <a:t>13</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13</a:t>
                      </a:r>
                      <a:endParaRPr lang="nl-NL">
                        <a:effectLst/>
                      </a:endParaRPr>
                    </a:p>
                  </a:txBody>
                  <a:tcPr marL="28575" marR="28575" marT="19050" marB="19050" anchor="b"/>
                </a:tc>
                <a:tc>
                  <a:txBody>
                    <a:bodyPr/>
                    <a:lstStyle/>
                    <a:p>
                      <a:r>
                        <a:rPr lang="nl-NL" sz="1000">
                          <a:effectLst/>
                        </a:rPr>
                        <a:t>0</a:t>
                      </a:r>
                      <a:endParaRPr lang="nl-NL">
                        <a:effectLst/>
                      </a:endParaRPr>
                    </a:p>
                  </a:txBody>
                  <a:tcPr marL="28575" marR="28575" marT="19050" marB="19050" anchor="b"/>
                </a:tc>
                <a:extLst>
                  <a:ext uri="{0D108BD9-81ED-4DB2-BD59-A6C34878D82A}">
                    <a16:rowId xmlns:a16="http://schemas.microsoft.com/office/drawing/2014/main" val="210076293"/>
                  </a:ext>
                </a:extLst>
              </a:tr>
              <a:tr h="200025">
                <a:tc>
                  <a:txBody>
                    <a:bodyPr/>
                    <a:lstStyle/>
                    <a:p>
                      <a:pPr algn="ctr"/>
                      <a:r>
                        <a:rPr lang="nl-NL" sz="1000">
                          <a:effectLst/>
                        </a:rPr>
                        <a:t>2021-01-27</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1</a:t>
                      </a:r>
                      <a:endParaRPr lang="nl-NL">
                        <a:effectLst/>
                      </a:endParaRPr>
                    </a:p>
                  </a:txBody>
                  <a:tcPr marL="28575" marR="28575" marT="19050" marB="19050" anchor="b"/>
                </a:tc>
                <a:tc>
                  <a:txBody>
                    <a:bodyPr/>
                    <a:lstStyle/>
                    <a:p>
                      <a:r>
                        <a:rPr lang="nl-NL" sz="1000">
                          <a:effectLst/>
                        </a:rPr>
                        <a:t>0</a:t>
                      </a:r>
                      <a:endParaRPr lang="nl-NL">
                        <a:effectLst/>
                      </a:endParaRPr>
                    </a:p>
                  </a:txBody>
                  <a:tcPr marL="28575" marR="28575" marT="19050" marB="19050" anchor="b"/>
                </a:tc>
                <a:extLst>
                  <a:ext uri="{0D108BD9-81ED-4DB2-BD59-A6C34878D82A}">
                    <a16:rowId xmlns:a16="http://schemas.microsoft.com/office/drawing/2014/main" val="4118251986"/>
                  </a:ext>
                </a:extLst>
              </a:tr>
              <a:tr h="200025">
                <a:tc>
                  <a:txBody>
                    <a:bodyPr/>
                    <a:lstStyle/>
                    <a:p>
                      <a:pPr algn="ctr"/>
                      <a:r>
                        <a:rPr lang="nl-NL" sz="1000">
                          <a:effectLst/>
                        </a:rPr>
                        <a:t>2021-01-28</a:t>
                      </a:r>
                      <a:endParaRPr lang="nl-NL">
                        <a:effectLst/>
                      </a:endParaRPr>
                    </a:p>
                  </a:txBody>
                  <a:tcPr marL="28575" marR="28575" marT="19050" marB="19050" anchor="b"/>
                </a:tc>
                <a:tc>
                  <a:txBody>
                    <a:bodyPr/>
                    <a:lstStyle/>
                    <a:p>
                      <a:pPr algn="ctr"/>
                      <a:r>
                        <a:rPr lang="nl-NL" sz="1000">
                          <a:effectLst/>
                        </a:rPr>
                        <a:t>6</a:t>
                      </a:r>
                      <a:endParaRPr lang="nl-NL">
                        <a:effectLst/>
                      </a:endParaRPr>
                    </a:p>
                  </a:txBody>
                  <a:tcPr marL="28575" marR="28575" marT="19050" marB="19050" anchor="b"/>
                </a:tc>
                <a:tc>
                  <a:txBody>
                    <a:bodyPr/>
                    <a:lstStyle/>
                    <a:p>
                      <a:pPr algn="ctr"/>
                      <a:r>
                        <a:rPr lang="nl-NL" sz="1000">
                          <a:effectLst/>
                        </a:rPr>
                        <a:t>0</a:t>
                      </a:r>
                      <a:endParaRPr lang="nl-NL">
                        <a:effectLst/>
                      </a:endParaRPr>
                    </a:p>
                  </a:txBody>
                  <a:tcPr marL="28575" marR="28575" marT="19050" marB="19050" anchor="b"/>
                </a:tc>
                <a:tc>
                  <a:txBody>
                    <a:bodyPr/>
                    <a:lstStyle/>
                    <a:p>
                      <a:pPr algn="ctr"/>
                      <a:r>
                        <a:rPr lang="nl-NL" sz="1000">
                          <a:effectLst/>
                        </a:rPr>
                        <a:t>4</a:t>
                      </a:r>
                      <a:endParaRPr lang="nl-NL">
                        <a:effectLst/>
                      </a:endParaRPr>
                    </a:p>
                  </a:txBody>
                  <a:tcPr marL="28575" marR="28575" marT="19050" marB="19050" anchor="b"/>
                </a:tc>
                <a:tc>
                  <a:txBody>
                    <a:bodyPr/>
                    <a:lstStyle/>
                    <a:p>
                      <a:r>
                        <a:rPr lang="nl-NL" sz="1000">
                          <a:effectLst/>
                        </a:rPr>
                        <a:t>2</a:t>
                      </a:r>
                      <a:endParaRPr lang="nl-NL">
                        <a:effectLst/>
                      </a:endParaRPr>
                    </a:p>
                  </a:txBody>
                  <a:tcPr marL="28575" marR="28575" marT="19050" marB="19050" anchor="b"/>
                </a:tc>
                <a:extLst>
                  <a:ext uri="{0D108BD9-81ED-4DB2-BD59-A6C34878D82A}">
                    <a16:rowId xmlns:a16="http://schemas.microsoft.com/office/drawing/2014/main" val="2472001186"/>
                  </a:ext>
                </a:extLst>
              </a:tr>
            </a:tbl>
          </a:graphicData>
        </a:graphic>
      </p:graphicFrame>
      <p:sp>
        <p:nvSpPr>
          <p:cNvPr id="6" name="Tekstvak 5">
            <a:extLst>
              <a:ext uri="{FF2B5EF4-FFF2-40B4-BE49-F238E27FC236}">
                <a16:creationId xmlns:a16="http://schemas.microsoft.com/office/drawing/2014/main" id="{AE279818-0C5F-4B80-B0C4-CD63D6B66096}"/>
              </a:ext>
            </a:extLst>
          </p:cNvPr>
          <p:cNvSpPr txBox="1"/>
          <p:nvPr/>
        </p:nvSpPr>
        <p:spPr>
          <a:xfrm>
            <a:off x="33051" y="-40394"/>
            <a:ext cx="74804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a:cs typeface="Times New Roman"/>
              </a:rPr>
              <a:t>Cijfers GENT</a:t>
            </a:r>
          </a:p>
        </p:txBody>
      </p:sp>
    </p:spTree>
    <p:extLst>
      <p:ext uri="{BB962C8B-B14F-4D97-AF65-F5344CB8AC3E}">
        <p14:creationId xmlns:p14="http://schemas.microsoft.com/office/powerpoint/2010/main" val="99510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stand van </a:t>
            </a:r>
            <a:br>
              <a:rPr lang="nl-BE">
                <a:latin typeface="Calibri"/>
                <a:cs typeface="Calibri"/>
              </a:rPr>
            </a:br>
            <a:r>
              <a:rPr lang="nl-BE">
                <a:latin typeface="Calibri"/>
                <a:cs typeface="Calibri"/>
              </a:rPr>
              <a:t>zaken Vlaanderen breed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lnSpc>
                <a:spcPct val="100000"/>
              </a:lnSpc>
              <a:spcBef>
                <a:spcPts val="1200"/>
              </a:spcBef>
              <a:spcAft>
                <a:spcPts val="1200"/>
              </a:spcAft>
              <a:buNone/>
            </a:pPr>
            <a:r>
              <a:rPr lang="nl-BE" sz="2400" b="1">
                <a:effectLst/>
                <a:ea typeface="Calibri" panose="020F0502020204030204" pitchFamily="34" charset="0"/>
              </a:rPr>
              <a:t>-</a:t>
            </a:r>
            <a:r>
              <a:rPr lang="nl-BE" sz="2400" b="1">
                <a:ea typeface="Calibri" panose="020F0502020204030204" pitchFamily="34" charset="0"/>
              </a:rPr>
              <a:t>  De praktijkopleidingen zijn van start gegaan . </a:t>
            </a:r>
            <a:endParaRPr lang="nl-BE" sz="2400" b="1">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cs typeface="Calibri"/>
              </a:rPr>
              <a:t>-  23 centra hebben de intentie volgende week te starten – de provincie Antwerpen</a:t>
            </a:r>
            <a:br>
              <a:rPr lang="nl-BE" sz="2400" b="1">
                <a:ea typeface="Calibri" panose="020F0502020204030204" pitchFamily="34" charset="0"/>
                <a:cs typeface="Calibri"/>
              </a:rPr>
            </a:br>
            <a:r>
              <a:rPr lang="nl-BE" sz="2400" b="1">
                <a:ea typeface="Calibri" panose="020F0502020204030204" pitchFamily="34" charset="0"/>
                <a:cs typeface="Calibri"/>
              </a:rPr>
              <a:t>    gaat van start de week van 8 februari . De exacte startdata worden opgevraagd. </a:t>
            </a:r>
            <a:endParaRPr lang="nl-BE"/>
          </a:p>
          <a:p>
            <a:pPr marL="0" indent="0">
              <a:lnSpc>
                <a:spcPct val="100000"/>
              </a:lnSpc>
              <a:spcBef>
                <a:spcPts val="1200"/>
              </a:spcBef>
              <a:spcAft>
                <a:spcPts val="1200"/>
              </a:spcAft>
              <a:buNone/>
            </a:pPr>
            <a:r>
              <a:rPr lang="nl-BE" sz="2400" b="1">
                <a:ea typeface="Calibri" panose="020F0502020204030204" pitchFamily="34" charset="0"/>
                <a:cs typeface="Calibri"/>
              </a:rPr>
              <a:t>-  Het Netwerk : overleg diverse partners, ontwikkelen materialen ter ondersteuning,</a:t>
            </a:r>
            <a:br>
              <a:rPr lang="nl-BE" sz="2400" b="1">
                <a:ea typeface="Calibri" panose="020F0502020204030204" pitchFamily="34" charset="0"/>
                <a:cs typeface="Calibri"/>
              </a:rPr>
            </a:br>
            <a:r>
              <a:rPr lang="nl-BE" sz="2400" b="1">
                <a:ea typeface="Calibri" panose="020F0502020204030204" pitchFamily="34" charset="0"/>
                <a:cs typeface="Calibri"/>
              </a:rPr>
              <a:t>   beantwoorden van vragen, onderzoeken knelpunten, onduidelijkheden oplossen, ...</a:t>
            </a:r>
          </a:p>
          <a:p>
            <a:pPr marL="0" indent="0">
              <a:lnSpc>
                <a:spcPct val="100000"/>
              </a:lnSpc>
              <a:spcBef>
                <a:spcPts val="1200"/>
              </a:spcBef>
              <a:spcAft>
                <a:spcPts val="1200"/>
              </a:spcAft>
              <a:buNone/>
            </a:pPr>
            <a:r>
              <a:rPr lang="nl-BE" sz="2400" b="1">
                <a:ea typeface="Calibri" panose="020F0502020204030204" pitchFamily="34" charset="0"/>
                <a:cs typeface="Calibri"/>
              </a:rPr>
              <a:t>-  CLB : veel opstartwerk / veel kennis nodig / veel vragen / goede </a:t>
            </a:r>
            <a:br>
              <a:rPr lang="nl-BE" sz="2400" b="1">
                <a:ea typeface="Calibri" panose="020F0502020204030204" pitchFamily="34" charset="0"/>
                <a:cs typeface="Calibri"/>
              </a:rPr>
            </a:br>
            <a:r>
              <a:rPr lang="nl-BE" sz="2400" b="1">
                <a:ea typeface="Calibri" panose="020F0502020204030204" pitchFamily="34" charset="0"/>
                <a:cs typeface="Calibri"/>
              </a:rPr>
              <a:t>             afspraken nodig met lokaal Rode Kruis / locatie  ==&gt; Rode Kruis </a:t>
            </a:r>
          </a:p>
        </p:txBody>
      </p:sp>
      <p:pic>
        <p:nvPicPr>
          <p:cNvPr id="5" name="Picture 4" descr="Rechte weg in perspectief | Gratis achtergronden">
            <a:extLst>
              <a:ext uri="{FF2B5EF4-FFF2-40B4-BE49-F238E27FC236}">
                <a16:creationId xmlns:a16="http://schemas.microsoft.com/office/drawing/2014/main" id="{C14D2063-5AD8-407B-8629-FC5657A28B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3" r="19935" b="1"/>
          <a:stretch/>
        </p:blipFill>
        <p:spPr bwMode="auto">
          <a:xfrm>
            <a:off x="8344258" y="257750"/>
            <a:ext cx="3160897" cy="2661817"/>
          </a:xfrm>
          <a:prstGeom prst="rect">
            <a:avLst/>
          </a:prstGeom>
          <a:solidFill>
            <a:srgbClr val="FFFFFF"/>
          </a:solidFill>
        </p:spPr>
      </p:pic>
    </p:spTree>
    <p:extLst>
      <p:ext uri="{BB962C8B-B14F-4D97-AF65-F5344CB8AC3E}">
        <p14:creationId xmlns:p14="http://schemas.microsoft.com/office/powerpoint/2010/main" val="353025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praktische vragen Rode Kruis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buNone/>
            </a:pPr>
            <a:r>
              <a:rPr lang="nl-BE" sz="2400" b="1">
                <a:ea typeface="Calibri" panose="020F0502020204030204" pitchFamily="34" charset="0"/>
              </a:rPr>
              <a:t>Levering laptops : 1 per locatie </a:t>
            </a:r>
            <a:br>
              <a:rPr lang="nl-BE" sz="2400" b="1">
                <a:ea typeface="Calibri" panose="020F0502020204030204" pitchFamily="34" charset="0"/>
              </a:rPr>
            </a:br>
            <a:r>
              <a:rPr lang="nl-BE" sz="2400" b="1">
                <a:ea typeface="Calibri" panose="020F0502020204030204" pitchFamily="34" charset="0"/>
              </a:rPr>
              <a:t>  Antwoord Rode Kruis  :</a:t>
            </a:r>
            <a:br>
              <a:rPr lang="nl-BE" sz="2400" b="1">
                <a:ea typeface="Calibri" panose="020F0502020204030204" pitchFamily="34" charset="0"/>
                <a:cs typeface="Calibri"/>
              </a:rPr>
            </a:br>
            <a:r>
              <a:rPr lang="nl-BE" sz="2400" b="1">
                <a:ea typeface="Calibri" panose="020F0502020204030204" pitchFamily="34" charset="0"/>
              </a:rPr>
              <a:t>  </a:t>
            </a:r>
            <a:r>
              <a:rPr lang="nl-BE" sz="2400">
                <a:ea typeface="+mn-lt"/>
                <a:cs typeface="+mn-lt"/>
              </a:rPr>
              <a:t>We hebben momenteel één laptop per locatie al geleverd zodat ze de resultaten kunnen</a:t>
            </a:r>
            <a:br>
              <a:rPr lang="nl-BE" sz="2400">
                <a:ea typeface="+mn-lt"/>
                <a:cs typeface="+mn-lt"/>
              </a:rPr>
            </a:br>
            <a:r>
              <a:rPr lang="nl-BE" sz="2400">
                <a:ea typeface="+mn-lt"/>
                <a:cs typeface="+mn-lt"/>
              </a:rPr>
              <a:t>  doorgeven. Wij bekijken om zo snel mogelijk overal een tweede laptop te voorzien. </a:t>
            </a:r>
            <a:br>
              <a:rPr lang="nl-BE" sz="2400">
                <a:ea typeface="+mn-lt"/>
                <a:cs typeface="+mn-lt"/>
              </a:rPr>
            </a:br>
            <a:r>
              <a:rPr lang="nl-BE" sz="2400">
                <a:ea typeface="+mn-lt"/>
                <a:cs typeface="+mn-lt"/>
              </a:rPr>
              <a:t>  Als er voordien gestart wordt kunnen ze met één laptop alvast verder mits de afspraken</a:t>
            </a:r>
            <a:br>
              <a:rPr lang="nl-BE" sz="2400">
                <a:ea typeface="+mn-lt"/>
                <a:cs typeface="+mn-lt"/>
              </a:rPr>
            </a:br>
            <a:r>
              <a:rPr lang="nl-BE" sz="2400">
                <a:ea typeface="+mn-lt"/>
                <a:cs typeface="+mn-lt"/>
              </a:rPr>
              <a:t>  voor het starten worden overgeschreven op een blad.  De onthaalvrijwilliger kan hier</a:t>
            </a:r>
            <a:br>
              <a:rPr lang="nl-BE" sz="2400">
                <a:ea typeface="+mn-lt"/>
                <a:cs typeface="+mn-lt"/>
              </a:rPr>
            </a:br>
            <a:r>
              <a:rPr lang="nl-BE" sz="2400">
                <a:ea typeface="+mn-lt"/>
                <a:cs typeface="+mn-lt"/>
              </a:rPr>
              <a:t>  dan op kijken wie er komt en de testverwerker kan met de laptop de resultaten</a:t>
            </a:r>
            <a:br>
              <a:rPr lang="nl-BE" sz="2400">
                <a:ea typeface="+mn-lt"/>
                <a:cs typeface="+mn-lt"/>
              </a:rPr>
            </a:br>
            <a:r>
              <a:rPr lang="nl-BE" sz="2400">
                <a:ea typeface="+mn-lt"/>
                <a:cs typeface="+mn-lt"/>
              </a:rPr>
              <a:t>  doorgeven. </a:t>
            </a:r>
            <a:br>
              <a:rPr lang="nl-BE" sz="2400">
                <a:ea typeface="+mn-lt"/>
                <a:cs typeface="+mn-lt"/>
              </a:rPr>
            </a:br>
            <a:r>
              <a:rPr lang="nl-BE" sz="2400">
                <a:ea typeface="+mn-lt"/>
                <a:cs typeface="+mn-lt"/>
              </a:rPr>
              <a:t>  We weten dat dit niet ideaal is en zijn daarom bezig om de tweede laptop overal te</a:t>
            </a:r>
            <a:br>
              <a:rPr lang="nl-BE" sz="2400">
                <a:ea typeface="+mn-lt"/>
                <a:cs typeface="+mn-lt"/>
              </a:rPr>
            </a:br>
            <a:r>
              <a:rPr lang="nl-BE" sz="2400">
                <a:ea typeface="+mn-lt"/>
                <a:cs typeface="+mn-lt"/>
              </a:rPr>
              <a:t>  voorzien. </a:t>
            </a:r>
            <a:endParaRPr lang="nl-BE">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114291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Opstart </a:t>
            </a:r>
            <a:r>
              <a:rPr lang="nl-BE" err="1">
                <a:latin typeface="Calibri"/>
                <a:cs typeface="Calibri"/>
              </a:rPr>
              <a:t>sneltesten</a:t>
            </a:r>
            <a:r>
              <a:rPr lang="nl-BE">
                <a:latin typeface="Calibri"/>
                <a:cs typeface="Calibri"/>
              </a:rPr>
              <a:t>  : praktische vragen Rode Kruis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buNone/>
            </a:pPr>
            <a:r>
              <a:rPr lang="nl-BE" sz="2400" b="1">
                <a:ea typeface="Calibri" panose="020F0502020204030204" pitchFamily="34" charset="0"/>
                <a:cs typeface="Calibri"/>
              </a:rPr>
              <a:t>Volgende zaken bespreken met lokaal Rode Kruis – indien blijvende problemen , signaleren aan  </a:t>
            </a:r>
            <a:r>
              <a:rPr lang="nl-BE" sz="2400" b="1">
                <a:solidFill>
                  <a:schemeClr val="accent1"/>
                </a:solidFill>
                <a:ea typeface="+mn-lt"/>
                <a:cs typeface="+mn-lt"/>
                <a:hlinkClick r:id="rId2">
                  <a:extLst>
                    <a:ext uri="{A12FA001-AC4F-418D-AE19-62706E023703}">
                      <ahyp:hlinkClr xmlns:ahyp="http://schemas.microsoft.com/office/drawing/2018/hyperlinkcolor" val="tx"/>
                    </a:ext>
                  </a:extLst>
                </a:hlinkClick>
              </a:rPr>
              <a:t>contact.tracing@vrijclbnetwerk.be</a:t>
            </a:r>
            <a:r>
              <a:rPr lang="nl-BE" sz="2400" b="1">
                <a:ea typeface="Calibri" panose="020F0502020204030204" pitchFamily="34" charset="0"/>
                <a:cs typeface="Calibri"/>
              </a:rPr>
              <a:t>: </a:t>
            </a:r>
          </a:p>
          <a:p>
            <a:pPr marL="0" indent="0">
              <a:buNone/>
            </a:pPr>
            <a:r>
              <a:rPr lang="nl-BE" sz="2400" b="1">
                <a:ea typeface="Calibri" panose="020F0502020204030204" pitchFamily="34" charset="0"/>
                <a:cs typeface="Calibri"/>
              </a:rPr>
              <a:t>- </a:t>
            </a:r>
            <a:r>
              <a:rPr lang="nl-BE" sz="2400">
                <a:ea typeface="Calibri" panose="020F0502020204030204" pitchFamily="34" charset="0"/>
                <a:cs typeface="Calibri"/>
              </a:rPr>
              <a:t>Afspraken organisatie RMA : hoeveel je er nodig hebt, wie dit komt ophalen , …</a:t>
            </a:r>
            <a:br>
              <a:rPr lang="nl-BE" sz="2400">
                <a:ea typeface="Calibri" panose="020F0502020204030204" pitchFamily="34" charset="0"/>
                <a:cs typeface="Calibri"/>
              </a:rPr>
            </a:br>
            <a:r>
              <a:rPr lang="nl-BE" sz="2400">
                <a:ea typeface="Calibri" panose="020F0502020204030204" pitchFamily="34" charset="0"/>
                <a:cs typeface="Calibri"/>
              </a:rPr>
              <a:t>                      afvalzakken , levering andere materialen, …</a:t>
            </a:r>
            <a:br>
              <a:rPr lang="nl-BE" sz="2400">
                <a:ea typeface="Calibri" panose="020F0502020204030204" pitchFamily="34" charset="0"/>
                <a:cs typeface="Calibri"/>
              </a:rPr>
            </a:br>
            <a:r>
              <a:rPr lang="nl-BE" sz="2400">
                <a:ea typeface="Calibri" panose="020F0502020204030204" pitchFamily="34" charset="0"/>
                <a:cs typeface="Calibri"/>
              </a:rPr>
              <a:t>  Nieuwe bestelling : verantwoordelijkheid Rode Kruis </a:t>
            </a:r>
            <a:br>
              <a:rPr lang="nl-BE" sz="2400">
                <a:ea typeface="Calibri" panose="020F0502020204030204" pitchFamily="34" charset="0"/>
                <a:cs typeface="Calibri"/>
              </a:rPr>
            </a:br>
            <a:r>
              <a:rPr lang="nl-BE" sz="2400">
                <a:ea typeface="Calibri" panose="020F0502020204030204" pitchFamily="34" charset="0"/>
                <a:cs typeface="Calibri"/>
              </a:rPr>
              <a:t> </a:t>
            </a:r>
            <a:br>
              <a:rPr lang="nl-BE" sz="2400">
                <a:ea typeface="Calibri" panose="020F0502020204030204" pitchFamily="34" charset="0"/>
                <a:cs typeface="Calibri"/>
              </a:rPr>
            </a:br>
            <a:r>
              <a:rPr lang="nl-BE" sz="2400">
                <a:ea typeface="Calibri" panose="020F0502020204030204" pitchFamily="34" charset="0"/>
                <a:cs typeface="Calibri"/>
              </a:rPr>
              <a:t>- Type mondmaskers : tot op heden gewone chirurgische mondmaskers + </a:t>
            </a:r>
            <a:r>
              <a:rPr lang="nl-BE" sz="2400" err="1">
                <a:ea typeface="Calibri" panose="020F0502020204030204" pitchFamily="34" charset="0"/>
                <a:cs typeface="Calibri"/>
              </a:rPr>
              <a:t>faceshield</a:t>
            </a:r>
            <a:br>
              <a:rPr lang="nl-BE" sz="2400">
                <a:ea typeface="Calibri" panose="020F0502020204030204" pitchFamily="34" charset="0"/>
                <a:cs typeface="Calibri"/>
              </a:rPr>
            </a:br>
            <a:r>
              <a:rPr lang="nl-BE" sz="2400">
                <a:ea typeface="Calibri" panose="020F0502020204030204" pitchFamily="34" charset="0"/>
                <a:cs typeface="Calibri"/>
              </a:rPr>
              <a:t>   Ons advies is om type IIR mondmaskers te gebruiken </a:t>
            </a:r>
            <a:br>
              <a:rPr lang="nl-BE" sz="2400">
                <a:ea typeface="Calibri" panose="020F0502020204030204" pitchFamily="34" charset="0"/>
                <a:cs typeface="Calibri"/>
              </a:rPr>
            </a:br>
            <a:r>
              <a:rPr lang="nl-BE" sz="2400">
                <a:ea typeface="Calibri" panose="020F0502020204030204" pitchFamily="34" charset="0"/>
                <a:cs typeface="Calibri"/>
              </a:rPr>
              <a:t>   Reeds</a:t>
            </a:r>
            <a:r>
              <a:rPr lang="nl-BE" sz="2400">
                <a:ea typeface="+mn-lt"/>
                <a:cs typeface="+mn-lt"/>
              </a:rPr>
              <a:t> vraag van vrijwilligers om  FFP2 mondmasker persoonlijk te gebruiken</a:t>
            </a:r>
            <a:br>
              <a:rPr lang="nl-BE" sz="2400">
                <a:ea typeface="Calibri" panose="020F0502020204030204" pitchFamily="34" charset="0"/>
                <a:cs typeface="Calibri"/>
              </a:rPr>
            </a:br>
            <a:r>
              <a:rPr lang="nl-BE" sz="2400">
                <a:ea typeface="Calibri" panose="020F0502020204030204" pitchFamily="34" charset="0"/>
                <a:cs typeface="Calibri"/>
              </a:rPr>
              <a:t>  ==&gt; vaststelling dat er in Antwerpen levering is van type IIR mondmaskers </a:t>
            </a:r>
            <a:br>
              <a:rPr lang="nl-BE" sz="2400">
                <a:ea typeface="Calibri" panose="020F0502020204030204" pitchFamily="34" charset="0"/>
                <a:cs typeface="Calibri"/>
              </a:rPr>
            </a:br>
            <a:r>
              <a:rPr lang="nl-BE" sz="2400">
                <a:ea typeface="Calibri" panose="020F0502020204030204" pitchFamily="34" charset="0"/>
                <a:cs typeface="Calibri"/>
              </a:rPr>
              <a:t>  ==&gt; gelieve type mondmaskers te checken </a:t>
            </a:r>
            <a:br>
              <a:rPr lang="nl-BE" sz="2400">
                <a:ea typeface="Calibri" panose="020F0502020204030204" pitchFamily="34" charset="0"/>
                <a:cs typeface="Calibri"/>
              </a:rPr>
            </a:br>
            <a:br>
              <a:rPr lang="nl-BE" sz="2400">
                <a:ea typeface="Calibri" panose="020F0502020204030204" pitchFamily="34" charset="0"/>
                <a:cs typeface="Calibri"/>
              </a:rPr>
            </a:br>
            <a:r>
              <a:rPr lang="nl-BE" sz="2400">
                <a:ea typeface="Calibri" panose="020F0502020204030204" pitchFamily="34" charset="0"/>
                <a:cs typeface="Calibri"/>
              </a:rPr>
              <a:t>  - Stockbeheer </a:t>
            </a:r>
            <a:r>
              <a:rPr lang="nl-BE" sz="2400" err="1">
                <a:ea typeface="Calibri" panose="020F0502020204030204" pitchFamily="34" charset="0"/>
                <a:cs typeface="Calibri"/>
              </a:rPr>
              <a:t>sneltesten</a:t>
            </a:r>
            <a:r>
              <a:rPr lang="nl-BE" sz="2400">
                <a:ea typeface="Calibri" panose="020F0502020204030204" pitchFamily="34" charset="0"/>
                <a:cs typeface="Calibri"/>
              </a:rPr>
              <a:t> : verantwoordelijkheid Rode Kruis </a:t>
            </a:r>
          </a:p>
          <a:p>
            <a:pPr marL="0" indent="0">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4034549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Tips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00000"/>
              </a:lnSpc>
              <a:spcBef>
                <a:spcPts val="1200"/>
              </a:spcBef>
              <a:spcAft>
                <a:spcPts val="1200"/>
              </a:spcAft>
              <a:buNone/>
            </a:pPr>
            <a:r>
              <a:rPr lang="nl-BE" sz="2400" b="1" u="sng">
                <a:ea typeface="Calibri" panose="020F0502020204030204" pitchFamily="34" charset="0"/>
              </a:rPr>
              <a:t>Opleiding voor de administratieve taken en de registratie</a:t>
            </a:r>
            <a:r>
              <a:rPr lang="nl-BE" sz="2400" b="1">
                <a:ea typeface="Calibri" panose="020F0502020204030204" pitchFamily="34" charset="0"/>
              </a:rPr>
              <a:t> : </a:t>
            </a:r>
            <a:br>
              <a:rPr lang="nl-BE" sz="2400" b="1">
                <a:ea typeface="Calibri" panose="020F0502020204030204" pitchFamily="34" charset="0"/>
              </a:rPr>
            </a:br>
            <a:r>
              <a:rPr lang="nl-BE" sz="2400" b="1">
                <a:ea typeface="Calibri" panose="020F0502020204030204" pitchFamily="34" charset="0"/>
              </a:rPr>
              <a:t>  </a:t>
            </a:r>
            <a:r>
              <a:rPr lang="nl-BE" sz="2400">
                <a:ea typeface="Calibri" panose="020F0502020204030204" pitchFamily="34" charset="0"/>
              </a:rPr>
              <a:t>is verantwoordelijkheid</a:t>
            </a:r>
            <a:r>
              <a:rPr lang="nl-BE" sz="2400">
                <a:ea typeface="Calibri" panose="020F0502020204030204" pitchFamily="34" charset="0"/>
                <a:cs typeface="Calibri"/>
              </a:rPr>
              <a:t> Rode Kruis  :</a:t>
            </a:r>
            <a:br>
              <a:rPr lang="nl-BE" sz="2400">
                <a:ea typeface="Calibri" panose="020F0502020204030204" pitchFamily="34" charset="0"/>
                <a:cs typeface="Calibri"/>
              </a:rPr>
            </a:br>
            <a:r>
              <a:rPr lang="nl-BE" sz="2400">
                <a:ea typeface="Calibri" panose="020F0502020204030204" pitchFamily="34" charset="0"/>
                <a:cs typeface="Calibri"/>
              </a:rPr>
              <a:t>  ==&gt; via de E-</a:t>
            </a:r>
            <a:r>
              <a:rPr lang="nl-BE" sz="2400" err="1">
                <a:ea typeface="Calibri" panose="020F0502020204030204" pitchFamily="34" charset="0"/>
                <a:cs typeface="Calibri"/>
              </a:rPr>
              <a:t>learning</a:t>
            </a:r>
            <a:r>
              <a:rPr lang="nl-BE" sz="2400">
                <a:ea typeface="Calibri" panose="020F0502020204030204" pitchFamily="34" charset="0"/>
                <a:cs typeface="Calibri"/>
              </a:rPr>
              <a:t> </a:t>
            </a:r>
            <a:br>
              <a:rPr lang="nl-BE" sz="2400">
                <a:ea typeface="Calibri" panose="020F0502020204030204" pitchFamily="34" charset="0"/>
                <a:cs typeface="Calibri"/>
              </a:rPr>
            </a:br>
            <a:r>
              <a:rPr lang="nl-BE" sz="2400">
                <a:ea typeface="Calibri" panose="020F0502020204030204" pitchFamily="34" charset="0"/>
                <a:cs typeface="Calibri"/>
              </a:rPr>
              <a:t>  ==&gt; verantwoordelijke van de vrijwilligers : coacht </a:t>
            </a:r>
            <a:endParaRPr lang="nl-NL">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cs typeface="Calibri"/>
              </a:rPr>
              <a:t>- </a:t>
            </a:r>
            <a:r>
              <a:rPr lang="nl-BE" sz="2400" b="1" u="sng">
                <a:ea typeface="Calibri" panose="020F0502020204030204" pitchFamily="34" charset="0"/>
                <a:cs typeface="Calibri"/>
              </a:rPr>
              <a:t>Ter info</a:t>
            </a:r>
            <a:r>
              <a:rPr lang="nl-BE" sz="2400" b="1">
                <a:ea typeface="Calibri" panose="020F0502020204030204" pitchFamily="34" charset="0"/>
                <a:cs typeface="Calibri"/>
              </a:rPr>
              <a:t>  :</a:t>
            </a:r>
            <a:br>
              <a:rPr lang="nl-BE" sz="2400" b="1">
                <a:ea typeface="Calibri" panose="020F0502020204030204" pitchFamily="34" charset="0"/>
                <a:cs typeface="Calibri"/>
              </a:rPr>
            </a:br>
            <a:r>
              <a:rPr lang="nl-BE" sz="2400" b="1">
                <a:ea typeface="Calibri" panose="020F0502020204030204" pitchFamily="34" charset="0"/>
                <a:cs typeface="Calibri"/>
              </a:rPr>
              <a:t>   </a:t>
            </a:r>
            <a:r>
              <a:rPr lang="nl-BE" sz="2400">
                <a:ea typeface="Calibri" panose="020F0502020204030204" pitchFamily="34" charset="0"/>
                <a:cs typeface="Calibri"/>
              </a:rPr>
              <a:t>Het resultaat van de </a:t>
            </a:r>
            <a:r>
              <a:rPr lang="nl-BE" sz="2400" err="1">
                <a:ea typeface="Calibri" panose="020F0502020204030204" pitchFamily="34" charset="0"/>
                <a:cs typeface="Calibri"/>
              </a:rPr>
              <a:t>sneltest</a:t>
            </a:r>
            <a:r>
              <a:rPr lang="nl-BE" sz="2400">
                <a:ea typeface="Calibri" panose="020F0502020204030204" pitchFamily="34" charset="0"/>
                <a:cs typeface="Calibri"/>
              </a:rPr>
              <a:t> dient 2x geregistreerd te worden door de RK vrijwilliger :</a:t>
            </a:r>
            <a:br>
              <a:rPr lang="nl-BE" sz="2400">
                <a:ea typeface="Calibri" panose="020F0502020204030204" pitchFamily="34" charset="0"/>
                <a:cs typeface="Calibri"/>
              </a:rPr>
            </a:br>
            <a:r>
              <a:rPr lang="nl-BE" sz="2400">
                <a:ea typeface="Calibri" panose="020F0502020204030204" pitchFamily="34" charset="0"/>
                <a:cs typeface="Calibri"/>
              </a:rPr>
              <a:t>   1x in de planningstool : zo ziet het CLB onmiddellijk wie positief test </a:t>
            </a:r>
            <a:br>
              <a:rPr lang="nl-BE" sz="2400">
                <a:ea typeface="Calibri" panose="020F0502020204030204" pitchFamily="34" charset="0"/>
                <a:cs typeface="Calibri"/>
              </a:rPr>
            </a:br>
            <a:r>
              <a:rPr lang="nl-BE" sz="2400">
                <a:ea typeface="Calibri" panose="020F0502020204030204" pitchFamily="34" charset="0"/>
                <a:cs typeface="Calibri"/>
              </a:rPr>
              <a:t>   1x in de </a:t>
            </a:r>
            <a:r>
              <a:rPr lang="nl-BE" sz="2400" err="1">
                <a:ea typeface="Calibri" panose="020F0502020204030204" pitchFamily="34" charset="0"/>
                <a:cs typeface="Calibri"/>
              </a:rPr>
              <a:t>ctpc</a:t>
            </a:r>
            <a:r>
              <a:rPr lang="nl-BE" sz="2400">
                <a:ea typeface="Calibri" panose="020F0502020204030204" pitchFamily="34" charset="0"/>
                <a:cs typeface="Calibri"/>
              </a:rPr>
              <a:t> tool : dan komt het resultaat in de zorgatlas terecht, dan komt het </a:t>
            </a:r>
            <a:br>
              <a:rPr lang="nl-BE" sz="2400">
                <a:ea typeface="Calibri" panose="020F0502020204030204" pitchFamily="34" charset="0"/>
                <a:cs typeface="Calibri"/>
              </a:rPr>
            </a:br>
            <a:r>
              <a:rPr lang="nl-BE" sz="2400">
                <a:ea typeface="Calibri" panose="020F0502020204030204" pitchFamily="34" charset="0"/>
                <a:cs typeface="Calibri"/>
              </a:rPr>
              <a:t>       vandaar in Lars terecht </a:t>
            </a:r>
            <a:br>
              <a:rPr lang="nl-BE" sz="2400">
                <a:ea typeface="Calibri" panose="020F0502020204030204" pitchFamily="34" charset="0"/>
                <a:cs typeface="Calibri"/>
              </a:rPr>
            </a:br>
            <a:r>
              <a:rPr lang="nl-BE" sz="2400">
                <a:ea typeface="Calibri" panose="020F0502020204030204" pitchFamily="34" charset="0"/>
                <a:cs typeface="Calibri"/>
              </a:rPr>
              <a:t>    Ter info :link handleiding registratietool : </a:t>
            </a:r>
            <a:r>
              <a:rPr lang="nl-BE" sz="2400">
                <a:ea typeface="+mn-lt"/>
                <a:cs typeface="+mn-lt"/>
                <a:hlinkClick r:id="rId2">
                  <a:extLst>
                    <a:ext uri="{A12FA001-AC4F-418D-AE19-62706E023703}">
                      <ahyp:hlinkClr xmlns:ahyp="http://schemas.microsoft.com/office/drawing/2018/hyperlinkcolor" val="tx"/>
                    </a:ext>
                  </a:extLst>
                </a:hlinkClick>
              </a:rPr>
              <a:t>AXV0gygqdDaxruxu0F1b (fgov.be)</a:t>
            </a:r>
            <a:br>
              <a:rPr lang="nl-BE" sz="2400">
                <a:ea typeface="+mn-lt"/>
                <a:cs typeface="+mn-lt"/>
              </a:rPr>
            </a:br>
            <a:r>
              <a:rPr lang="nl-BE" sz="2400">
                <a:ea typeface="+mn-lt"/>
                <a:cs typeface="Calibri"/>
              </a:rPr>
              <a:t>    </a:t>
            </a:r>
            <a:r>
              <a:rPr lang="nl-BE" sz="2400">
                <a:cs typeface="Calibri"/>
              </a:rPr>
              <a:t>Voor de registratie heeft de vrijwilliger een ID lezer nodig / wordt geleverd door het</a:t>
            </a:r>
            <a:br>
              <a:rPr lang="nl-BE" sz="2400">
                <a:cs typeface="Calibri"/>
              </a:rPr>
            </a:br>
            <a:r>
              <a:rPr lang="nl-BE" sz="2400">
                <a:cs typeface="Calibri"/>
              </a:rPr>
              <a:t>    Rode Kruis . </a:t>
            </a:r>
            <a:endParaRPr lang="nl-NL">
              <a:cs typeface="Calibri"/>
            </a:endParaRPr>
          </a:p>
        </p:txBody>
      </p:sp>
    </p:spTree>
    <p:extLst>
      <p:ext uri="{BB962C8B-B14F-4D97-AF65-F5344CB8AC3E}">
        <p14:creationId xmlns:p14="http://schemas.microsoft.com/office/powerpoint/2010/main" val="125261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Tips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00000"/>
              </a:lnSpc>
              <a:spcBef>
                <a:spcPts val="1200"/>
              </a:spcBef>
              <a:spcAft>
                <a:spcPts val="1200"/>
              </a:spcAft>
              <a:buNone/>
            </a:pPr>
            <a:r>
              <a:rPr lang="nl-BE" sz="2400" b="1" u="sng">
                <a:ea typeface="Calibri" panose="020F0502020204030204" pitchFamily="34" charset="0"/>
                <a:cs typeface="Calibri"/>
              </a:rPr>
              <a:t>Opleiding  testafnemer en testonderzoeker : CLB</a:t>
            </a:r>
            <a:br>
              <a:rPr lang="nl-BE" sz="2400" b="1" u="sng">
                <a:ea typeface="Calibri" panose="020F0502020204030204" pitchFamily="34" charset="0"/>
                <a:cs typeface="Calibri"/>
              </a:rPr>
            </a:br>
            <a:r>
              <a:rPr lang="nl-BE" sz="2400" b="1">
                <a:ea typeface="Calibri" panose="020F0502020204030204" pitchFamily="34" charset="0"/>
                <a:cs typeface="Calibri"/>
              </a:rPr>
              <a:t> - </a:t>
            </a:r>
            <a:r>
              <a:rPr lang="nl-BE" sz="2400">
                <a:ea typeface="Calibri" panose="020F0502020204030204" pitchFamily="34" charset="0"/>
                <a:cs typeface="Calibri"/>
              </a:rPr>
              <a:t>De PPT van de </a:t>
            </a:r>
            <a:r>
              <a:rPr lang="nl-BE" sz="2400" err="1">
                <a:ea typeface="Calibri" panose="020F0502020204030204" pitchFamily="34" charset="0"/>
                <a:cs typeface="Calibri"/>
              </a:rPr>
              <a:t>webinar</a:t>
            </a:r>
            <a:r>
              <a:rPr lang="nl-BE" sz="2400">
                <a:ea typeface="Calibri" panose="020F0502020204030204" pitchFamily="34" charset="0"/>
                <a:cs typeface="Calibri"/>
              </a:rPr>
              <a:t> hoeft niet doorlopen te worden op het praktijkmoment .</a:t>
            </a:r>
            <a:br>
              <a:rPr lang="nl-BE" sz="2400">
                <a:ea typeface="Calibri" panose="020F0502020204030204" pitchFamily="34" charset="0"/>
                <a:cs typeface="Calibri"/>
              </a:rPr>
            </a:br>
            <a:r>
              <a:rPr lang="nl-BE" sz="2400">
                <a:ea typeface="Calibri" panose="020F0502020204030204" pitchFamily="34" charset="0"/>
                <a:cs typeface="Calibri"/>
              </a:rPr>
              <a:t>   Ga van de eerste keer praktisch te werk en gebruik die fiches die je ook op de </a:t>
            </a:r>
            <a:br>
              <a:rPr lang="nl-BE" sz="2400">
                <a:ea typeface="Calibri" panose="020F0502020204030204" pitchFamily="34" charset="0"/>
                <a:cs typeface="Calibri"/>
              </a:rPr>
            </a:br>
            <a:r>
              <a:rPr lang="nl-BE" sz="2400">
                <a:ea typeface="Calibri" panose="020F0502020204030204" pitchFamily="34" charset="0"/>
                <a:cs typeface="Calibri"/>
              </a:rPr>
              <a:t>   coronawebsite vindt . Deze fiches kun je gemakkelijk uitprinten en bezorgen aan </a:t>
            </a:r>
            <a:br>
              <a:rPr lang="nl-BE" sz="2400">
                <a:ea typeface="Calibri" panose="020F0502020204030204" pitchFamily="34" charset="0"/>
                <a:cs typeface="Calibri"/>
              </a:rPr>
            </a:br>
            <a:r>
              <a:rPr lang="nl-BE" sz="2400">
                <a:ea typeface="Calibri" panose="020F0502020204030204" pitchFamily="34" charset="0"/>
                <a:cs typeface="Calibri"/>
              </a:rPr>
              <a:t>   de vrijwilliger en misschien ook </a:t>
            </a:r>
            <a:r>
              <a:rPr lang="nl-BE" sz="2400" err="1">
                <a:ea typeface="Calibri" panose="020F0502020204030204" pitchFamily="34" charset="0"/>
                <a:cs typeface="Calibri"/>
              </a:rPr>
              <a:t>plastificiëren</a:t>
            </a:r>
            <a:r>
              <a:rPr lang="nl-BE" sz="2400">
                <a:ea typeface="Calibri" panose="020F0502020204030204" pitchFamily="34" charset="0"/>
                <a:cs typeface="Calibri"/>
              </a:rPr>
              <a:t> om daar ter plaatse te leggen </a:t>
            </a:r>
            <a:br>
              <a:rPr lang="nl-BE" sz="2400">
                <a:ea typeface="Calibri" panose="020F0502020204030204" pitchFamily="34" charset="0"/>
                <a:cs typeface="Calibri"/>
              </a:rPr>
            </a:br>
            <a:r>
              <a:rPr lang="nl-BE" sz="2400">
                <a:ea typeface="Calibri" panose="020F0502020204030204" pitchFamily="34" charset="0"/>
                <a:cs typeface="Calibri"/>
              </a:rPr>
              <a:t>   als gebruiksaanwijzing.  </a:t>
            </a:r>
            <a:r>
              <a:rPr lang="nl-BE" sz="2400" b="1">
                <a:ea typeface="Calibri" panose="020F0502020204030204" pitchFamily="34" charset="0"/>
                <a:cs typeface="Calibri"/>
              </a:rPr>
              <a:t> (Link : </a:t>
            </a:r>
            <a:r>
              <a:rPr lang="nl-BE" sz="2400">
                <a:ea typeface="+mn-lt"/>
                <a:cs typeface="+mn-lt"/>
                <a:hlinkClick r:id="rId2"/>
              </a:rPr>
              <a:t>Vrij CLB Netwerk (mijnvclb.be)</a:t>
            </a:r>
            <a:r>
              <a:rPr lang="nl-BE" sz="2400">
                <a:ea typeface="+mn-lt"/>
                <a:cs typeface="+mn-lt"/>
              </a:rPr>
              <a:t>  )</a:t>
            </a:r>
            <a:r>
              <a:rPr lang="nl-BE" sz="2400">
                <a:ea typeface="Calibri" panose="020F0502020204030204" pitchFamily="34" charset="0"/>
                <a:cs typeface="Calibri"/>
              </a:rPr>
              <a:t> </a:t>
            </a:r>
            <a:r>
              <a:rPr lang="nl-BE" sz="2400" b="1">
                <a:ea typeface="Calibri" panose="020F0502020204030204" pitchFamily="34" charset="0"/>
                <a:cs typeface="Calibri"/>
              </a:rPr>
              <a:t> </a:t>
            </a:r>
            <a:endParaRPr lang="nl-BE" sz="2400" b="1">
              <a:ea typeface="Calibri" panose="020F0502020204030204" pitchFamily="34" charset="0"/>
            </a:endParaRPr>
          </a:p>
          <a:p>
            <a:pPr marL="0" indent="0">
              <a:lnSpc>
                <a:spcPct val="100000"/>
              </a:lnSpc>
              <a:spcBef>
                <a:spcPts val="1200"/>
              </a:spcBef>
              <a:spcAft>
                <a:spcPts val="1200"/>
              </a:spcAft>
              <a:buNone/>
            </a:pPr>
            <a:r>
              <a:rPr lang="nl-BE" sz="2400" b="1">
                <a:ea typeface="Calibri" panose="020F0502020204030204" pitchFamily="34" charset="0"/>
                <a:cs typeface="Calibri"/>
              </a:rPr>
              <a:t>- Zorgen /ongerustheid rond kwalitatieve praktijkopleiding  : </a:t>
            </a:r>
            <a:br>
              <a:rPr lang="nl-BE" sz="2400" b="1">
                <a:ea typeface="Calibri" panose="020F0502020204030204" pitchFamily="34" charset="0"/>
                <a:cs typeface="Calibri"/>
              </a:rPr>
            </a:br>
            <a:r>
              <a:rPr lang="nl-BE" sz="2400" b="1">
                <a:ea typeface="Calibri" panose="020F0502020204030204" pitchFamily="34" charset="0"/>
                <a:cs typeface="Calibri"/>
              </a:rPr>
              <a:t>  ==&gt; </a:t>
            </a:r>
            <a:r>
              <a:rPr lang="nl-BE" sz="2400">
                <a:ea typeface="Calibri" panose="020F0502020204030204" pitchFamily="34" charset="0"/>
                <a:cs typeface="Calibri"/>
              </a:rPr>
              <a:t>Indien vrijwilliger niet voldoet , uitleggen + doorgeven aan Rode Kruis</a:t>
            </a:r>
            <a:br>
              <a:rPr lang="nl-BE" sz="2400">
                <a:ea typeface="Calibri" panose="020F0502020204030204" pitchFamily="34" charset="0"/>
                <a:cs typeface="Calibri"/>
              </a:rPr>
            </a:br>
            <a:r>
              <a:rPr lang="nl-BE" sz="2400">
                <a:ea typeface="Calibri" panose="020F0502020204030204" pitchFamily="34" charset="0"/>
                <a:cs typeface="Calibri"/>
              </a:rPr>
              <a:t>  ==&gt; Communicatie met de verantwoordelijke  : principe train de trainer / </a:t>
            </a:r>
            <a:r>
              <a:rPr lang="nl-BE" sz="2400" err="1">
                <a:ea typeface="Calibri" panose="020F0502020204030204" pitchFamily="34" charset="0"/>
                <a:cs typeface="Calibri"/>
              </a:rPr>
              <a:t>comm</a:t>
            </a:r>
            <a:r>
              <a:rPr lang="nl-BE" sz="2400">
                <a:ea typeface="Calibri" panose="020F0502020204030204" pitchFamily="34" charset="0"/>
                <a:cs typeface="Calibri"/>
              </a:rPr>
              <a:t> </a:t>
            </a:r>
            <a:br>
              <a:rPr lang="nl-BE" sz="2400">
                <a:ea typeface="Calibri" panose="020F0502020204030204" pitchFamily="34" charset="0"/>
                <a:cs typeface="Calibri"/>
              </a:rPr>
            </a:br>
            <a:r>
              <a:rPr lang="nl-BE" sz="2400">
                <a:ea typeface="Calibri" panose="020F0502020204030204" pitchFamily="34" charset="0"/>
                <a:cs typeface="Calibri"/>
              </a:rPr>
              <a:t>  dagelijkse risico analyse , indien vragen uit de praktijk , samen zoeken</a:t>
            </a:r>
            <a:br>
              <a:rPr lang="nl-BE" sz="2400">
                <a:ea typeface="Calibri" panose="020F0502020204030204" pitchFamily="34" charset="0"/>
                <a:cs typeface="Calibri"/>
              </a:rPr>
            </a:br>
            <a:r>
              <a:rPr lang="nl-BE" sz="2400">
                <a:ea typeface="Calibri" panose="020F0502020204030204" pitchFamily="34" charset="0"/>
                <a:cs typeface="Calibri"/>
              </a:rPr>
              <a:t>  naar  oplossingen </a:t>
            </a:r>
          </a:p>
          <a:p>
            <a:pPr marL="0" indent="0">
              <a:lnSpc>
                <a:spcPct val="100000"/>
              </a:lnSpc>
              <a:spcBef>
                <a:spcPts val="1200"/>
              </a:spcBef>
              <a:spcAft>
                <a:spcPts val="1200"/>
              </a:spcAft>
              <a:buNone/>
            </a:pPr>
            <a:endParaRPr lang="nl-BE" sz="2400" b="1">
              <a:ea typeface="Calibri" panose="020F0502020204030204" pitchFamily="34" charset="0"/>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334715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Follow up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buNone/>
            </a:pPr>
            <a:r>
              <a:rPr lang="nl-BE" sz="2400" b="1">
                <a:effectLst/>
                <a:ea typeface="Calibri" panose="020F0502020204030204" pitchFamily="34" charset="0"/>
              </a:rPr>
              <a:t>- </a:t>
            </a:r>
            <a:r>
              <a:rPr lang="nl-BE" sz="2400" b="1">
                <a:ea typeface="Calibri" panose="020F0502020204030204" pitchFamily="34" charset="0"/>
                <a:cs typeface="Calibri"/>
              </a:rPr>
              <a:t> Mogen </a:t>
            </a:r>
            <a:r>
              <a:rPr lang="nl-BE" sz="2400" b="1" err="1">
                <a:ea typeface="Calibri" panose="020F0502020204030204" pitchFamily="34" charset="0"/>
                <a:cs typeface="Calibri"/>
              </a:rPr>
              <a:t>zwangeren</a:t>
            </a:r>
            <a:r>
              <a:rPr lang="nl-BE" sz="2400" b="1">
                <a:ea typeface="Calibri" panose="020F0502020204030204" pitchFamily="34" charset="0"/>
                <a:cs typeface="Calibri"/>
              </a:rPr>
              <a:t> </a:t>
            </a:r>
            <a:r>
              <a:rPr lang="nl-BE" sz="2400" b="1" err="1">
                <a:ea typeface="Calibri" panose="020F0502020204030204" pitchFamily="34" charset="0"/>
                <a:cs typeface="Calibri"/>
              </a:rPr>
              <a:t>sneltesten</a:t>
            </a:r>
            <a:r>
              <a:rPr lang="nl-BE" sz="2400" b="1">
                <a:ea typeface="Calibri" panose="020F0502020204030204" pitchFamily="34" charset="0"/>
                <a:cs typeface="Calibri"/>
              </a:rPr>
              <a:t> afnemen?  Antwoord </a:t>
            </a:r>
            <a:r>
              <a:rPr lang="nl-BE" sz="2400" b="1" err="1">
                <a:ea typeface="Calibri" panose="020F0502020204030204" pitchFamily="34" charset="0"/>
                <a:cs typeface="Calibri"/>
              </a:rPr>
              <a:t>Edelhart</a:t>
            </a:r>
            <a:r>
              <a:rPr lang="nl-BE" sz="2400" b="1">
                <a:ea typeface="Calibri" panose="020F0502020204030204" pitchFamily="34" charset="0"/>
                <a:cs typeface="Calibri"/>
              </a:rPr>
              <a:t> Kempeneers </a:t>
            </a:r>
            <a:r>
              <a:rPr lang="nl-BE" sz="2400" b="1" err="1">
                <a:ea typeface="Calibri" panose="020F0502020204030204" pitchFamily="34" charset="0"/>
                <a:cs typeface="Calibri"/>
              </a:rPr>
              <a:t>Attentia</a:t>
            </a:r>
            <a:r>
              <a:rPr lang="nl-BE" sz="2400" b="1">
                <a:ea typeface="Calibri" panose="020F0502020204030204" pitchFamily="34" charset="0"/>
                <a:cs typeface="Calibri"/>
              </a:rPr>
              <a:t>  :</a:t>
            </a:r>
            <a:br>
              <a:rPr lang="nl-BE" sz="2400" b="1">
                <a:ea typeface="Calibri" panose="020F0502020204030204" pitchFamily="34" charset="0"/>
                <a:cs typeface="Calibri"/>
              </a:rPr>
            </a:br>
            <a:r>
              <a:rPr lang="nl-BE" sz="2400" b="1">
                <a:ea typeface="Calibri" panose="020F0502020204030204" pitchFamily="34" charset="0"/>
                <a:cs typeface="Calibri"/>
              </a:rPr>
              <a:t>   </a:t>
            </a:r>
            <a:r>
              <a:rPr lang="nl-BE" sz="2400">
                <a:ea typeface="+mn-lt"/>
                <a:cs typeface="+mn-lt"/>
              </a:rPr>
              <a:t>Objectief is er inderdaad nog altijd geen reden om zwangere werknemers hier anders</a:t>
            </a:r>
            <a:br>
              <a:rPr lang="nl-BE" sz="2400">
                <a:ea typeface="+mn-lt"/>
                <a:cs typeface="+mn-lt"/>
              </a:rPr>
            </a:br>
            <a:r>
              <a:rPr lang="nl-BE" sz="2400">
                <a:ea typeface="+mn-lt"/>
                <a:cs typeface="+mn-lt"/>
              </a:rPr>
              <a:t>   voor te behandelen, gezien zij inderdaad niet tot de risicogroep horen </a:t>
            </a:r>
            <a:endParaRPr lang="nl-BE" sz="2400" b="1">
              <a:ea typeface="Calibri" panose="020F0502020204030204" pitchFamily="34" charset="0"/>
              <a:cs typeface="Calibri"/>
            </a:endParaRPr>
          </a:p>
          <a:p>
            <a:pPr marL="0" indent="0">
              <a:lnSpc>
                <a:spcPct val="100000"/>
              </a:lnSpc>
              <a:spcBef>
                <a:spcPts val="1200"/>
              </a:spcBef>
              <a:spcAft>
                <a:spcPts val="1200"/>
              </a:spcAft>
              <a:buNone/>
            </a:pPr>
            <a:r>
              <a:rPr lang="nl-BE" sz="2400">
                <a:ea typeface="+mn-lt"/>
                <a:cs typeface="+mn-lt"/>
              </a:rPr>
              <a:t>   Buikgevoel is wel dat ik dat toch liever zou vermijden, want tja, ze zijn wel zwanger, en</a:t>
            </a:r>
            <a:br>
              <a:rPr lang="nl-BE" sz="2400">
                <a:ea typeface="+mn-lt"/>
                <a:cs typeface="+mn-lt"/>
              </a:rPr>
            </a:br>
            <a:r>
              <a:rPr lang="nl-BE" sz="2400">
                <a:ea typeface="+mn-lt"/>
                <a:cs typeface="+mn-lt"/>
              </a:rPr>
              <a:t>   om hen dan specifiek potentieel bloot te stellen aan een infectierisico, ook al hebben ze</a:t>
            </a:r>
            <a:br>
              <a:rPr lang="nl-BE" sz="2400">
                <a:ea typeface="+mn-lt"/>
                <a:cs typeface="+mn-lt"/>
              </a:rPr>
            </a:br>
            <a:r>
              <a:rPr lang="nl-BE" sz="2400">
                <a:ea typeface="+mn-lt"/>
                <a:cs typeface="+mn-lt"/>
              </a:rPr>
              <a:t>   in vergelijking met de anderen geen verhoogd risico; het voelt toch niet goed aan .</a:t>
            </a:r>
            <a:endParaRPr lang="nl-BE"/>
          </a:p>
          <a:p>
            <a:pPr marL="0" indent="0">
              <a:lnSpc>
                <a:spcPct val="100000"/>
              </a:lnSpc>
              <a:spcBef>
                <a:spcPts val="1200"/>
              </a:spcBef>
              <a:spcAft>
                <a:spcPts val="1200"/>
              </a:spcAft>
              <a:buNone/>
            </a:pPr>
            <a:r>
              <a:rPr lang="nl-BE" sz="2400" b="1">
                <a:ea typeface="Calibri" panose="020F0502020204030204" pitchFamily="34" charset="0"/>
                <a:cs typeface="Calibri"/>
              </a:rPr>
              <a:t>- Organisatie testafname /testonderzoek : lokaal nakijken</a:t>
            </a:r>
            <a:br>
              <a:rPr lang="nl-BE" sz="2400" b="1">
                <a:ea typeface="Calibri" panose="020F0502020204030204" pitchFamily="34" charset="0"/>
                <a:cs typeface="Calibri"/>
              </a:rPr>
            </a:br>
            <a:r>
              <a:rPr lang="nl-BE" sz="2400" b="1">
                <a:ea typeface="Calibri" panose="020F0502020204030204" pitchFamily="34" charset="0"/>
                <a:cs typeface="Calibri"/>
              </a:rPr>
              <a:t>   </a:t>
            </a:r>
            <a:r>
              <a:rPr lang="nl-BE" sz="2400">
                <a:ea typeface="Calibri" panose="020F0502020204030204" pitchFamily="34" charset="0"/>
                <a:cs typeface="Calibri"/>
              </a:rPr>
              <a:t>==&gt; 2e pers testafnemer /testonderzoeker - 3e pers : registratie </a:t>
            </a:r>
            <a:br>
              <a:rPr lang="nl-BE" sz="2400">
                <a:ea typeface="Calibri" panose="020F0502020204030204" pitchFamily="34" charset="0"/>
                <a:cs typeface="Calibri"/>
              </a:rPr>
            </a:br>
            <a:r>
              <a:rPr lang="nl-BE" sz="2400">
                <a:ea typeface="Calibri" panose="020F0502020204030204" pitchFamily="34" charset="0"/>
                <a:cs typeface="Calibri"/>
              </a:rPr>
              <a:t>   ==&gt; 2e pers testafnemer + deel testonderzoek  - 3e pers rest </a:t>
            </a:r>
            <a:r>
              <a:rPr lang="nl-BE" sz="2400" err="1">
                <a:ea typeface="Calibri" panose="020F0502020204030204" pitchFamily="34" charset="0"/>
                <a:cs typeface="Calibri"/>
              </a:rPr>
              <a:t>testOZ</a:t>
            </a:r>
            <a:r>
              <a:rPr lang="nl-BE" sz="2400">
                <a:ea typeface="Calibri" panose="020F0502020204030204" pitchFamily="34" charset="0"/>
                <a:cs typeface="Calibri"/>
              </a:rPr>
              <a:t> + registratie</a:t>
            </a:r>
          </a:p>
        </p:txBody>
      </p:sp>
    </p:spTree>
    <p:extLst>
      <p:ext uri="{BB962C8B-B14F-4D97-AF65-F5344CB8AC3E}">
        <p14:creationId xmlns:p14="http://schemas.microsoft.com/office/powerpoint/2010/main" val="434617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Follow up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buNone/>
            </a:pPr>
            <a:r>
              <a:rPr lang="nl-BE" sz="2400" b="1">
                <a:ea typeface="Calibri" panose="020F0502020204030204" pitchFamily="34" charset="0"/>
                <a:cs typeface="Calibri"/>
              </a:rPr>
              <a:t>Fiche </a:t>
            </a:r>
            <a:r>
              <a:rPr lang="nl-BE" sz="2400" b="1" err="1">
                <a:ea typeface="Calibri" panose="020F0502020204030204" pitchFamily="34" charset="0"/>
                <a:cs typeface="Calibri"/>
              </a:rPr>
              <a:t>PBM's</a:t>
            </a:r>
            <a:r>
              <a:rPr lang="nl-BE" sz="2400" b="1">
                <a:ea typeface="Calibri" panose="020F0502020204030204" pitchFamily="34" charset="0"/>
                <a:cs typeface="Calibri"/>
              </a:rPr>
              <a:t> aangepast </a:t>
            </a:r>
            <a:r>
              <a:rPr lang="nl-BE" sz="2400" b="1" err="1">
                <a:ea typeface="Calibri" panose="020F0502020204030204" pitchFamily="34" charset="0"/>
                <a:cs typeface="Calibri"/>
              </a:rPr>
              <a:t>ivm</a:t>
            </a:r>
            <a:r>
              <a:rPr lang="nl-BE" sz="2400" b="1">
                <a:ea typeface="Calibri" panose="020F0502020204030204" pitchFamily="34" charset="0"/>
                <a:cs typeface="Calibri"/>
              </a:rPr>
              <a:t> uitdoen van </a:t>
            </a:r>
            <a:r>
              <a:rPr lang="nl-BE" sz="2400" b="1" err="1">
                <a:ea typeface="Calibri" panose="020F0502020204030204" pitchFamily="34" charset="0"/>
                <a:cs typeface="Calibri"/>
              </a:rPr>
              <a:t>PBM's</a:t>
            </a:r>
            <a:r>
              <a:rPr lang="nl-BE" sz="2400" b="1">
                <a:ea typeface="Calibri" panose="020F0502020204030204" pitchFamily="34" charset="0"/>
                <a:cs typeface="Calibri"/>
              </a:rPr>
              <a:t> ( zie coronawebsite) </a:t>
            </a:r>
            <a:endParaRPr lang="nl-BE" sz="2400">
              <a:ea typeface="+mn-lt"/>
              <a:cs typeface="+mn-lt"/>
            </a:endParaRPr>
          </a:p>
          <a:p>
            <a:pPr marL="0" indent="0">
              <a:buNone/>
            </a:pPr>
            <a:r>
              <a:rPr lang="nl-BE" sz="2400">
                <a:ea typeface="Calibri" panose="020F0502020204030204" pitchFamily="34" charset="0"/>
                <a:cs typeface="Calibri"/>
              </a:rPr>
              <a:t>-  Handschoenen  ontsmetten : geen goed idee, de gel tast de handschoenen aan </a:t>
            </a:r>
            <a:endParaRPr lang="nl-BE" sz="2400" b="1">
              <a:ea typeface="Calibri" panose="020F0502020204030204" pitchFamily="34" charset="0"/>
              <a:cs typeface="Calibri"/>
            </a:endParaRPr>
          </a:p>
          <a:p>
            <a:pPr marL="0" indent="0">
              <a:buNone/>
            </a:pPr>
            <a:r>
              <a:rPr lang="nl-BE" sz="2400">
                <a:ea typeface="Calibri" panose="020F0502020204030204" pitchFamily="34" charset="0"/>
                <a:cs typeface="Calibri"/>
              </a:rPr>
              <a:t>-  Aan het onthaal : indien </a:t>
            </a:r>
            <a:r>
              <a:rPr lang="nl-BE" sz="2400" err="1">
                <a:ea typeface="Calibri" panose="020F0502020204030204" pitchFamily="34" charset="0"/>
                <a:cs typeface="Calibri"/>
              </a:rPr>
              <a:t>plexischerm</a:t>
            </a:r>
            <a:r>
              <a:rPr lang="nl-BE" sz="2400">
                <a:ea typeface="Calibri" panose="020F0502020204030204" pitchFamily="34" charset="0"/>
                <a:cs typeface="Calibri"/>
              </a:rPr>
              <a:t> : geen </a:t>
            </a:r>
            <a:r>
              <a:rPr lang="nl-BE" sz="2400" err="1">
                <a:ea typeface="Calibri" panose="020F0502020204030204" pitchFamily="34" charset="0"/>
                <a:cs typeface="Calibri"/>
              </a:rPr>
              <a:t>faceshield</a:t>
            </a:r>
            <a:r>
              <a:rPr lang="nl-BE" sz="2400">
                <a:ea typeface="Calibri" panose="020F0502020204030204" pitchFamily="34" charset="0"/>
                <a:cs typeface="Calibri"/>
              </a:rPr>
              <a:t> nodig</a:t>
            </a:r>
          </a:p>
          <a:p>
            <a:pPr marL="0" indent="0">
              <a:buNone/>
            </a:pPr>
            <a:r>
              <a:rPr lang="nl-BE" sz="2400">
                <a:ea typeface="Calibri" panose="020F0502020204030204" pitchFamily="34" charset="0"/>
                <a:cs typeface="Calibri"/>
              </a:rPr>
              <a:t>-  </a:t>
            </a:r>
            <a:r>
              <a:rPr lang="nl-BE" sz="2400" err="1">
                <a:ea typeface="Calibri" panose="020F0502020204030204" pitchFamily="34" charset="0"/>
                <a:cs typeface="Calibri"/>
              </a:rPr>
              <a:t>Faceshield</a:t>
            </a:r>
            <a:r>
              <a:rPr lang="nl-BE" sz="2400">
                <a:ea typeface="Calibri" panose="020F0502020204030204" pitchFamily="34" charset="0"/>
                <a:cs typeface="Calibri"/>
              </a:rPr>
              <a:t> met </a:t>
            </a:r>
            <a:r>
              <a:rPr lang="nl-BE" sz="2400" err="1">
                <a:ea typeface="Calibri" panose="020F0502020204030204" pitchFamily="34" charset="0"/>
                <a:cs typeface="Calibri"/>
              </a:rPr>
              <a:t>moussestrook</a:t>
            </a:r>
            <a:r>
              <a:rPr lang="nl-BE" sz="2400">
                <a:ea typeface="Calibri" panose="020F0502020204030204" pitchFamily="34" charset="0"/>
                <a:cs typeface="Calibri"/>
              </a:rPr>
              <a:t> : geen probleem om te ontsmetten </a:t>
            </a:r>
          </a:p>
          <a:p>
            <a:pPr marL="0" indent="0">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108189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Follow up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00000"/>
              </a:lnSpc>
              <a:spcBef>
                <a:spcPts val="1200"/>
              </a:spcBef>
              <a:spcAft>
                <a:spcPts val="1200"/>
              </a:spcAft>
              <a:buNone/>
            </a:pPr>
            <a:r>
              <a:rPr lang="nl-BE" sz="2400" b="1">
                <a:effectLst/>
                <a:ea typeface="Calibri" panose="020F0502020204030204" pitchFamily="34" charset="0"/>
              </a:rPr>
              <a:t>-</a:t>
            </a:r>
            <a:r>
              <a:rPr lang="nl-BE" sz="2400" b="1">
                <a:ea typeface="Calibri" panose="020F0502020204030204" pitchFamily="34" charset="0"/>
              </a:rPr>
              <a:t> Indien onbetrouwbare test ==&gt; z</a:t>
            </a:r>
            <a:r>
              <a:rPr lang="nl-BE" sz="2400">
                <a:ea typeface="Calibri" panose="020F0502020204030204" pitchFamily="34" charset="0"/>
              </a:rPr>
              <a:t>elfde substantie gebruiken + nieuwe </a:t>
            </a:r>
            <a:r>
              <a:rPr lang="nl-BE" sz="2400" err="1">
                <a:ea typeface="Calibri" panose="020F0502020204030204" pitchFamily="34" charset="0"/>
              </a:rPr>
              <a:t>sneltest</a:t>
            </a:r>
            <a:r>
              <a:rPr lang="nl-BE" sz="2400">
                <a:ea typeface="Calibri" panose="020F0502020204030204" pitchFamily="34" charset="0"/>
              </a:rPr>
              <a:t> . </a:t>
            </a:r>
            <a:br>
              <a:rPr lang="nl-BE" sz="2400">
                <a:ea typeface="Calibri" panose="020F0502020204030204" pitchFamily="34" charset="0"/>
              </a:rPr>
            </a:br>
            <a:r>
              <a:rPr lang="nl-BE" sz="2400">
                <a:ea typeface="Calibri" panose="020F0502020204030204" pitchFamily="34" charset="0"/>
              </a:rPr>
              <a:t>   Wat indien de test dan nog niet betrouwbaar is doordat de testafname niet correct</a:t>
            </a:r>
            <a:br>
              <a:rPr lang="nl-BE" sz="2400">
                <a:ea typeface="Calibri" panose="020F0502020204030204" pitchFamily="34" charset="0"/>
              </a:rPr>
            </a:br>
            <a:r>
              <a:rPr lang="nl-BE" sz="2400">
                <a:ea typeface="Calibri" panose="020F0502020204030204" pitchFamily="34" charset="0"/>
              </a:rPr>
              <a:t>   is gebeurd en de cliënt is vertrokken. </a:t>
            </a:r>
            <a:br>
              <a:rPr lang="nl-BE" sz="2400">
                <a:ea typeface="Calibri" panose="020F0502020204030204" pitchFamily="34" charset="0"/>
              </a:rPr>
            </a:br>
            <a:r>
              <a:rPr lang="nl-BE" sz="2400">
                <a:ea typeface="Calibri" panose="020F0502020204030204" pitchFamily="34" charset="0"/>
              </a:rPr>
              <a:t>  ==&gt; Test registreren als onbetrouwbaar + PCR test dag 7 </a:t>
            </a:r>
            <a:br>
              <a:rPr lang="nl-BE" sz="2400">
                <a:ea typeface="Calibri" panose="020F0502020204030204" pitchFamily="34" charset="0"/>
              </a:rPr>
            </a:br>
            <a:r>
              <a:rPr lang="nl-BE" sz="2400">
                <a:ea typeface="+mn-lt"/>
                <a:cs typeface="+mn-lt"/>
              </a:rPr>
              <a:t>          Meedelen aan de cliënt + Q behouden </a:t>
            </a:r>
          </a:p>
          <a:p>
            <a:pPr marL="0" indent="0">
              <a:lnSpc>
                <a:spcPct val="100000"/>
              </a:lnSpc>
              <a:spcBef>
                <a:spcPts val="1200"/>
              </a:spcBef>
              <a:spcAft>
                <a:spcPts val="1200"/>
              </a:spcAft>
              <a:buNone/>
            </a:pPr>
            <a:r>
              <a:rPr lang="nl-BE" sz="2400" b="1">
                <a:ea typeface="Calibri" panose="020F0502020204030204" pitchFamily="34" charset="0"/>
                <a:cs typeface="Calibri"/>
              </a:rPr>
              <a:t>-  zwart/ grijs streepje : </a:t>
            </a:r>
            <a:r>
              <a:rPr lang="nl-BE" sz="2400">
                <a:ea typeface="Calibri" panose="020F0502020204030204" pitchFamily="34" charset="0"/>
                <a:cs typeface="Calibri"/>
              </a:rPr>
              <a:t>indicatie besmettelijkheid ! </a:t>
            </a:r>
          </a:p>
        </p:txBody>
      </p:sp>
    </p:spTree>
    <p:extLst>
      <p:ext uri="{BB962C8B-B14F-4D97-AF65-F5344CB8AC3E}">
        <p14:creationId xmlns:p14="http://schemas.microsoft.com/office/powerpoint/2010/main" val="59760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69A74-8EAD-4690-BCF8-1FD074ABFDAB}"/>
              </a:ext>
            </a:extLst>
          </p:cNvPr>
          <p:cNvSpPr>
            <a:spLocks noGrp="1"/>
          </p:cNvSpPr>
          <p:nvPr>
            <p:ph type="title"/>
          </p:nvPr>
        </p:nvSpPr>
        <p:spPr/>
        <p:txBody>
          <a:bodyPr/>
          <a:lstStyle/>
          <a:p>
            <a:r>
              <a:rPr lang="nl-NL"/>
              <a:t>Vandaag </a:t>
            </a:r>
            <a:endParaRPr lang="nl-BE"/>
          </a:p>
        </p:txBody>
      </p:sp>
      <p:sp>
        <p:nvSpPr>
          <p:cNvPr id="3" name="Tijdelijke aanduiding voor inhoud 2">
            <a:extLst>
              <a:ext uri="{FF2B5EF4-FFF2-40B4-BE49-F238E27FC236}">
                <a16:creationId xmlns:a16="http://schemas.microsoft.com/office/drawing/2014/main" id="{2A5DB7FB-836D-4127-A63A-C85F9950B4FF}"/>
              </a:ext>
            </a:extLst>
          </p:cNvPr>
          <p:cNvSpPr>
            <a:spLocks noGrp="1"/>
          </p:cNvSpPr>
          <p:nvPr>
            <p:ph idx="1"/>
          </p:nvPr>
        </p:nvSpPr>
        <p:spPr/>
        <p:txBody>
          <a:bodyPr vert="horz" lIns="91440" tIns="45720" rIns="91440" bIns="45720" rtlCol="0" anchor="t">
            <a:normAutofit/>
          </a:bodyPr>
          <a:lstStyle/>
          <a:p>
            <a:pPr marL="0" indent="0">
              <a:buNone/>
            </a:pPr>
            <a:endParaRPr lang="nl-NL"/>
          </a:p>
          <a:p>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rPr>
              <a:t>Werken in onzekere tijden</a:t>
            </a:r>
          </a:p>
          <a:p>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rPr>
              <a:t>Cijfers </a:t>
            </a:r>
            <a:r>
              <a:rPr kumimoji="0" lang="nl-NL" b="0" i="0" u="none" strike="noStrike" kern="1200" cap="none" spc="0" normalizeH="0" baseline="0" noProof="0">
                <a:ln>
                  <a:noFill/>
                </a:ln>
                <a:solidFill>
                  <a:prstClr val="black"/>
                </a:solidFill>
                <a:effectLst/>
                <a:uLnTx/>
                <a:uFillTx/>
                <a:latin typeface="Calibri" panose="020F0502020204030204"/>
                <a:ea typeface="+mn-ea"/>
                <a:cs typeface="+mn-cs"/>
              </a:rPr>
              <a:t>(Rebecca Cogneau)</a:t>
            </a:r>
            <a:endParaRPr lang="nl-NL"/>
          </a:p>
          <a:p>
            <a:r>
              <a:rPr lang="nl-NL"/>
              <a:t>CT (Els Dezeure)</a:t>
            </a:r>
            <a:endParaRPr lang="nl-NL">
              <a:cs typeface="Calibri"/>
            </a:endParaRPr>
          </a:p>
          <a:p>
            <a:r>
              <a:rPr lang="nl-NL"/>
              <a:t>Ondertussen in Brussel…</a:t>
            </a:r>
          </a:p>
          <a:p>
            <a:r>
              <a:rPr lang="nl-NL"/>
              <a:t>LARS (Hilde Denys)</a:t>
            </a:r>
          </a:p>
          <a:p>
            <a:r>
              <a:rPr lang="nl-NL">
                <a:cs typeface="Calibri"/>
              </a:rPr>
              <a:t>Opvolging </a:t>
            </a:r>
            <a:r>
              <a:rPr lang="nl-NL" err="1">
                <a:cs typeface="Calibri"/>
              </a:rPr>
              <a:t>sneltesten</a:t>
            </a:r>
            <a:r>
              <a:rPr lang="nl-NL">
                <a:cs typeface="Calibri"/>
              </a:rPr>
              <a:t> (Greta Clarebout)</a:t>
            </a:r>
          </a:p>
          <a:p>
            <a:pPr marL="0" indent="0">
              <a:buNone/>
            </a:pPr>
            <a:endParaRPr lang="nl-NL">
              <a:highlight>
                <a:srgbClr val="FFFF00"/>
              </a:highlight>
              <a:cs typeface="Calibri"/>
            </a:endParaRPr>
          </a:p>
          <a:p>
            <a:pPr marL="0" indent="0">
              <a:buNone/>
            </a:pPr>
            <a:endParaRPr lang="nl-NL">
              <a:cs typeface="Calibri" panose="020F0502020204030204"/>
            </a:endParaRPr>
          </a:p>
          <a:p>
            <a:pPr marL="457200" lvl="1" indent="0">
              <a:buNone/>
            </a:pPr>
            <a:endParaRPr lang="nl-BE">
              <a:cs typeface="Calibri" panose="020F0502020204030204"/>
            </a:endParaRPr>
          </a:p>
        </p:txBody>
      </p:sp>
    </p:spTree>
    <p:extLst>
      <p:ext uri="{BB962C8B-B14F-4D97-AF65-F5344CB8AC3E}">
        <p14:creationId xmlns:p14="http://schemas.microsoft.com/office/powerpoint/2010/main" val="43202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latin typeface="Calibri"/>
                <a:cs typeface="Calibri"/>
              </a:rPr>
              <a:t>Tips praktijkopleiding</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00000"/>
              </a:lnSpc>
              <a:spcBef>
                <a:spcPts val="1200"/>
              </a:spcBef>
              <a:spcAft>
                <a:spcPts val="1200"/>
              </a:spcAft>
              <a:buNone/>
            </a:pPr>
            <a:r>
              <a:rPr lang="nl-BE" sz="2400" b="1">
                <a:ea typeface="Calibri" panose="020F0502020204030204" pitchFamily="34" charset="0"/>
                <a:cs typeface="Calibri"/>
              </a:rPr>
              <a:t>- Infobrief </a:t>
            </a:r>
            <a:r>
              <a:rPr lang="nl-BE" sz="2400" b="1" err="1">
                <a:ea typeface="Calibri" panose="020F0502020204030204" pitchFamily="34" charset="0"/>
                <a:cs typeface="Calibri"/>
              </a:rPr>
              <a:t>sneltest</a:t>
            </a:r>
            <a:r>
              <a:rPr lang="nl-BE" sz="2400" b="1">
                <a:ea typeface="Calibri" panose="020F0502020204030204" pitchFamily="34" charset="0"/>
                <a:cs typeface="Calibri"/>
              </a:rPr>
              <a:t> : af te geven door de Rode Kruis vrijwilliger</a:t>
            </a:r>
            <a:br>
              <a:rPr lang="nl-BE" sz="2400" b="1">
                <a:ea typeface="Calibri" panose="020F0502020204030204" pitchFamily="34" charset="0"/>
                <a:cs typeface="Calibri"/>
              </a:rPr>
            </a:br>
            <a:r>
              <a:rPr lang="nl-BE" sz="2400" b="1">
                <a:ea typeface="Calibri" panose="020F0502020204030204" pitchFamily="34" charset="0"/>
                <a:cs typeface="Calibri"/>
              </a:rPr>
              <a:t>  </a:t>
            </a:r>
            <a:r>
              <a:rPr lang="nl-BE" sz="2400">
                <a:ea typeface="Calibri" panose="020F0502020204030204" pitchFamily="34" charset="0"/>
                <a:cs typeface="Calibri"/>
              </a:rPr>
              <a:t> Briefhoofd : CLB, want indien de cliënt nog vragen heeft, </a:t>
            </a:r>
            <a:r>
              <a:rPr lang="nl-BE" sz="2400" err="1">
                <a:ea typeface="Calibri" panose="020F0502020204030204" pitchFamily="34" charset="0"/>
                <a:cs typeface="Calibri"/>
              </a:rPr>
              <a:t>contactgeg</a:t>
            </a:r>
            <a:r>
              <a:rPr lang="nl-BE" sz="2400">
                <a:ea typeface="Calibri" panose="020F0502020204030204" pitchFamily="34" charset="0"/>
                <a:cs typeface="Calibri"/>
              </a:rPr>
              <a:t> CLB </a:t>
            </a:r>
          </a:p>
          <a:p>
            <a:pPr marL="0" indent="0">
              <a:lnSpc>
                <a:spcPct val="100000"/>
              </a:lnSpc>
              <a:spcBef>
                <a:spcPts val="1200"/>
              </a:spcBef>
              <a:spcAft>
                <a:spcPts val="1200"/>
              </a:spcAft>
              <a:buNone/>
            </a:pPr>
            <a:endParaRPr lang="nl-BE" sz="2400" b="1">
              <a:ea typeface="Calibri" panose="020F0502020204030204" pitchFamily="34" charset="0"/>
            </a:endParaRPr>
          </a:p>
          <a:p>
            <a:pPr marL="0" indent="0">
              <a:lnSpc>
                <a:spcPct val="100000"/>
              </a:lnSpc>
              <a:spcBef>
                <a:spcPts val="1200"/>
              </a:spcBef>
              <a:spcAft>
                <a:spcPts val="1200"/>
              </a:spcAft>
              <a:buNone/>
            </a:pPr>
            <a:r>
              <a:rPr lang="nl-BE" sz="2400" b="1">
                <a:effectLst/>
                <a:ea typeface="Calibri" panose="020F0502020204030204" pitchFamily="34" charset="0"/>
              </a:rPr>
              <a:t>- </a:t>
            </a:r>
            <a:r>
              <a:rPr lang="nl-BE" sz="2400" b="1">
                <a:ea typeface="Calibri" panose="020F0502020204030204" pitchFamily="34" charset="0"/>
                <a:cs typeface="Calibri"/>
              </a:rPr>
              <a:t> Na de praktijkopleiding ==&gt; supervisie tijdens de 1e testafname . En wat erna?</a:t>
            </a:r>
            <a:br>
              <a:rPr lang="nl-BE" sz="2400" b="1">
                <a:ea typeface="Calibri" panose="020F0502020204030204" pitchFamily="34" charset="0"/>
                <a:cs typeface="Calibri"/>
              </a:rPr>
            </a:br>
            <a:r>
              <a:rPr lang="nl-BE" sz="2400" b="1">
                <a:ea typeface="Calibri" panose="020F0502020204030204" pitchFamily="34" charset="0"/>
                <a:cs typeface="Calibri"/>
              </a:rPr>
              <a:t>  ==&gt; </a:t>
            </a:r>
            <a:r>
              <a:rPr lang="nl-BE" sz="2400" b="1">
                <a:cs typeface="Calibri"/>
              </a:rPr>
              <a:t> </a:t>
            </a:r>
            <a:r>
              <a:rPr lang="nl-BE" sz="2400">
                <a:cs typeface="Calibri"/>
              </a:rPr>
              <a:t>Verdere coaching door de verantwoordelijke van de vrijwilligers van het RK .</a:t>
            </a:r>
            <a:br>
              <a:rPr lang="nl-BE" sz="2400">
                <a:cs typeface="Calibri"/>
              </a:rPr>
            </a:br>
            <a:r>
              <a:rPr lang="nl-BE" sz="2400">
                <a:cs typeface="Calibri"/>
              </a:rPr>
              <a:t>  ==&gt;  Communicatie CLB /</a:t>
            </a:r>
            <a:r>
              <a:rPr lang="nl-BE" sz="2400" err="1">
                <a:cs typeface="Calibri"/>
              </a:rPr>
              <a:t>verantw</a:t>
            </a:r>
            <a:r>
              <a:rPr lang="nl-BE" sz="2400">
                <a:cs typeface="Calibri"/>
              </a:rPr>
              <a:t> vrijwilliger rode kruis </a:t>
            </a:r>
            <a:br>
              <a:rPr lang="nl-BE" sz="2400">
                <a:cs typeface="Calibri"/>
              </a:rPr>
            </a:br>
            <a:r>
              <a:rPr lang="nl-BE" sz="2400">
                <a:cs typeface="Calibri"/>
              </a:rPr>
              <a:t>  ==&gt;  Planning nieuwe praktijkopleiding </a:t>
            </a:r>
            <a:r>
              <a:rPr lang="nl-BE" sz="2400" err="1">
                <a:cs typeface="Calibri"/>
              </a:rPr>
              <a:t>igv</a:t>
            </a:r>
            <a:r>
              <a:rPr lang="nl-BE" sz="2400">
                <a:cs typeface="Calibri"/>
              </a:rPr>
              <a:t> nieuwe groep vrijwilligers</a:t>
            </a:r>
            <a:br>
              <a:rPr lang="nl-BE" sz="2400">
                <a:cs typeface="Calibri"/>
              </a:rPr>
            </a:br>
            <a:r>
              <a:rPr lang="nl-BE" sz="2400">
                <a:cs typeface="Calibri"/>
              </a:rPr>
              <a:t>  ==&gt;  Telefonische permanentie (kan ook provinciaal georganiseerd worden)</a:t>
            </a:r>
            <a:endParaRPr lang="nl-NL">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p:txBody>
      </p:sp>
    </p:spTree>
    <p:extLst>
      <p:ext uri="{BB962C8B-B14F-4D97-AF65-F5344CB8AC3E}">
        <p14:creationId xmlns:p14="http://schemas.microsoft.com/office/powerpoint/2010/main" val="326727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solidFill>
                  <a:schemeClr val="accent1"/>
                </a:solidFill>
                <a:latin typeface="Calibri"/>
                <a:cs typeface="Calibri"/>
              </a:rPr>
              <a:t>Wat als een leerling HRC is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lnSpc>
                <a:spcPct val="100000"/>
              </a:lnSpc>
              <a:spcBef>
                <a:spcPts val="1200"/>
              </a:spcBef>
              <a:spcAft>
                <a:spcPts val="1200"/>
              </a:spcAft>
              <a:buNone/>
            </a:pPr>
            <a:r>
              <a:rPr lang="nl-BE" sz="2400" b="1">
                <a:effectLst/>
                <a:ea typeface="Calibri" panose="020F0502020204030204" pitchFamily="34" charset="0"/>
              </a:rPr>
              <a:t>-</a:t>
            </a:r>
            <a:r>
              <a:rPr lang="nl-BE" sz="2400" b="1">
                <a:ea typeface="Calibri" panose="020F0502020204030204" pitchFamily="34" charset="0"/>
              </a:rPr>
              <a:t>  Herwerkte flow </a:t>
            </a:r>
            <a:r>
              <a:rPr lang="nl-BE" sz="2400" b="1" err="1">
                <a:ea typeface="Calibri" panose="020F0502020204030204" pitchFamily="34" charset="0"/>
              </a:rPr>
              <a:t>nav</a:t>
            </a:r>
            <a:r>
              <a:rPr lang="nl-BE" sz="2400" b="1">
                <a:ea typeface="Calibri" panose="020F0502020204030204" pitchFamily="34" charset="0"/>
              </a:rPr>
              <a:t> gewijzigde teststrategie + overzichtelijker : te verwachten begin</a:t>
            </a:r>
            <a:br>
              <a:rPr lang="nl-BE" sz="2400" b="1">
                <a:ea typeface="Calibri" panose="020F0502020204030204" pitchFamily="34" charset="0"/>
              </a:rPr>
            </a:br>
            <a:r>
              <a:rPr lang="nl-BE" sz="2400" b="1">
                <a:ea typeface="Calibri" panose="020F0502020204030204" pitchFamily="34" charset="0"/>
              </a:rPr>
              <a:t>    volgende week </a:t>
            </a:r>
            <a:endParaRPr lang="nl-BE" sz="2400" b="1">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cs typeface="Calibri"/>
              </a:rPr>
              <a:t>-  Uitgeschreven concrete flow : te verwachten maandag </a:t>
            </a:r>
          </a:p>
          <a:p>
            <a:pPr marL="0" indent="0">
              <a:lnSpc>
                <a:spcPct val="100000"/>
              </a:lnSpc>
              <a:spcBef>
                <a:spcPts val="1200"/>
              </a:spcBef>
              <a:spcAft>
                <a:spcPts val="1200"/>
              </a:spcAft>
              <a:buNone/>
            </a:pPr>
            <a:r>
              <a:rPr lang="nl-BE">
                <a:cs typeface="Calibri"/>
              </a:rPr>
              <a:t>- I</a:t>
            </a:r>
            <a:r>
              <a:rPr lang="nl-BE" sz="2400" b="1">
                <a:cs typeface="Calibri"/>
              </a:rPr>
              <a:t>nfobrief </a:t>
            </a:r>
            <a:r>
              <a:rPr lang="nl-BE" sz="2400" b="1" err="1">
                <a:cs typeface="Calibri"/>
              </a:rPr>
              <a:t>sneltest</a:t>
            </a:r>
            <a:r>
              <a:rPr lang="nl-BE" sz="2400" b="1">
                <a:cs typeface="Calibri"/>
              </a:rPr>
              <a:t>: verwerkt in Lars met brief HRC</a:t>
            </a:r>
          </a:p>
          <a:p>
            <a:pPr marL="0" indent="0">
              <a:lnSpc>
                <a:spcPct val="100000"/>
              </a:lnSpc>
              <a:spcBef>
                <a:spcPts val="1200"/>
              </a:spcBef>
              <a:spcAft>
                <a:spcPts val="1200"/>
              </a:spcAft>
              <a:buNone/>
            </a:pPr>
            <a:r>
              <a:rPr lang="nl-BE" sz="2400" b="1">
                <a:cs typeface="Calibri"/>
              </a:rPr>
              <a:t>-  Infobrief na de </a:t>
            </a:r>
            <a:r>
              <a:rPr lang="nl-BE" sz="2400" b="1" err="1">
                <a:cs typeface="Calibri"/>
              </a:rPr>
              <a:t>sneltest</a:t>
            </a:r>
            <a:r>
              <a:rPr lang="nl-BE" sz="2400" b="1">
                <a:cs typeface="Calibri"/>
              </a:rPr>
              <a:t> : herwerkt </a:t>
            </a:r>
          </a:p>
        </p:txBody>
      </p:sp>
    </p:spTree>
    <p:extLst>
      <p:ext uri="{BB962C8B-B14F-4D97-AF65-F5344CB8AC3E}">
        <p14:creationId xmlns:p14="http://schemas.microsoft.com/office/powerpoint/2010/main" val="253952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solidFill>
                  <a:schemeClr val="accent1"/>
                </a:solidFill>
                <a:latin typeface="Calibri"/>
                <a:cs typeface="Calibri"/>
              </a:rPr>
              <a:t>Maatregelen familieleden na pos </a:t>
            </a:r>
            <a:r>
              <a:rPr lang="nl-BE" err="1">
                <a:solidFill>
                  <a:schemeClr val="accent1"/>
                </a:solidFill>
                <a:latin typeface="Calibri"/>
                <a:cs typeface="Calibri"/>
              </a:rPr>
              <a:t>sneltest</a:t>
            </a:r>
            <a:r>
              <a:rPr lang="nl-BE">
                <a:solidFill>
                  <a:schemeClr val="accent1"/>
                </a:solidFill>
                <a:latin typeface="Calibri"/>
                <a:cs typeface="Calibri"/>
              </a:rPr>
              <a:t>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dirty="0">
              <a:ea typeface="Calibri" panose="020F0502020204030204" pitchFamily="34" charset="0"/>
              <a:cs typeface="Calibri"/>
            </a:endParaRPr>
          </a:p>
          <a:p>
            <a:pPr marL="0" indent="0">
              <a:lnSpc>
                <a:spcPct val="100000"/>
              </a:lnSpc>
              <a:spcBef>
                <a:spcPts val="1200"/>
              </a:spcBef>
              <a:spcAft>
                <a:spcPts val="1200"/>
              </a:spcAft>
              <a:buNone/>
            </a:pPr>
            <a:r>
              <a:rPr lang="nl-BE" sz="2400" b="1" dirty="0">
                <a:ea typeface="Calibri" panose="020F0502020204030204" pitchFamily="34" charset="0"/>
                <a:cs typeface="Calibri"/>
              </a:rPr>
              <a:t>-  Leerling positieve </a:t>
            </a:r>
            <a:r>
              <a:rPr lang="nl-BE" sz="2400" b="1" dirty="0" err="1">
                <a:ea typeface="Calibri" panose="020F0502020204030204" pitchFamily="34" charset="0"/>
                <a:cs typeface="Calibri"/>
              </a:rPr>
              <a:t>sneltest</a:t>
            </a:r>
            <a:r>
              <a:rPr lang="nl-BE" sz="2400" b="1" dirty="0">
                <a:ea typeface="Calibri" panose="020F0502020204030204" pitchFamily="34" charset="0"/>
                <a:cs typeface="Calibri"/>
              </a:rPr>
              <a:t> </a:t>
            </a:r>
          </a:p>
          <a:p>
            <a:pPr marL="0" indent="0">
              <a:lnSpc>
                <a:spcPct val="100000"/>
              </a:lnSpc>
              <a:spcBef>
                <a:spcPts val="1200"/>
              </a:spcBef>
              <a:spcAft>
                <a:spcPts val="1200"/>
              </a:spcAft>
              <a:buNone/>
            </a:pPr>
            <a:r>
              <a:rPr lang="nl-BE" sz="2400" b="1" dirty="0">
                <a:ea typeface="Calibri" panose="020F0502020204030204" pitchFamily="34" charset="0"/>
                <a:cs typeface="Calibri"/>
              </a:rPr>
              <a:t>==&gt; CLB : belt de leerling op – leerling verder </a:t>
            </a:r>
            <a:r>
              <a:rPr lang="nl-BE" sz="2400" b="1">
                <a:ea typeface="Calibri" panose="020F0502020204030204" pitchFamily="34" charset="0"/>
                <a:cs typeface="Calibri"/>
              </a:rPr>
              <a:t>in isolatie </a:t>
            </a:r>
            <a:br>
              <a:rPr lang="nl-BE" sz="2400" b="1" dirty="0">
                <a:ea typeface="Calibri" panose="020F0502020204030204" pitchFamily="34" charset="0"/>
                <a:cs typeface="Calibri"/>
              </a:rPr>
            </a:br>
            <a:r>
              <a:rPr lang="nl-BE" sz="2400" b="1" dirty="0">
                <a:ea typeface="Calibri" panose="020F0502020204030204" pitchFamily="34" charset="0"/>
                <a:cs typeface="Calibri"/>
              </a:rPr>
              <a:t>                  informeert dat het gezin onmiddellijk in Q moet + informeert dat het</a:t>
            </a:r>
            <a:br>
              <a:rPr lang="nl-BE" sz="2400" b="1" dirty="0">
                <a:ea typeface="Calibri" panose="020F0502020204030204" pitchFamily="34" charset="0"/>
                <a:cs typeface="Calibri"/>
              </a:rPr>
            </a:br>
            <a:r>
              <a:rPr lang="nl-BE" sz="2400" b="1" dirty="0">
                <a:ea typeface="Calibri" panose="020F0502020204030204" pitchFamily="34" charset="0"/>
                <a:cs typeface="Calibri"/>
              </a:rPr>
              <a:t>                  callcenter het gezin zal contacteren  + gezin contacteert de huisarts </a:t>
            </a:r>
            <a:br>
              <a:rPr lang="nl-BE" sz="2400" b="1" dirty="0">
                <a:ea typeface="Calibri" panose="020F0502020204030204" pitchFamily="34" charset="0"/>
                <a:cs typeface="Calibri"/>
              </a:rPr>
            </a:br>
            <a:endParaRPr lang="nl-BE" sz="2400" b="1" dirty="0">
              <a:cs typeface="Calibri" panose="020F0502020204030204"/>
            </a:endParaRPr>
          </a:p>
        </p:txBody>
      </p:sp>
    </p:spTree>
    <p:extLst>
      <p:ext uri="{BB962C8B-B14F-4D97-AF65-F5344CB8AC3E}">
        <p14:creationId xmlns:p14="http://schemas.microsoft.com/office/powerpoint/2010/main" val="3985471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FD9C2-83A6-4051-935B-51C81349695A}"/>
              </a:ext>
            </a:extLst>
          </p:cNvPr>
          <p:cNvSpPr>
            <a:spLocks noGrp="1"/>
          </p:cNvSpPr>
          <p:nvPr>
            <p:ph type="title"/>
          </p:nvPr>
        </p:nvSpPr>
        <p:spPr/>
        <p:txBody>
          <a:bodyPr/>
          <a:lstStyle/>
          <a:p>
            <a:r>
              <a:rPr lang="nl-BE">
                <a:solidFill>
                  <a:schemeClr val="accent1"/>
                </a:solidFill>
                <a:latin typeface="Calibri"/>
                <a:cs typeface="Calibri"/>
              </a:rPr>
              <a:t>Nog vragen?  </a:t>
            </a:r>
          </a:p>
        </p:txBody>
      </p:sp>
      <p:sp>
        <p:nvSpPr>
          <p:cNvPr id="3" name="Tijdelijke aanduiding voor inhoud 2">
            <a:extLst>
              <a:ext uri="{FF2B5EF4-FFF2-40B4-BE49-F238E27FC236}">
                <a16:creationId xmlns:a16="http://schemas.microsoft.com/office/drawing/2014/main" id="{FD3256CE-9CFE-45D9-8C30-B910EA6C1B62}"/>
              </a:ext>
            </a:extLst>
          </p:cNvPr>
          <p:cNvSpPr>
            <a:spLocks noGrp="1"/>
          </p:cNvSpPr>
          <p:nvPr>
            <p:ph idx="1"/>
          </p:nvPr>
        </p:nvSpPr>
        <p:spPr>
          <a:xfrm>
            <a:off x="434340" y="1690688"/>
            <a:ext cx="11323320" cy="4802187"/>
          </a:xfrm>
        </p:spPr>
        <p:txBody>
          <a:bodyPr vert="horz" lIns="91440" tIns="45720" rIns="91440" bIns="45720" rtlCol="0" anchor="t">
            <a:noAutofit/>
          </a:bodyPr>
          <a:lstStyle/>
          <a:p>
            <a:pPr marL="0" indent="0">
              <a:lnSpc>
                <a:spcPct val="120000"/>
              </a:lnSpc>
              <a:buNone/>
            </a:pPr>
            <a:endParaRPr lang="nl-BE" sz="2400" i="1">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cs typeface="Calibri"/>
              </a:rPr>
              <a:t>- Wat als er blijvende knelpunten zijn ? </a:t>
            </a:r>
          </a:p>
          <a:p>
            <a:pPr marL="0" indent="0">
              <a:lnSpc>
                <a:spcPct val="100000"/>
              </a:lnSpc>
              <a:spcBef>
                <a:spcPts val="1200"/>
              </a:spcBef>
              <a:spcAft>
                <a:spcPts val="1200"/>
              </a:spcAft>
              <a:buNone/>
            </a:pPr>
            <a:r>
              <a:rPr lang="nl-BE" sz="2400" b="1">
                <a:ea typeface="Calibri" panose="020F0502020204030204" pitchFamily="34" charset="0"/>
                <a:cs typeface="Calibri"/>
              </a:rPr>
              <a:t>- Heb je praktische vragen? </a:t>
            </a:r>
          </a:p>
          <a:p>
            <a:pPr marL="0" indent="0">
              <a:lnSpc>
                <a:spcPct val="100000"/>
              </a:lnSpc>
              <a:spcBef>
                <a:spcPts val="1200"/>
              </a:spcBef>
              <a:spcAft>
                <a:spcPts val="1200"/>
              </a:spcAft>
              <a:buNone/>
            </a:pPr>
            <a:endParaRPr lang="nl-BE" sz="2400" b="1">
              <a:ea typeface="Calibri" panose="020F0502020204030204" pitchFamily="34" charset="0"/>
              <a:cs typeface="Calibri"/>
            </a:endParaRPr>
          </a:p>
          <a:p>
            <a:pPr marL="0" indent="0">
              <a:lnSpc>
                <a:spcPct val="100000"/>
              </a:lnSpc>
              <a:spcBef>
                <a:spcPts val="1200"/>
              </a:spcBef>
              <a:spcAft>
                <a:spcPts val="1200"/>
              </a:spcAft>
              <a:buNone/>
            </a:pPr>
            <a:endParaRPr lang="nl-BE" sz="2400" b="1">
              <a:ea typeface="Calibri" panose="020F0502020204030204" pitchFamily="34" charset="0"/>
              <a:cs typeface="Calibri"/>
            </a:endParaRPr>
          </a:p>
          <a:p>
            <a:pPr marL="0" indent="0">
              <a:lnSpc>
                <a:spcPct val="100000"/>
              </a:lnSpc>
              <a:spcBef>
                <a:spcPts val="1200"/>
              </a:spcBef>
              <a:spcAft>
                <a:spcPts val="1200"/>
              </a:spcAft>
              <a:buNone/>
            </a:pPr>
            <a:r>
              <a:rPr lang="nl-BE" sz="2400" b="1">
                <a:ea typeface="Calibri" panose="020F0502020204030204" pitchFamily="34" charset="0"/>
                <a:cs typeface="Calibri"/>
              </a:rPr>
              <a:t>Stuur een mail naar </a:t>
            </a:r>
            <a:r>
              <a:rPr lang="nl-BE" sz="2800" b="1">
                <a:solidFill>
                  <a:schemeClr val="accent1"/>
                </a:solidFill>
                <a:hlinkClick r:id="rId2">
                  <a:extLst>
                    <a:ext uri="{A12FA001-AC4F-418D-AE19-62706E023703}">
                      <ahyp:hlinkClr xmlns:ahyp="http://schemas.microsoft.com/office/drawing/2018/hyperlinkcolor" val="tx"/>
                    </a:ext>
                  </a:extLst>
                </a:hlinkClick>
              </a:rPr>
              <a:t>contact.tracing@vrijclbnetwerk.be</a:t>
            </a:r>
            <a:r>
              <a:rPr lang="nl-BE" sz="2800" b="1">
                <a:solidFill>
                  <a:schemeClr val="accent1"/>
                </a:solidFill>
              </a:rPr>
              <a:t> </a:t>
            </a:r>
          </a:p>
          <a:p>
            <a:pPr marL="0" indent="0">
              <a:lnSpc>
                <a:spcPct val="100000"/>
              </a:lnSpc>
              <a:spcBef>
                <a:spcPts val="1200"/>
              </a:spcBef>
              <a:spcAft>
                <a:spcPts val="1200"/>
              </a:spcAft>
              <a:buNone/>
            </a:pPr>
            <a:endParaRPr lang="nl-BE"/>
          </a:p>
        </p:txBody>
      </p:sp>
      <p:pic>
        <p:nvPicPr>
          <p:cNvPr id="5" name="Picture 2" descr="De hobbelige weg naar een digitale transformatie | Computable.be">
            <a:extLst>
              <a:ext uri="{FF2B5EF4-FFF2-40B4-BE49-F238E27FC236}">
                <a16:creationId xmlns:a16="http://schemas.microsoft.com/office/drawing/2014/main" id="{C2A942E1-0440-46CB-B5E7-112F564790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9" r="4078" b="2"/>
          <a:stretch/>
        </p:blipFill>
        <p:spPr bwMode="auto">
          <a:xfrm>
            <a:off x="6972927" y="762015"/>
            <a:ext cx="4329953" cy="363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78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7F1C0-905A-44D2-A942-C0B182ACA517}"/>
              </a:ext>
            </a:extLst>
          </p:cNvPr>
          <p:cNvSpPr>
            <a:spLocks noGrp="1"/>
          </p:cNvSpPr>
          <p:nvPr>
            <p:ph type="title"/>
          </p:nvPr>
        </p:nvSpPr>
        <p:spPr>
          <a:xfrm>
            <a:off x="374015" y="805247"/>
            <a:ext cx="11247120" cy="1325563"/>
          </a:xfrm>
        </p:spPr>
        <p:txBody>
          <a:bodyPr/>
          <a:lstStyle/>
          <a:p>
            <a:r>
              <a:rPr lang="nl-BE"/>
              <a:t>Bedankt voor jullie aandacht</a:t>
            </a:r>
          </a:p>
        </p:txBody>
      </p:sp>
      <p:pic>
        <p:nvPicPr>
          <p:cNvPr id="8" name="Tijdelijke aanduiding voor inhoud 7">
            <a:extLst>
              <a:ext uri="{FF2B5EF4-FFF2-40B4-BE49-F238E27FC236}">
                <a16:creationId xmlns:a16="http://schemas.microsoft.com/office/drawing/2014/main" id="{7F6B67BF-5B2D-4471-8816-AFA1F77C9551}"/>
              </a:ext>
            </a:extLst>
          </p:cNvPr>
          <p:cNvPicPr>
            <a:picLocks noGrp="1" noChangeAspect="1"/>
          </p:cNvPicPr>
          <p:nvPr>
            <p:ph sz="quarter" idx="4"/>
          </p:nvPr>
        </p:nvPicPr>
        <p:blipFill>
          <a:blip r:embed="rId2"/>
          <a:stretch>
            <a:fillRect/>
          </a:stretch>
        </p:blipFill>
        <p:spPr>
          <a:xfrm>
            <a:off x="8052293" y="3821113"/>
            <a:ext cx="3682507" cy="2671762"/>
          </a:xfrm>
        </p:spPr>
      </p:pic>
      <p:sp>
        <p:nvSpPr>
          <p:cNvPr id="5" name="Tijdelijke aanduiding voor tekst 4">
            <a:extLst>
              <a:ext uri="{FF2B5EF4-FFF2-40B4-BE49-F238E27FC236}">
                <a16:creationId xmlns:a16="http://schemas.microsoft.com/office/drawing/2014/main" id="{1EF561B8-8F75-470B-850D-A6F930186AA3}"/>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44668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5DC1D66-A0C0-4440-879C-FCF7171A8F1A}"/>
              </a:ext>
            </a:extLst>
          </p:cNvPr>
          <p:cNvSpPr>
            <a:spLocks noGrp="1"/>
          </p:cNvSpPr>
          <p:nvPr>
            <p:ph type="title"/>
          </p:nvPr>
        </p:nvSpPr>
        <p:spPr/>
        <p:txBody>
          <a:bodyPr/>
          <a:lstStyle/>
          <a:p>
            <a:r>
              <a:rPr lang="nl-BE"/>
              <a:t>Werken in onzekere tijden</a:t>
            </a:r>
          </a:p>
        </p:txBody>
      </p:sp>
    </p:spTree>
    <p:extLst>
      <p:ext uri="{BB962C8B-B14F-4D97-AF65-F5344CB8AC3E}">
        <p14:creationId xmlns:p14="http://schemas.microsoft.com/office/powerpoint/2010/main" val="38368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F47E67-EE40-4F70-B9AE-3D2FC8E03636}"/>
              </a:ext>
            </a:extLst>
          </p:cNvPr>
          <p:cNvSpPr>
            <a:spLocks noGrp="1"/>
          </p:cNvSpPr>
          <p:nvPr>
            <p:ph type="title"/>
          </p:nvPr>
        </p:nvSpPr>
        <p:spPr/>
        <p:txBody>
          <a:bodyPr/>
          <a:lstStyle/>
          <a:p>
            <a:r>
              <a:rPr lang="nl-BE">
                <a:latin typeface="Calibri"/>
                <a:cs typeface="Calibri"/>
              </a:rPr>
              <a:t>Wat horen we?</a:t>
            </a:r>
            <a:endParaRPr lang="nl-BE"/>
          </a:p>
        </p:txBody>
      </p:sp>
      <p:sp>
        <p:nvSpPr>
          <p:cNvPr id="4" name="Tijdelijke aanduiding voor inhoud 3">
            <a:extLst>
              <a:ext uri="{FF2B5EF4-FFF2-40B4-BE49-F238E27FC236}">
                <a16:creationId xmlns:a16="http://schemas.microsoft.com/office/drawing/2014/main" id="{E373D9FB-125C-4173-A32B-BDBD3E33D0C7}"/>
              </a:ext>
            </a:extLst>
          </p:cNvPr>
          <p:cNvSpPr>
            <a:spLocks noGrp="1"/>
          </p:cNvSpPr>
          <p:nvPr>
            <p:ph idx="1"/>
          </p:nvPr>
        </p:nvSpPr>
        <p:spPr/>
        <p:txBody>
          <a:bodyPr vert="horz" lIns="91440" tIns="45720" rIns="91440" bIns="45720" rtlCol="0" anchor="t">
            <a:normAutofit/>
          </a:bodyPr>
          <a:lstStyle/>
          <a:p>
            <a:r>
              <a:rPr lang="nl-BE">
                <a:cs typeface="Calibri"/>
              </a:rPr>
              <a:t>Vorige week was het een bewogen vragenuurtje – vragen, frustraties,...</a:t>
            </a:r>
          </a:p>
          <a:p>
            <a:r>
              <a:rPr lang="nl-BE">
                <a:cs typeface="Calibri"/>
              </a:rPr>
              <a:t>Een sluitend wetenschappelijk onderbouwde keuze maken tussen de verschillende teststrategieën lukt niet – zelfs de experts spreken zich tegen</a:t>
            </a:r>
          </a:p>
          <a:p>
            <a:r>
              <a:rPr lang="nl-BE">
                <a:cs typeface="Calibri"/>
              </a:rPr>
              <a:t>Er zijn veel spelers op de markt die allemaal hun stempel willen drukken, maar allemaal met hetzelfde doel: de pandemie zo snel mogelijk indijken, met een systeem dat haalbaar is – we komen hierdoor regelmatig in conflict – niet makkelijk in tijden van hoogspanning</a:t>
            </a:r>
          </a:p>
          <a:p>
            <a:r>
              <a:rPr lang="nl-BE">
                <a:cs typeface="Calibri"/>
              </a:rPr>
              <a:t>We blijven in overleg en zoeken naar afstemming – niet evident in een pandemie die men nog niet volledig in beeld heeft, maar met een enorme impact op de samenleving</a:t>
            </a:r>
          </a:p>
          <a:p>
            <a:endParaRPr lang="nl-BE">
              <a:cs typeface="Calibri"/>
            </a:endParaRPr>
          </a:p>
        </p:txBody>
      </p:sp>
    </p:spTree>
    <p:extLst>
      <p:ext uri="{BB962C8B-B14F-4D97-AF65-F5344CB8AC3E}">
        <p14:creationId xmlns:p14="http://schemas.microsoft.com/office/powerpoint/2010/main" val="198495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F47E67-EE40-4F70-B9AE-3D2FC8E03636}"/>
              </a:ext>
            </a:extLst>
          </p:cNvPr>
          <p:cNvSpPr>
            <a:spLocks noGrp="1"/>
          </p:cNvSpPr>
          <p:nvPr>
            <p:ph type="title"/>
          </p:nvPr>
        </p:nvSpPr>
        <p:spPr/>
        <p:txBody>
          <a:bodyPr/>
          <a:lstStyle/>
          <a:p>
            <a:r>
              <a:rPr lang="nl-BE">
                <a:latin typeface="Calibri"/>
                <a:cs typeface="Calibri"/>
              </a:rPr>
              <a:t>Wat zien we?</a:t>
            </a:r>
            <a:endParaRPr lang="nl-BE"/>
          </a:p>
        </p:txBody>
      </p:sp>
      <p:sp>
        <p:nvSpPr>
          <p:cNvPr id="4" name="Tijdelijke aanduiding voor inhoud 3">
            <a:extLst>
              <a:ext uri="{FF2B5EF4-FFF2-40B4-BE49-F238E27FC236}">
                <a16:creationId xmlns:a16="http://schemas.microsoft.com/office/drawing/2014/main" id="{E373D9FB-125C-4173-A32B-BDBD3E33D0C7}"/>
              </a:ext>
            </a:extLst>
          </p:cNvPr>
          <p:cNvSpPr>
            <a:spLocks noGrp="1"/>
          </p:cNvSpPr>
          <p:nvPr>
            <p:ph idx="1"/>
          </p:nvPr>
        </p:nvSpPr>
        <p:spPr/>
        <p:txBody>
          <a:bodyPr vert="horz" lIns="91440" tIns="45720" rIns="91440" bIns="45720" rtlCol="0" anchor="t">
            <a:normAutofit/>
          </a:bodyPr>
          <a:lstStyle/>
          <a:p>
            <a:r>
              <a:rPr lang="nl-BE">
                <a:cs typeface="Calibri"/>
              </a:rPr>
              <a:t>De strategie en de procedures wijzigen zeer snel</a:t>
            </a:r>
          </a:p>
          <a:p>
            <a:r>
              <a:rPr lang="nl-BE">
                <a:cs typeface="Calibri"/>
              </a:rPr>
              <a:t>Veel hangt af van de aanwezige testcapaciteit – van bussen die kunnen uitrukken,...</a:t>
            </a:r>
          </a:p>
          <a:p>
            <a:r>
              <a:rPr lang="nl-BE">
                <a:cs typeface="Calibri"/>
              </a:rPr>
              <a:t>Het virus probeert een stapje voor te blijven door te muteren, wat weer veel onbekende effecten met zich meebrengt </a:t>
            </a:r>
          </a:p>
          <a:p>
            <a:r>
              <a:rPr lang="nl-BE">
                <a:cs typeface="Calibri"/>
              </a:rPr>
              <a:t>Ook hier wil men op inspelen en een stap voor zijn, maar het is soms tasten in het duister</a:t>
            </a:r>
          </a:p>
          <a:p>
            <a:endParaRPr lang="nl-BE">
              <a:cs typeface="Calibri"/>
            </a:endParaRPr>
          </a:p>
        </p:txBody>
      </p:sp>
    </p:spTree>
    <p:extLst>
      <p:ext uri="{BB962C8B-B14F-4D97-AF65-F5344CB8AC3E}">
        <p14:creationId xmlns:p14="http://schemas.microsoft.com/office/powerpoint/2010/main" val="32055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F47E67-EE40-4F70-B9AE-3D2FC8E03636}"/>
              </a:ext>
            </a:extLst>
          </p:cNvPr>
          <p:cNvSpPr>
            <a:spLocks noGrp="1"/>
          </p:cNvSpPr>
          <p:nvPr>
            <p:ph type="title"/>
          </p:nvPr>
        </p:nvSpPr>
        <p:spPr/>
        <p:txBody>
          <a:bodyPr/>
          <a:lstStyle/>
          <a:p>
            <a:r>
              <a:rPr lang="nl-BE">
                <a:latin typeface="Calibri"/>
                <a:cs typeface="Calibri"/>
              </a:rPr>
              <a:t>Wat willen we?</a:t>
            </a:r>
            <a:endParaRPr lang="nl-BE"/>
          </a:p>
        </p:txBody>
      </p:sp>
      <p:sp>
        <p:nvSpPr>
          <p:cNvPr id="4" name="Tijdelijke aanduiding voor inhoud 3">
            <a:extLst>
              <a:ext uri="{FF2B5EF4-FFF2-40B4-BE49-F238E27FC236}">
                <a16:creationId xmlns:a16="http://schemas.microsoft.com/office/drawing/2014/main" id="{E373D9FB-125C-4173-A32B-BDBD3E33D0C7}"/>
              </a:ext>
            </a:extLst>
          </p:cNvPr>
          <p:cNvSpPr>
            <a:spLocks noGrp="1"/>
          </p:cNvSpPr>
          <p:nvPr>
            <p:ph idx="1"/>
          </p:nvPr>
        </p:nvSpPr>
        <p:spPr/>
        <p:txBody>
          <a:bodyPr vert="horz" lIns="91440" tIns="45720" rIns="91440" bIns="45720" rtlCol="0" anchor="t">
            <a:normAutofit/>
          </a:bodyPr>
          <a:lstStyle/>
          <a:p>
            <a:r>
              <a:rPr lang="nl-BE">
                <a:cs typeface="Calibri"/>
              </a:rPr>
              <a:t>Heel kort op de bal spelen en scholen zo veilig mogelijk houden, zodat </a:t>
            </a:r>
            <a:r>
              <a:rPr lang="nl-BE" err="1">
                <a:cs typeface="Calibri"/>
              </a:rPr>
              <a:t>lln</a:t>
            </a:r>
            <a:r>
              <a:rPr lang="nl-BE">
                <a:cs typeface="Calibri"/>
              </a:rPr>
              <a:t> naar school kunnen blijven gaan</a:t>
            </a:r>
          </a:p>
          <a:p>
            <a:r>
              <a:rPr lang="nl-BE">
                <a:cs typeface="Calibri"/>
              </a:rPr>
              <a:t>Onderwijs koos voor een procedure om dit zelf in handen te kunnen nemen en minder afhankelijk te zijn van de wisselende testprocedures – hiermee gestart voor de kerstvakantie op een moment dat HRC-en niet getest werden op dag 1</a:t>
            </a:r>
          </a:p>
          <a:p>
            <a:r>
              <a:rPr lang="nl-BE">
                <a:cs typeface="Calibri"/>
              </a:rPr>
              <a:t>Een systeem dat vlot inzetbaar is, met maximaal gebruik van de bestaande structuren (Lars,…) en met een vlotte communicatie naar het federaal niveau om snel zicht te krijgen op de pandemie</a:t>
            </a:r>
          </a:p>
          <a:p>
            <a:pPr marL="0" indent="0">
              <a:buNone/>
            </a:pPr>
            <a:endParaRPr lang="nl-BE">
              <a:cs typeface="Calibri"/>
            </a:endParaRPr>
          </a:p>
        </p:txBody>
      </p:sp>
    </p:spTree>
    <p:extLst>
      <p:ext uri="{BB962C8B-B14F-4D97-AF65-F5344CB8AC3E}">
        <p14:creationId xmlns:p14="http://schemas.microsoft.com/office/powerpoint/2010/main" val="285210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F47E67-EE40-4F70-B9AE-3D2FC8E03636}"/>
              </a:ext>
            </a:extLst>
          </p:cNvPr>
          <p:cNvSpPr>
            <a:spLocks noGrp="1"/>
          </p:cNvSpPr>
          <p:nvPr>
            <p:ph type="title"/>
          </p:nvPr>
        </p:nvSpPr>
        <p:spPr/>
        <p:txBody>
          <a:bodyPr/>
          <a:lstStyle/>
          <a:p>
            <a:r>
              <a:rPr lang="nl-BE"/>
              <a:t>We willen als CLB een </a:t>
            </a:r>
            <a:r>
              <a:rPr lang="nl-BE" err="1"/>
              <a:t>sneltest</a:t>
            </a:r>
            <a:r>
              <a:rPr lang="nl-BE"/>
              <a:t> procedure</a:t>
            </a:r>
          </a:p>
        </p:txBody>
      </p:sp>
      <p:sp>
        <p:nvSpPr>
          <p:cNvPr id="4" name="Tijdelijke aanduiding voor inhoud 3">
            <a:extLst>
              <a:ext uri="{FF2B5EF4-FFF2-40B4-BE49-F238E27FC236}">
                <a16:creationId xmlns:a16="http://schemas.microsoft.com/office/drawing/2014/main" id="{E373D9FB-125C-4173-A32B-BDBD3E33D0C7}"/>
              </a:ext>
            </a:extLst>
          </p:cNvPr>
          <p:cNvSpPr>
            <a:spLocks noGrp="1"/>
          </p:cNvSpPr>
          <p:nvPr>
            <p:ph idx="1"/>
          </p:nvPr>
        </p:nvSpPr>
        <p:spPr/>
        <p:txBody>
          <a:bodyPr vert="horz" lIns="91440" tIns="45720" rIns="91440" bIns="45720" rtlCol="0" anchor="t">
            <a:normAutofit/>
          </a:bodyPr>
          <a:lstStyle/>
          <a:p>
            <a:r>
              <a:rPr lang="nl-BE"/>
              <a:t>Die het sluitstuk wordt van onze contact </a:t>
            </a:r>
            <a:r>
              <a:rPr lang="nl-BE" err="1"/>
              <a:t>tracing</a:t>
            </a:r>
            <a:endParaRPr lang="nl-BE" err="1">
              <a:cs typeface="Calibri"/>
            </a:endParaRPr>
          </a:p>
          <a:p>
            <a:r>
              <a:rPr lang="nl-BE"/>
              <a:t>Die voor leerlingen, scholen en de maatschappij een meerwaarde heeft</a:t>
            </a:r>
            <a:endParaRPr lang="nl-BE">
              <a:cs typeface="Calibri"/>
            </a:endParaRPr>
          </a:p>
          <a:p>
            <a:r>
              <a:rPr lang="nl-BE">
                <a:cs typeface="Calibri"/>
              </a:rPr>
              <a:t>Die logisch aansluit op wat huisartsen, testcentra en labo’s bieden</a:t>
            </a:r>
          </a:p>
          <a:p>
            <a:r>
              <a:rPr lang="nl-BE"/>
              <a:t>Die wetenschappelijk onderbouwd is</a:t>
            </a:r>
            <a:endParaRPr lang="nl-BE">
              <a:cs typeface="Calibri"/>
            </a:endParaRPr>
          </a:p>
          <a:p>
            <a:r>
              <a:rPr lang="nl-BE"/>
              <a:t>Die duidelijk is </a:t>
            </a:r>
            <a:endParaRPr lang="nl-BE">
              <a:cs typeface="Calibri"/>
            </a:endParaRPr>
          </a:p>
          <a:p>
            <a:r>
              <a:rPr lang="nl-BE"/>
              <a:t>Die goed uitvoerbaar is </a:t>
            </a:r>
            <a:endParaRPr lang="nl-BE">
              <a:cs typeface="Calibri"/>
            </a:endParaRPr>
          </a:p>
          <a:p>
            <a:r>
              <a:rPr lang="nl-BE"/>
              <a:t>Die ons toelaat om accuraat te registreren met een minimale inspanning</a:t>
            </a:r>
            <a:endParaRPr lang="nl-BE">
              <a:cs typeface="Calibri"/>
            </a:endParaRPr>
          </a:p>
          <a:p>
            <a:r>
              <a:rPr lang="nl-BE"/>
              <a:t>Die flexibel in te zetten is naarmate omstandigheden wijzigen</a:t>
            </a:r>
            <a:endParaRPr lang="nl-BE">
              <a:cs typeface="Calibri"/>
            </a:endParaRPr>
          </a:p>
        </p:txBody>
      </p:sp>
    </p:spTree>
    <p:extLst>
      <p:ext uri="{BB962C8B-B14F-4D97-AF65-F5344CB8AC3E}">
        <p14:creationId xmlns:p14="http://schemas.microsoft.com/office/powerpoint/2010/main" val="419390472"/>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 id="{4A753259-F2B6-4A01-AD0C-23C464482607}" vid="{EC50DF13-9E23-4AF0-8D4D-948CBAA3C65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0894B6EFF5249A541F90C2FE101F5" ma:contentTypeVersion="9" ma:contentTypeDescription="Een nieuw document maken." ma:contentTypeScope="" ma:versionID="e0dfaf32e70fdacbf691c08a9488a3f0">
  <xsd:schema xmlns:xsd="http://www.w3.org/2001/XMLSchema" xmlns:xs="http://www.w3.org/2001/XMLSchema" xmlns:p="http://schemas.microsoft.com/office/2006/metadata/properties" xmlns:ns2="1f1b7ec6-f03c-4041-80cd-bfbbd8e0c456" targetNamespace="http://schemas.microsoft.com/office/2006/metadata/properties" ma:root="true" ma:fieldsID="3d6ee2f7c9514b1dc0e9a6d4364e07cc" ns2:_="">
    <xsd:import namespace="1f1b7ec6-f03c-4041-80cd-bfbbd8e0c4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b7ec6-f03c-4041-80cd-bfbbd8e0c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D2787-3F25-498A-A700-F2805E0E8ED2}">
  <ds:schemaRefs>
    <ds:schemaRef ds:uri="http://purl.org/dc/terms/"/>
    <ds:schemaRef ds:uri="http://purl.org/dc/elements/1.1/"/>
    <ds:schemaRef ds:uri="http://schemas.microsoft.com/office/2006/documentManagement/types"/>
    <ds:schemaRef ds:uri="http://schemas.openxmlformats.org/package/2006/metadata/core-properties"/>
    <ds:schemaRef ds:uri="1f1b7ec6-f03c-4041-80cd-bfbbd8e0c456"/>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A26EF0-E3EC-43A5-8CC0-111C57EFB95E}">
  <ds:schemaRefs>
    <ds:schemaRef ds:uri="http://schemas.microsoft.com/sharepoint/v3/contenttype/forms"/>
  </ds:schemaRefs>
</ds:datastoreItem>
</file>

<file path=customXml/itemProps3.xml><?xml version="1.0" encoding="utf-8"?>
<ds:datastoreItem xmlns:ds="http://schemas.openxmlformats.org/officeDocument/2006/customXml" ds:itemID="{84F6FE5D-AC43-406D-AEE6-2E66AD79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b7ec6-f03c-4041-80cd-bfbbd8e0c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3607</Words>
  <Application>Microsoft Office PowerPoint</Application>
  <PresentationFormat>Breedbeeld</PresentationFormat>
  <Paragraphs>326</Paragraphs>
  <Slides>44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44</vt:i4>
      </vt:variant>
    </vt:vector>
  </HeadingPairs>
  <TitlesOfParts>
    <vt:vector size="49" baseType="lpstr">
      <vt:lpstr>Arial</vt:lpstr>
      <vt:lpstr>Calibri</vt:lpstr>
      <vt:lpstr>Helvetica</vt:lpstr>
      <vt:lpstr>Roboto</vt:lpstr>
      <vt:lpstr>1_Kantoorthema</vt:lpstr>
      <vt:lpstr>15de vragenuurtje PGZ</vt:lpstr>
      <vt:lpstr>PowerPoint-presentatie</vt:lpstr>
      <vt:lpstr>Ik heb nog een vraag!</vt:lpstr>
      <vt:lpstr>Vandaag </vt:lpstr>
      <vt:lpstr>Werken in onzekere tijden</vt:lpstr>
      <vt:lpstr>Wat horen we?</vt:lpstr>
      <vt:lpstr>Wat zien we?</vt:lpstr>
      <vt:lpstr>Wat willen we?</vt:lpstr>
      <vt:lpstr>We willen als CLB een sneltest procedure</vt:lpstr>
      <vt:lpstr>We zetten er onze schouders onder</vt:lpstr>
      <vt:lpstr>Beslissingen nemen in tijden van onzekerheid</vt:lpstr>
      <vt:lpstr>We zetten onze lijn verder uit</vt:lpstr>
      <vt:lpstr>Cijfers Contact Tracing  (Rebecca Cogneau)</vt:lpstr>
      <vt:lpstr>Contact Tracing  (Els Dezeure)</vt:lpstr>
      <vt:lpstr>Vragen uit voorgaand vragenuurtje ?</vt:lpstr>
      <vt:lpstr>Vragen uit voorgaand vragenuurtje ?</vt:lpstr>
      <vt:lpstr>Stand van zaken op dit moment</vt:lpstr>
      <vt:lpstr>Stand van zaken op dit moment</vt:lpstr>
      <vt:lpstr>Mondmasker in 5de en 6de leerjaar</vt:lpstr>
      <vt:lpstr>Mondmasker in 5de en 6de leerjaar</vt:lpstr>
      <vt:lpstr>Mondmasker in 5de en 6de leerjaar</vt:lpstr>
      <vt:lpstr>Andere vragen</vt:lpstr>
      <vt:lpstr>Ondertussen in Brussel…. </vt:lpstr>
      <vt:lpstr>Wat igv cluster ..... </vt:lpstr>
      <vt:lpstr>PowerPoint-presentatie</vt:lpstr>
      <vt:lpstr>LARS (Indien vragen : Hilde Denys)</vt:lpstr>
      <vt:lpstr>AFSPRAKENTOOL </vt:lpstr>
      <vt:lpstr>SNELTESTEN (Greta Clarebout)</vt:lpstr>
      <vt:lpstr>Opstart sneltesten : cijfers Tienen vanaf 11/01/21</vt:lpstr>
      <vt:lpstr>Opstart sneltesten : evaluatie Tienen- Aarschot</vt:lpstr>
      <vt:lpstr>Opstart sneltesten : cijfers Gent</vt:lpstr>
      <vt:lpstr>Opstart sneltesten : stand van  zaken Vlaanderen breed </vt:lpstr>
      <vt:lpstr>Opstart sneltesten  : praktische vragen Rode Kruis </vt:lpstr>
      <vt:lpstr>Opstart sneltesten  : praktische vragen Rode Kruis </vt:lpstr>
      <vt:lpstr>Tips praktijkopleiding</vt:lpstr>
      <vt:lpstr>Tips praktijkopleiding</vt:lpstr>
      <vt:lpstr>Follow up praktijkopleiding</vt:lpstr>
      <vt:lpstr>Follow up praktijkopleiding</vt:lpstr>
      <vt:lpstr>Follow up praktijkopleiding</vt:lpstr>
      <vt:lpstr>Tips praktijkopleiding</vt:lpstr>
      <vt:lpstr>Wat als een leerling HRC is …..</vt:lpstr>
      <vt:lpstr>Maatregelen familieleden na pos sneltest </vt:lpstr>
      <vt:lpstr>Nog vragen?  </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15de vragenuurtje PGZ</dc:title>
  <dc:creator>Liesbeth Werrebrouck</dc:creator>
  <cp:lastModifiedBy>An Victoir</cp:lastModifiedBy>
  <cp:revision>1</cp:revision>
  <dcterms:created xsi:type="dcterms:W3CDTF">2021-01-27T18:27:29Z</dcterms:created>
  <dcterms:modified xsi:type="dcterms:W3CDTF">2021-01-29T14:52:08Z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0x0101000BA0894B6EFF5249A541F90C2FE101F5</vt:lpwstr>
  </property>
</Properties>
</file>