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4"/>
    <p:sldMasterId id="2147483665" r:id="rId5"/>
  </p:sldMasterIdLst>
  <p:notesMasterIdLst>
    <p:notesMasterId r:id="rId47"/>
  </p:notesMasterIdLst>
  <p:sldIdLst>
    <p:sldId id="429" r:id="rId6"/>
    <p:sldId id="287" r:id="rId7"/>
    <p:sldId id="381" r:id="rId8"/>
    <p:sldId id="398" r:id="rId9"/>
    <p:sldId id="260" r:id="rId10"/>
    <p:sldId id="380" r:id="rId11"/>
    <p:sldId id="431" r:id="rId12"/>
    <p:sldId id="432" r:id="rId13"/>
    <p:sldId id="433" r:id="rId14"/>
    <p:sldId id="434" r:id="rId15"/>
    <p:sldId id="413" r:id="rId16"/>
    <p:sldId id="419" r:id="rId17"/>
    <p:sldId id="439" r:id="rId18"/>
    <p:sldId id="440" r:id="rId19"/>
    <p:sldId id="441" r:id="rId20"/>
    <p:sldId id="442" r:id="rId21"/>
    <p:sldId id="443" r:id="rId22"/>
    <p:sldId id="423" r:id="rId23"/>
    <p:sldId id="422" r:id="rId24"/>
    <p:sldId id="407" r:id="rId25"/>
    <p:sldId id="420" r:id="rId26"/>
    <p:sldId id="444" r:id="rId27"/>
    <p:sldId id="421" r:id="rId28"/>
    <p:sldId id="404" r:id="rId29"/>
    <p:sldId id="406" r:id="rId30"/>
    <p:sldId id="401" r:id="rId31"/>
    <p:sldId id="297" r:id="rId32"/>
    <p:sldId id="329" r:id="rId33"/>
    <p:sldId id="417" r:id="rId34"/>
    <p:sldId id="416" r:id="rId35"/>
    <p:sldId id="425" r:id="rId36"/>
    <p:sldId id="424" r:id="rId37"/>
    <p:sldId id="418" r:id="rId38"/>
    <p:sldId id="438" r:id="rId39"/>
    <p:sldId id="405" r:id="rId40"/>
    <p:sldId id="403" r:id="rId41"/>
    <p:sldId id="409" r:id="rId42"/>
    <p:sldId id="408" r:id="rId43"/>
    <p:sldId id="410" r:id="rId44"/>
    <p:sldId id="293" r:id="rId45"/>
    <p:sldId id="294" r:id="rId4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Victoir" initials="AV" lastIdx="4" clrIdx="0">
    <p:extLst>
      <p:ext uri="{19B8F6BF-5375-455C-9EA6-DF929625EA0E}">
        <p15:presenceInfo xmlns:p15="http://schemas.microsoft.com/office/powerpoint/2012/main" userId="S::an.victoir@vrijclbnetwerk.be::776b5707-576b-4f5d-aa31-0cf083589adc" providerId="AD"/>
      </p:ext>
    </p:extLst>
  </p:cmAuthor>
  <p:cmAuthor id="2" name="Greta Clarebout" initials="GC" lastIdx="1" clrIdx="1">
    <p:extLst>
      <p:ext uri="{19B8F6BF-5375-455C-9EA6-DF929625EA0E}">
        <p15:presenceInfo xmlns:p15="http://schemas.microsoft.com/office/powerpoint/2012/main" userId="S::greta.clarebout@vrijclbnetwerk.be::0065a835-eb0b-4fe6-a3a5-145465db14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36"/>
    <a:srgbClr val="1D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A64E4-0653-4C19-80B5-6D2A339495C5}" v="113" dt="2021-01-21T12:55:26.374"/>
    <p1510:client id="{29AFDA16-D04B-4386-B902-8C406C1D5EEF}" v="215" dt="2021-01-21T16:53:50.168"/>
    <p1510:client id="{37E274B2-ADCE-4D74-9938-B2D2DCB49649}" v="252" dt="2021-01-21T12:38:51.759"/>
    <p1510:client id="{39CD7F4C-AB98-4260-BCEA-2B2C202A70D7}" v="43" dt="2021-01-21T18:43:30.905"/>
    <p1510:client id="{3A620ADC-6F72-4417-A0AF-BA9108F1D473}" v="8" dt="2021-01-21T14:26:15.558"/>
    <p1510:client id="{3B1CF627-567A-4259-8DAA-E6949724DDF4}" v="4" dt="2021-01-29T12:53:29.379"/>
    <p1510:client id="{5693C89B-2477-4C23-83BB-5B8A2E943160}" v="3" dt="2021-01-21T14:57:26.933"/>
    <p1510:client id="{5E109C36-D480-4670-A869-CB7D198B720B}" v="1" dt="2021-01-24T20:56:05.484"/>
    <p1510:client id="{6E166592-536F-4C10-A4EE-86C145F29CE8}" v="290" dt="2021-01-21T16:12:27.649"/>
    <p1510:client id="{7D5B97C0-03BA-40B8-93F0-03F2E6F646AC}" v="6" dt="2021-01-25T14:10:39.223"/>
    <p1510:client id="{8D9E15E1-ED13-48CC-8C76-4E16F969CE9B}" v="347" dt="2021-01-22T08:58:22.830"/>
    <p1510:client id="{B6E9477E-1C10-4F95-B47C-2D2C231EFB0C}" v="7" dt="2021-01-22T11:47:18.393"/>
    <p1510:client id="{C2BF29D2-4246-4C48-8AB2-48192969CF42}" v="446" dt="2021-01-22T11:44:59.503"/>
    <p1510:client id="{C5CEB54A-48BC-4ED9-94BD-63FE6C8F6072}" v="144" dt="2021-01-22T11:44:21.694"/>
    <p1510:client id="{FCA50371-6478-497B-9DC5-7D3961C1FED9}" v="20" dt="2021-01-21T16:27:59.976"/>
    <p1510:client id="{FF752C2F-F730-4DA2-9720-8600639328B1}" v="26" dt="2021-01-21T16:34:50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a Clarebout" userId="S::greta.clarebout@vrijclbnetwerk.be::0065a835-eb0b-4fe6-a3a5-145465db141b" providerId="AD" clId="Web-{1E3B1702-8C10-4B5F-81AC-04901922A255}"/>
    <pc:docChg chg="addSld delSld modSld sldOrd">
      <pc:chgData name="Greta Clarebout" userId="S::greta.clarebout@vrijclbnetwerk.be::0065a835-eb0b-4fe6-a3a5-145465db141b" providerId="AD" clId="Web-{1E3B1702-8C10-4B5F-81AC-04901922A255}" dt="2021-01-20T13:49:07.449" v="519" actId="20577"/>
      <pc:docMkLst>
        <pc:docMk/>
      </pc:docMkLst>
      <pc:sldChg chg="modSp addCm">
        <pc:chgData name="Greta Clarebout" userId="S::greta.clarebout@vrijclbnetwerk.be::0065a835-eb0b-4fe6-a3a5-145465db141b" providerId="AD" clId="Web-{1E3B1702-8C10-4B5F-81AC-04901922A255}" dt="2021-01-20T13:16:24.720" v="362" actId="20577"/>
        <pc:sldMkLst>
          <pc:docMk/>
          <pc:sldMk cId="0" sldId="256"/>
        </pc:sldMkLst>
        <pc:spChg chg="mod">
          <ac:chgData name="Greta Clarebout" userId="S::greta.clarebout@vrijclbnetwerk.be::0065a835-eb0b-4fe6-a3a5-145465db141b" providerId="AD" clId="Web-{1E3B1702-8C10-4B5F-81AC-04901922A255}" dt="2021-01-20T13:16:24.720" v="362" actId="20577"/>
          <ac:spMkLst>
            <pc:docMk/>
            <pc:sldMk cId="0" sldId="256"/>
            <ac:spMk id="2" creationId="{4903DAE8-E93D-4451-A503-A322E839C149}"/>
          </ac:spMkLst>
        </pc:spChg>
        <pc:spChg chg="mod">
          <ac:chgData name="Greta Clarebout" userId="S::greta.clarebout@vrijclbnetwerk.be::0065a835-eb0b-4fe6-a3a5-145465db141b" providerId="AD" clId="Web-{1E3B1702-8C10-4B5F-81AC-04901922A255}" dt="2021-01-20T11:57:41.065" v="343" actId="20577"/>
          <ac:spMkLst>
            <pc:docMk/>
            <pc:sldMk cId="0" sldId="256"/>
            <ac:spMk id="76" creationId="{00000000-0000-0000-0000-000000000000}"/>
          </ac:spMkLst>
        </pc:spChg>
      </pc:sldChg>
      <pc:sldChg chg="ord">
        <pc:chgData name="Greta Clarebout" userId="S::greta.clarebout@vrijclbnetwerk.be::0065a835-eb0b-4fe6-a3a5-145465db141b" providerId="AD" clId="Web-{1E3B1702-8C10-4B5F-81AC-04901922A255}" dt="2021-01-20T11:49:50.961" v="271"/>
        <pc:sldMkLst>
          <pc:docMk/>
          <pc:sldMk cId="1160676887" sldId="260"/>
        </pc:sldMkLst>
      </pc:sldChg>
      <pc:sldChg chg="modSp">
        <pc:chgData name="Greta Clarebout" userId="S::greta.clarebout@vrijclbnetwerk.be::0065a835-eb0b-4fe6-a3a5-145465db141b" providerId="AD" clId="Web-{1E3B1702-8C10-4B5F-81AC-04901922A255}" dt="2021-01-20T13:19:03.442" v="406" actId="20577"/>
        <pc:sldMkLst>
          <pc:docMk/>
          <pc:sldMk cId="330897225" sldId="398"/>
        </pc:sldMkLst>
        <pc:spChg chg="mod">
          <ac:chgData name="Greta Clarebout" userId="S::greta.clarebout@vrijclbnetwerk.be::0065a835-eb0b-4fe6-a3a5-145465db141b" providerId="AD" clId="Web-{1E3B1702-8C10-4B5F-81AC-04901922A255}" dt="2021-01-20T13:19:03.442" v="406" actId="20577"/>
          <ac:spMkLst>
            <pc:docMk/>
            <pc:sldMk cId="330897225" sldId="398"/>
            <ac:spMk id="3" creationId="{C0966CF8-B22C-43D4-A3A8-AD6224B6337A}"/>
          </ac:spMkLst>
        </pc:spChg>
      </pc:sldChg>
      <pc:sldChg chg="modSp">
        <pc:chgData name="Greta Clarebout" userId="S::greta.clarebout@vrijclbnetwerk.be::0065a835-eb0b-4fe6-a3a5-145465db141b" providerId="AD" clId="Web-{1E3B1702-8C10-4B5F-81AC-04901922A255}" dt="2021-01-20T13:34:50.009" v="438" actId="20577"/>
        <pc:sldMkLst>
          <pc:docMk/>
          <pc:sldMk cId="191644928" sldId="400"/>
        </pc:sldMkLst>
        <pc:spChg chg="mod">
          <ac:chgData name="Greta Clarebout" userId="S::greta.clarebout@vrijclbnetwerk.be::0065a835-eb0b-4fe6-a3a5-145465db141b" providerId="AD" clId="Web-{1E3B1702-8C10-4B5F-81AC-04901922A255}" dt="2021-01-20T13:34:50.009" v="438" actId="20577"/>
          <ac:spMkLst>
            <pc:docMk/>
            <pc:sldMk cId="191644928" sldId="400"/>
            <ac:spMk id="2" creationId="{91852162-6812-4071-A2D1-B2D2287CB7B6}"/>
          </ac:spMkLst>
        </pc:spChg>
        <pc:spChg chg="mod">
          <ac:chgData name="Greta Clarebout" userId="S::greta.clarebout@vrijclbnetwerk.be::0065a835-eb0b-4fe6-a3a5-145465db141b" providerId="AD" clId="Web-{1E3B1702-8C10-4B5F-81AC-04901922A255}" dt="2021-01-20T11:35:06.629" v="72" actId="20577"/>
          <ac:spMkLst>
            <pc:docMk/>
            <pc:sldMk cId="191644928" sldId="400"/>
            <ac:spMk id="3" creationId="{0A617459-775F-4EEF-A085-18931223434E}"/>
          </ac:spMkLst>
        </pc:spChg>
      </pc:sldChg>
      <pc:sldChg chg="ord">
        <pc:chgData name="Greta Clarebout" userId="S::greta.clarebout@vrijclbnetwerk.be::0065a835-eb0b-4fe6-a3a5-145465db141b" providerId="AD" clId="Web-{1E3B1702-8C10-4B5F-81AC-04901922A255}" dt="2021-01-20T11:51:39.823" v="285"/>
        <pc:sldMkLst>
          <pc:docMk/>
          <pc:sldMk cId="3729796211" sldId="404"/>
        </pc:sldMkLst>
      </pc:sldChg>
      <pc:sldChg chg="modSp ord">
        <pc:chgData name="Greta Clarebout" userId="S::greta.clarebout@vrijclbnetwerk.be::0065a835-eb0b-4fe6-a3a5-145465db141b" providerId="AD" clId="Web-{1E3B1702-8C10-4B5F-81AC-04901922A255}" dt="2021-01-20T11:51:58.370" v="286"/>
        <pc:sldMkLst>
          <pc:docMk/>
          <pc:sldMk cId="2215905655" sldId="406"/>
        </pc:sldMkLst>
        <pc:spChg chg="mod">
          <ac:chgData name="Greta Clarebout" userId="S::greta.clarebout@vrijclbnetwerk.be::0065a835-eb0b-4fe6-a3a5-145465db141b" providerId="AD" clId="Web-{1E3B1702-8C10-4B5F-81AC-04901922A255}" dt="2021-01-20T11:36:28.225" v="122" actId="20577"/>
          <ac:spMkLst>
            <pc:docMk/>
            <pc:sldMk cId="2215905655" sldId="406"/>
            <ac:spMk id="3" creationId="{949DA881-EACD-4C31-BA70-3FEFF903F7A2}"/>
          </ac:spMkLst>
        </pc:spChg>
      </pc:sldChg>
      <pc:sldChg chg="modSp ord">
        <pc:chgData name="Greta Clarebout" userId="S::greta.clarebout@vrijclbnetwerk.be::0065a835-eb0b-4fe6-a3a5-145465db141b" providerId="AD" clId="Web-{1E3B1702-8C10-4B5F-81AC-04901922A255}" dt="2021-01-20T11:48:35.944" v="268"/>
        <pc:sldMkLst>
          <pc:docMk/>
          <pc:sldMk cId="800769310" sldId="407"/>
        </pc:sldMkLst>
        <pc:spChg chg="mod">
          <ac:chgData name="Greta Clarebout" userId="S::greta.clarebout@vrijclbnetwerk.be::0065a835-eb0b-4fe6-a3a5-145465db141b" providerId="AD" clId="Web-{1E3B1702-8C10-4B5F-81AC-04901922A255}" dt="2021-01-20T11:40:33.730" v="169" actId="20577"/>
          <ac:spMkLst>
            <pc:docMk/>
            <pc:sldMk cId="800769310" sldId="407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1E3B1702-8C10-4B5F-81AC-04901922A255}" dt="2021-01-20T11:40:37.371" v="170" actId="20577"/>
          <ac:spMkLst>
            <pc:docMk/>
            <pc:sldMk cId="800769310" sldId="407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1E3B1702-8C10-4B5F-81AC-04901922A255}" dt="2021-01-20T13:49:07.449" v="519" actId="20577"/>
        <pc:sldMkLst>
          <pc:docMk/>
          <pc:sldMk cId="387053311" sldId="411"/>
        </pc:sldMkLst>
        <pc:spChg chg="mod">
          <ac:chgData name="Greta Clarebout" userId="S::greta.clarebout@vrijclbnetwerk.be::0065a835-eb0b-4fe6-a3a5-145465db141b" providerId="AD" clId="Web-{1E3B1702-8C10-4B5F-81AC-04901922A255}" dt="2021-01-20T13:49:07.449" v="519" actId="20577"/>
          <ac:spMkLst>
            <pc:docMk/>
            <pc:sldMk cId="387053311" sldId="411"/>
            <ac:spMk id="2" creationId="{57A0BE99-8225-4630-882E-F24F377B5A37}"/>
          </ac:spMkLst>
        </pc:spChg>
      </pc:sldChg>
      <pc:sldChg chg="modSp ord">
        <pc:chgData name="Greta Clarebout" userId="S::greta.clarebout@vrijclbnetwerk.be::0065a835-eb0b-4fe6-a3a5-145465db141b" providerId="AD" clId="Web-{1E3B1702-8C10-4B5F-81AC-04901922A255}" dt="2021-01-20T11:47:36.005" v="263"/>
        <pc:sldMkLst>
          <pc:docMk/>
          <pc:sldMk cId="229305741" sldId="413"/>
        </pc:sldMkLst>
        <pc:spChg chg="mod">
          <ac:chgData name="Greta Clarebout" userId="S::greta.clarebout@vrijclbnetwerk.be::0065a835-eb0b-4fe6-a3a5-145465db141b" providerId="AD" clId="Web-{1E3B1702-8C10-4B5F-81AC-04901922A255}" dt="2021-01-20T11:47:35.349" v="262" actId="20577"/>
          <ac:spMkLst>
            <pc:docMk/>
            <pc:sldMk cId="229305741" sldId="413"/>
            <ac:spMk id="2" creationId="{2A9C678E-7B4D-4DD8-9738-44EF9B0EBAFB}"/>
          </ac:spMkLst>
        </pc:spChg>
      </pc:sldChg>
      <pc:sldChg chg="modSp">
        <pc:chgData name="Greta Clarebout" userId="S::greta.clarebout@vrijclbnetwerk.be::0065a835-eb0b-4fe6-a3a5-145465db141b" providerId="AD" clId="Web-{1E3B1702-8C10-4B5F-81AC-04901922A255}" dt="2021-01-20T13:43:41.348" v="504" actId="20577"/>
        <pc:sldMkLst>
          <pc:docMk/>
          <pc:sldMk cId="3052743808" sldId="417"/>
        </pc:sldMkLst>
        <pc:spChg chg="mod">
          <ac:chgData name="Greta Clarebout" userId="S::greta.clarebout@vrijclbnetwerk.be::0065a835-eb0b-4fe6-a3a5-145465db141b" providerId="AD" clId="Web-{1E3B1702-8C10-4B5F-81AC-04901922A255}" dt="2021-01-20T13:43:41.348" v="504" actId="20577"/>
          <ac:spMkLst>
            <pc:docMk/>
            <pc:sldMk cId="3052743808" sldId="417"/>
            <ac:spMk id="2" creationId="{57A0BE99-8225-4630-882E-F24F377B5A37}"/>
          </ac:spMkLst>
        </pc:spChg>
      </pc:sldChg>
      <pc:sldChg chg="modSp">
        <pc:chgData name="Greta Clarebout" userId="S::greta.clarebout@vrijclbnetwerk.be::0065a835-eb0b-4fe6-a3a5-145465db141b" providerId="AD" clId="Web-{1E3B1702-8C10-4B5F-81AC-04901922A255}" dt="2021-01-20T11:37:17.351" v="127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1E3B1702-8C10-4B5F-81AC-04901922A255}" dt="2021-01-20T11:37:17.351" v="127" actId="20577"/>
          <ac:spMkLst>
            <pc:docMk/>
            <pc:sldMk cId="3668336059" sldId="418"/>
            <ac:spMk id="2" creationId="{57A0BE99-8225-4630-882E-F24F377B5A37}"/>
          </ac:spMkLst>
        </pc:spChg>
      </pc:sldChg>
      <pc:sldChg chg="ord">
        <pc:chgData name="Greta Clarebout" userId="S::greta.clarebout@vrijclbnetwerk.be::0065a835-eb0b-4fe6-a3a5-145465db141b" providerId="AD" clId="Web-{1E3B1702-8C10-4B5F-81AC-04901922A255}" dt="2021-01-20T11:47:42.255" v="264"/>
        <pc:sldMkLst>
          <pc:docMk/>
          <pc:sldMk cId="2678741741" sldId="419"/>
        </pc:sldMkLst>
      </pc:sldChg>
      <pc:sldChg chg="modSp add ord replId">
        <pc:chgData name="Greta Clarebout" userId="S::greta.clarebout@vrijclbnetwerk.be::0065a835-eb0b-4fe6-a3a5-145465db141b" providerId="AD" clId="Web-{1E3B1702-8C10-4B5F-81AC-04901922A255}" dt="2021-01-20T11:48:55.585" v="269"/>
        <pc:sldMkLst>
          <pc:docMk/>
          <pc:sldMk cId="1512061477" sldId="420"/>
        </pc:sldMkLst>
        <pc:spChg chg="mod">
          <ac:chgData name="Greta Clarebout" userId="S::greta.clarebout@vrijclbnetwerk.be::0065a835-eb0b-4fe6-a3a5-145465db141b" providerId="AD" clId="Web-{1E3B1702-8C10-4B5F-81AC-04901922A255}" dt="2021-01-20T11:40:47.433" v="179" actId="20577"/>
          <ac:spMkLst>
            <pc:docMk/>
            <pc:sldMk cId="1512061477" sldId="420"/>
            <ac:spMk id="2" creationId="{57A0BE99-8225-4630-882E-F24F377B5A37}"/>
          </ac:spMkLst>
        </pc:spChg>
      </pc:sldChg>
      <pc:sldChg chg="modSp add ord replId">
        <pc:chgData name="Greta Clarebout" userId="S::greta.clarebout@vrijclbnetwerk.be::0065a835-eb0b-4fe6-a3a5-145465db141b" providerId="AD" clId="Web-{1E3B1702-8C10-4B5F-81AC-04901922A255}" dt="2021-01-20T11:49:20.539" v="270"/>
        <pc:sldMkLst>
          <pc:docMk/>
          <pc:sldMk cId="1210488753" sldId="421"/>
        </pc:sldMkLst>
        <pc:spChg chg="mod">
          <ac:chgData name="Greta Clarebout" userId="S::greta.clarebout@vrijclbnetwerk.be::0065a835-eb0b-4fe6-a3a5-145465db141b" providerId="AD" clId="Web-{1E3B1702-8C10-4B5F-81AC-04901922A255}" dt="2021-01-20T11:41:39.825" v="186" actId="20577"/>
          <ac:spMkLst>
            <pc:docMk/>
            <pc:sldMk cId="1210488753" sldId="421"/>
            <ac:spMk id="2" creationId="{57A0BE99-8225-4630-882E-F24F377B5A37}"/>
          </ac:spMkLst>
        </pc:spChg>
      </pc:sldChg>
      <pc:sldChg chg="modSp add ord replId">
        <pc:chgData name="Greta Clarebout" userId="S::greta.clarebout@vrijclbnetwerk.be::0065a835-eb0b-4fe6-a3a5-145465db141b" providerId="AD" clId="Web-{1E3B1702-8C10-4B5F-81AC-04901922A255}" dt="2021-01-20T11:47:58.693" v="265"/>
        <pc:sldMkLst>
          <pc:docMk/>
          <pc:sldMk cId="866956406" sldId="422"/>
        </pc:sldMkLst>
        <pc:spChg chg="mod">
          <ac:chgData name="Greta Clarebout" userId="S::greta.clarebout@vrijclbnetwerk.be::0065a835-eb0b-4fe6-a3a5-145465db141b" providerId="AD" clId="Web-{1E3B1702-8C10-4B5F-81AC-04901922A255}" dt="2021-01-20T11:45:38.127" v="241" actId="20577"/>
          <ac:spMkLst>
            <pc:docMk/>
            <pc:sldMk cId="866956406" sldId="422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1E3B1702-8C10-4B5F-81AC-04901922A255}" dt="2021-01-20T11:43:44.531" v="237" actId="20577"/>
          <ac:spMkLst>
            <pc:docMk/>
            <pc:sldMk cId="866956406" sldId="422"/>
            <ac:spMk id="3" creationId="{949DA881-EACD-4C31-BA70-3FEFF903F7A2}"/>
          </ac:spMkLst>
        </pc:spChg>
      </pc:sldChg>
      <pc:sldChg chg="modSp add ord replId">
        <pc:chgData name="Greta Clarebout" userId="S::greta.clarebout@vrijclbnetwerk.be::0065a835-eb0b-4fe6-a3a5-145465db141b" providerId="AD" clId="Web-{1E3B1702-8C10-4B5F-81AC-04901922A255}" dt="2021-01-20T13:22:45.618" v="430" actId="20577"/>
        <pc:sldMkLst>
          <pc:docMk/>
          <pc:sldMk cId="901751222" sldId="423"/>
        </pc:sldMkLst>
        <pc:spChg chg="mod">
          <ac:chgData name="Greta Clarebout" userId="S::greta.clarebout@vrijclbnetwerk.be::0065a835-eb0b-4fe6-a3a5-145465db141b" providerId="AD" clId="Web-{1E3B1702-8C10-4B5F-81AC-04901922A255}" dt="2021-01-20T11:45:46.565" v="248" actId="20577"/>
          <ac:spMkLst>
            <pc:docMk/>
            <pc:sldMk cId="901751222" sldId="423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1E3B1702-8C10-4B5F-81AC-04901922A255}" dt="2021-01-20T13:22:45.618" v="430" actId="20577"/>
          <ac:spMkLst>
            <pc:docMk/>
            <pc:sldMk cId="901751222" sldId="423"/>
            <ac:spMk id="3" creationId="{949DA881-EACD-4C31-BA70-3FEFF903F7A2}"/>
          </ac:spMkLst>
        </pc:spChg>
      </pc:sldChg>
      <pc:sldChg chg="add del ord replId">
        <pc:chgData name="Greta Clarebout" userId="S::greta.clarebout@vrijclbnetwerk.be::0065a835-eb0b-4fe6-a3a5-145465db141b" providerId="AD" clId="Web-{1E3B1702-8C10-4B5F-81AC-04901922A255}" dt="2021-01-20T11:43:59.031" v="238"/>
        <pc:sldMkLst>
          <pc:docMk/>
          <pc:sldMk cId="3231357656" sldId="423"/>
        </pc:sldMkLst>
      </pc:sldChg>
      <pc:sldChg chg="modSp add replId">
        <pc:chgData name="Greta Clarebout" userId="S::greta.clarebout@vrijclbnetwerk.be::0065a835-eb0b-4fe6-a3a5-145465db141b" providerId="AD" clId="Web-{1E3B1702-8C10-4B5F-81AC-04901922A255}" dt="2021-01-20T13:19:21.942" v="424" actId="20577"/>
        <pc:sldMkLst>
          <pc:docMk/>
          <pc:sldMk cId="3996669924" sldId="426"/>
        </pc:sldMkLst>
        <pc:spChg chg="mod">
          <ac:chgData name="Greta Clarebout" userId="S::greta.clarebout@vrijclbnetwerk.be::0065a835-eb0b-4fe6-a3a5-145465db141b" providerId="AD" clId="Web-{1E3B1702-8C10-4B5F-81AC-04901922A255}" dt="2021-01-20T13:19:21.942" v="424" actId="20577"/>
          <ac:spMkLst>
            <pc:docMk/>
            <pc:sldMk cId="3996669924" sldId="426"/>
            <ac:spMk id="2" creationId="{8B88A5C6-248E-4BBB-9914-6F318171EE85}"/>
          </ac:spMkLst>
        </pc:spChg>
      </pc:sldChg>
    </pc:docChg>
  </pc:docChgLst>
  <pc:docChgLst>
    <pc:chgData name="Christa Vercruysse" userId="S::christa.vercruysse@vrijclbnetwerk.be::4200ecb0-f1ab-4090-bbe4-209ba0ca2e7f" providerId="AD" clId="Web-{FCA50371-6478-497B-9DC5-7D3961C1FED9}"/>
    <pc:docChg chg="modSld">
      <pc:chgData name="Christa Vercruysse" userId="S::christa.vercruysse@vrijclbnetwerk.be::4200ecb0-f1ab-4090-bbe4-209ba0ca2e7f" providerId="AD" clId="Web-{FCA50371-6478-497B-9DC5-7D3961C1FED9}" dt="2021-01-21T16:27:59.976" v="19" actId="14100"/>
      <pc:docMkLst>
        <pc:docMk/>
      </pc:docMkLst>
      <pc:sldChg chg="addSp modSp">
        <pc:chgData name="Christa Vercruysse" userId="S::christa.vercruysse@vrijclbnetwerk.be::4200ecb0-f1ab-4090-bbe4-209ba0ca2e7f" providerId="AD" clId="Web-{FCA50371-6478-497B-9DC5-7D3961C1FED9}" dt="2021-01-21T16:27:59.976" v="19" actId="14100"/>
        <pc:sldMkLst>
          <pc:docMk/>
          <pc:sldMk cId="3052743808" sldId="417"/>
        </pc:sldMkLst>
        <pc:spChg chg="mod">
          <ac:chgData name="Christa Vercruysse" userId="S::christa.vercruysse@vrijclbnetwerk.be::4200ecb0-f1ab-4090-bbe4-209ba0ca2e7f" providerId="AD" clId="Web-{FCA50371-6478-497B-9DC5-7D3961C1FED9}" dt="2021-01-21T16:27:40.460" v="16" actId="1076"/>
          <ac:spMkLst>
            <pc:docMk/>
            <pc:sldMk cId="3052743808" sldId="417"/>
            <ac:spMk id="2" creationId="{57A0BE99-8225-4630-882E-F24F377B5A37}"/>
          </ac:spMkLst>
        </pc:spChg>
        <pc:spChg chg="mod">
          <ac:chgData name="Christa Vercruysse" userId="S::christa.vercruysse@vrijclbnetwerk.be::4200ecb0-f1ab-4090-bbe4-209ba0ca2e7f" providerId="AD" clId="Web-{FCA50371-6478-497B-9DC5-7D3961C1FED9}" dt="2021-01-21T16:27:59.976" v="19" actId="14100"/>
          <ac:spMkLst>
            <pc:docMk/>
            <pc:sldMk cId="3052743808" sldId="417"/>
            <ac:spMk id="3" creationId="{949DA881-EACD-4C31-BA70-3FEFF903F7A2}"/>
          </ac:spMkLst>
        </pc:spChg>
        <pc:picChg chg="add mod ord">
          <ac:chgData name="Christa Vercruysse" userId="S::christa.vercruysse@vrijclbnetwerk.be::4200ecb0-f1ab-4090-bbe4-209ba0ca2e7f" providerId="AD" clId="Web-{FCA50371-6478-497B-9DC5-7D3961C1FED9}" dt="2021-01-21T16:27:54.944" v="18"/>
          <ac:picMkLst>
            <pc:docMk/>
            <pc:sldMk cId="3052743808" sldId="417"/>
            <ac:picMk id="5" creationId="{DD275081-7A99-431A-95A3-5D2A7A66C1E7}"/>
          </ac:picMkLst>
        </pc:picChg>
      </pc:sldChg>
    </pc:docChg>
  </pc:docChgLst>
  <pc:docChgLst>
    <pc:chgData name="Greta Clarebout" userId="S::greta.clarebout@vrijclbnetwerk.be::0065a835-eb0b-4fe6-a3a5-145465db141b" providerId="AD" clId="Web-{8F9FE9DD-A4E1-4B4D-8354-3E0F2EBA2E8C}"/>
    <pc:docChg chg="modSld">
      <pc:chgData name="Greta Clarebout" userId="S::greta.clarebout@vrijclbnetwerk.be::0065a835-eb0b-4fe6-a3a5-145465db141b" providerId="AD" clId="Web-{8F9FE9DD-A4E1-4B4D-8354-3E0F2EBA2E8C}" dt="2021-01-19T21:16:24.330" v="25" actId="20577"/>
      <pc:docMkLst>
        <pc:docMk/>
      </pc:docMkLst>
      <pc:sldChg chg="modSp">
        <pc:chgData name="Greta Clarebout" userId="S::greta.clarebout@vrijclbnetwerk.be::0065a835-eb0b-4fe6-a3a5-145465db141b" providerId="AD" clId="Web-{8F9FE9DD-A4E1-4B4D-8354-3E0F2EBA2E8C}" dt="2021-01-19T21:16:24.330" v="25" actId="20577"/>
        <pc:sldMkLst>
          <pc:docMk/>
          <pc:sldMk cId="0" sldId="256"/>
        </pc:sldMkLst>
        <pc:spChg chg="mod">
          <ac:chgData name="Greta Clarebout" userId="S::greta.clarebout@vrijclbnetwerk.be::0065a835-eb0b-4fe6-a3a5-145465db141b" providerId="AD" clId="Web-{8F9FE9DD-A4E1-4B4D-8354-3E0F2EBA2E8C}" dt="2021-01-19T21:16:24.330" v="25" actId="20577"/>
          <ac:spMkLst>
            <pc:docMk/>
            <pc:sldMk cId="0" sldId="256"/>
            <ac:spMk id="2" creationId="{4903DAE8-E93D-4451-A503-A322E839C149}"/>
          </ac:spMkLst>
        </pc:spChg>
      </pc:sldChg>
    </pc:docChg>
  </pc:docChgLst>
  <pc:docChgLst>
    <pc:chgData name="Christa Vercruysse" userId="S::christa.vercruysse@vrijclbnetwerk.be::4200ecb0-f1ab-4090-bbe4-209ba0ca2e7f" providerId="AD" clId="Web-{FF752C2F-F730-4DA2-9720-8600639328B1}"/>
    <pc:docChg chg="modSld">
      <pc:chgData name="Christa Vercruysse" userId="S::christa.vercruysse@vrijclbnetwerk.be::4200ecb0-f1ab-4090-bbe4-209ba0ca2e7f" providerId="AD" clId="Web-{FF752C2F-F730-4DA2-9720-8600639328B1}" dt="2021-01-21T16:34:50.537" v="25" actId="20577"/>
      <pc:docMkLst>
        <pc:docMk/>
      </pc:docMkLst>
      <pc:sldChg chg="modSp">
        <pc:chgData name="Christa Vercruysse" userId="S::christa.vercruysse@vrijclbnetwerk.be::4200ecb0-f1ab-4090-bbe4-209ba0ca2e7f" providerId="AD" clId="Web-{FF752C2F-F730-4DA2-9720-8600639328B1}" dt="2021-01-21T16:33:00.691" v="7" actId="20577"/>
        <pc:sldMkLst>
          <pc:docMk/>
          <pc:sldMk cId="330897225" sldId="398"/>
        </pc:sldMkLst>
        <pc:spChg chg="mod">
          <ac:chgData name="Christa Vercruysse" userId="S::christa.vercruysse@vrijclbnetwerk.be::4200ecb0-f1ab-4090-bbe4-209ba0ca2e7f" providerId="AD" clId="Web-{FF752C2F-F730-4DA2-9720-8600639328B1}" dt="2021-01-21T16:33:00.691" v="7" actId="20577"/>
          <ac:spMkLst>
            <pc:docMk/>
            <pc:sldMk cId="330897225" sldId="398"/>
            <ac:spMk id="3" creationId="{C0966CF8-B22C-43D4-A3A8-AD6224B6337A}"/>
          </ac:spMkLst>
        </pc:spChg>
      </pc:sldChg>
      <pc:sldChg chg="modSp">
        <pc:chgData name="Christa Vercruysse" userId="S::christa.vercruysse@vrijclbnetwerk.be::4200ecb0-f1ab-4090-bbe4-209ba0ca2e7f" providerId="AD" clId="Web-{FF752C2F-F730-4DA2-9720-8600639328B1}" dt="2021-01-21T16:34:50.537" v="25" actId="20577"/>
        <pc:sldMkLst>
          <pc:docMk/>
          <pc:sldMk cId="800769310" sldId="407"/>
        </pc:sldMkLst>
        <pc:spChg chg="mod">
          <ac:chgData name="Christa Vercruysse" userId="S::christa.vercruysse@vrijclbnetwerk.be::4200ecb0-f1ab-4090-bbe4-209ba0ca2e7f" providerId="AD" clId="Web-{FF752C2F-F730-4DA2-9720-8600639328B1}" dt="2021-01-21T16:34:50.537" v="25" actId="20577"/>
          <ac:spMkLst>
            <pc:docMk/>
            <pc:sldMk cId="800769310" sldId="407"/>
            <ac:spMk id="3" creationId="{949DA881-EACD-4C31-BA70-3FEFF903F7A2}"/>
          </ac:spMkLst>
        </pc:spChg>
      </pc:sldChg>
      <pc:sldChg chg="modSp">
        <pc:chgData name="Christa Vercruysse" userId="S::christa.vercruysse@vrijclbnetwerk.be::4200ecb0-f1ab-4090-bbe4-209ba0ca2e7f" providerId="AD" clId="Web-{FF752C2F-F730-4DA2-9720-8600639328B1}" dt="2021-01-21T16:34:32.443" v="21" actId="20577"/>
        <pc:sldMkLst>
          <pc:docMk/>
          <pc:sldMk cId="866956406" sldId="422"/>
        </pc:sldMkLst>
        <pc:spChg chg="mod">
          <ac:chgData name="Christa Vercruysse" userId="S::christa.vercruysse@vrijclbnetwerk.be::4200ecb0-f1ab-4090-bbe4-209ba0ca2e7f" providerId="AD" clId="Web-{FF752C2F-F730-4DA2-9720-8600639328B1}" dt="2021-01-21T16:34:32.443" v="21" actId="20577"/>
          <ac:spMkLst>
            <pc:docMk/>
            <pc:sldMk cId="866956406" sldId="422"/>
            <ac:spMk id="3" creationId="{949DA881-EACD-4C31-BA70-3FEFF903F7A2}"/>
          </ac:spMkLst>
        </pc:spChg>
      </pc:sldChg>
    </pc:docChg>
  </pc:docChgLst>
  <pc:docChgLst>
    <pc:chgData name="Greta Clarebout" userId="S::greta.clarebout@vrijclbnetwerk.be::0065a835-eb0b-4fe6-a3a5-145465db141b" providerId="AD" clId="Web-{5693C89B-2477-4C23-83BB-5B8A2E943160}"/>
    <pc:docChg chg="modSld">
      <pc:chgData name="Greta Clarebout" userId="S::greta.clarebout@vrijclbnetwerk.be::0065a835-eb0b-4fe6-a3a5-145465db141b" providerId="AD" clId="Web-{5693C89B-2477-4C23-83BB-5B8A2E943160}" dt="2021-01-21T14:57:26.933" v="2" actId="20577"/>
      <pc:docMkLst>
        <pc:docMk/>
      </pc:docMkLst>
      <pc:sldChg chg="modSp">
        <pc:chgData name="Greta Clarebout" userId="S::greta.clarebout@vrijclbnetwerk.be::0065a835-eb0b-4fe6-a3a5-145465db141b" providerId="AD" clId="Web-{5693C89B-2477-4C23-83BB-5B8A2E943160}" dt="2021-01-21T14:57:26.933" v="2" actId="20577"/>
        <pc:sldMkLst>
          <pc:docMk/>
          <pc:sldMk cId="2215905655" sldId="406"/>
        </pc:sldMkLst>
        <pc:spChg chg="mod">
          <ac:chgData name="Greta Clarebout" userId="S::greta.clarebout@vrijclbnetwerk.be::0065a835-eb0b-4fe6-a3a5-145465db141b" providerId="AD" clId="Web-{5693C89B-2477-4C23-83BB-5B8A2E943160}" dt="2021-01-21T14:57:26.933" v="2" actId="20577"/>
          <ac:spMkLst>
            <pc:docMk/>
            <pc:sldMk cId="2215905655" sldId="406"/>
            <ac:spMk id="3" creationId="{949DA881-EACD-4C31-BA70-3FEFF903F7A2}"/>
          </ac:spMkLst>
        </pc:spChg>
      </pc:sldChg>
    </pc:docChg>
  </pc:docChgLst>
  <pc:docChgLst>
    <pc:chgData name="Greta Clarebout" userId="S::greta.clarebout@vrijclbnetwerk.be::0065a835-eb0b-4fe6-a3a5-145465db141b" providerId="AD" clId="Web-{23D69A67-6F66-48EA-928C-C7B3061F3F79}"/>
    <pc:docChg chg="modSld">
      <pc:chgData name="Greta Clarebout" userId="S::greta.clarebout@vrijclbnetwerk.be::0065a835-eb0b-4fe6-a3a5-145465db141b" providerId="AD" clId="Web-{23D69A67-6F66-48EA-928C-C7B3061F3F79}" dt="2021-01-21T09:30:10.147" v="445" actId="20577"/>
      <pc:docMkLst>
        <pc:docMk/>
      </pc:docMkLst>
      <pc:sldChg chg="modSp">
        <pc:chgData name="Greta Clarebout" userId="S::greta.clarebout@vrijclbnetwerk.be::0065a835-eb0b-4fe6-a3a5-145465db141b" providerId="AD" clId="Web-{23D69A67-6F66-48EA-928C-C7B3061F3F79}" dt="2021-01-21T08:53:11.990" v="6" actId="20577"/>
        <pc:sldMkLst>
          <pc:docMk/>
          <pc:sldMk cId="3076994554" sldId="403"/>
        </pc:sldMkLst>
        <pc:spChg chg="mod">
          <ac:chgData name="Greta Clarebout" userId="S::greta.clarebout@vrijclbnetwerk.be::0065a835-eb0b-4fe6-a3a5-145465db141b" providerId="AD" clId="Web-{23D69A67-6F66-48EA-928C-C7B3061F3F79}" dt="2021-01-21T08:53:11.990" v="6" actId="20577"/>
          <ac:spMkLst>
            <pc:docMk/>
            <pc:sldMk cId="3076994554" sldId="403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3D69A67-6F66-48EA-928C-C7B3061F3F79}" dt="2021-01-21T09:30:10.147" v="445" actId="20577"/>
        <pc:sldMkLst>
          <pc:docMk/>
          <pc:sldMk cId="800769310" sldId="407"/>
        </pc:sldMkLst>
        <pc:spChg chg="mod">
          <ac:chgData name="Greta Clarebout" userId="S::greta.clarebout@vrijclbnetwerk.be::0065a835-eb0b-4fe6-a3a5-145465db141b" providerId="AD" clId="Web-{23D69A67-6F66-48EA-928C-C7B3061F3F79}" dt="2021-01-21T09:30:10.147" v="445" actId="20577"/>
          <ac:spMkLst>
            <pc:docMk/>
            <pc:sldMk cId="800769310" sldId="407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3D69A67-6F66-48EA-928C-C7B3061F3F79}" dt="2021-01-21T09:17:53.116" v="223" actId="20577"/>
        <pc:sldMkLst>
          <pc:docMk/>
          <pc:sldMk cId="2233760302" sldId="408"/>
        </pc:sldMkLst>
        <pc:spChg chg="mod">
          <ac:chgData name="Greta Clarebout" userId="S::greta.clarebout@vrijclbnetwerk.be::0065a835-eb0b-4fe6-a3a5-145465db141b" providerId="AD" clId="Web-{23D69A67-6F66-48EA-928C-C7B3061F3F79}" dt="2021-01-21T09:17:53.116" v="223" actId="20577"/>
          <ac:spMkLst>
            <pc:docMk/>
            <pc:sldMk cId="2233760302" sldId="408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3D69A67-6F66-48EA-928C-C7B3061F3F79}" dt="2021-01-21T09:19:06.805" v="257" actId="20577"/>
        <pc:sldMkLst>
          <pc:docMk/>
          <pc:sldMk cId="4235238250" sldId="409"/>
        </pc:sldMkLst>
        <pc:spChg chg="mod">
          <ac:chgData name="Greta Clarebout" userId="S::greta.clarebout@vrijclbnetwerk.be::0065a835-eb0b-4fe6-a3a5-145465db141b" providerId="AD" clId="Web-{23D69A67-6F66-48EA-928C-C7B3061F3F79}" dt="2021-01-21T09:19:06.805" v="257" actId="20577"/>
          <ac:spMkLst>
            <pc:docMk/>
            <pc:sldMk cId="4235238250" sldId="409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3D69A67-6F66-48EA-928C-C7B3061F3F79}" dt="2021-01-21T09:15:34.129" v="167" actId="20577"/>
        <pc:sldMkLst>
          <pc:docMk/>
          <pc:sldMk cId="2618323465" sldId="410"/>
        </pc:sldMkLst>
        <pc:spChg chg="mod">
          <ac:chgData name="Greta Clarebout" userId="S::greta.clarebout@vrijclbnetwerk.be::0065a835-eb0b-4fe6-a3a5-145465db141b" providerId="AD" clId="Web-{23D69A67-6F66-48EA-928C-C7B3061F3F79}" dt="2021-01-21T09:15:34.129" v="167" actId="20577"/>
          <ac:spMkLst>
            <pc:docMk/>
            <pc:sldMk cId="2618323465" sldId="410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3D69A67-6F66-48EA-928C-C7B3061F3F79}" dt="2021-01-21T08:57:03.573" v="125" actId="20577"/>
        <pc:sldMkLst>
          <pc:docMk/>
          <pc:sldMk cId="1210488753" sldId="421"/>
        </pc:sldMkLst>
        <pc:spChg chg="mod">
          <ac:chgData name="Greta Clarebout" userId="S::greta.clarebout@vrijclbnetwerk.be::0065a835-eb0b-4fe6-a3a5-145465db141b" providerId="AD" clId="Web-{23D69A67-6F66-48EA-928C-C7B3061F3F79}" dt="2021-01-21T08:57:03.573" v="125" actId="20577"/>
          <ac:spMkLst>
            <pc:docMk/>
            <pc:sldMk cId="1210488753" sldId="421"/>
            <ac:spMk id="3" creationId="{949DA881-EACD-4C31-BA70-3FEFF903F7A2}"/>
          </ac:spMkLst>
        </pc:spChg>
      </pc:sldChg>
    </pc:docChg>
  </pc:docChgLst>
  <pc:docChgLst>
    <pc:chgData name="Greta Clarebout" userId="S::greta.clarebout@vrijclbnetwerk.be::0065a835-eb0b-4fe6-a3a5-145465db141b" providerId="AD" clId="Web-{230A64E4-0653-4C19-80B5-6D2A339495C5}"/>
    <pc:docChg chg="addSld delSld modSld sldOrd">
      <pc:chgData name="Greta Clarebout" userId="S::greta.clarebout@vrijclbnetwerk.be::0065a835-eb0b-4fe6-a3a5-145465db141b" providerId="AD" clId="Web-{230A64E4-0653-4C19-80B5-6D2A339495C5}" dt="2021-01-21T12:55:26.374" v="110" actId="20577"/>
      <pc:docMkLst>
        <pc:docMk/>
      </pc:docMkLst>
      <pc:sldChg chg="modSp">
        <pc:chgData name="Greta Clarebout" userId="S::greta.clarebout@vrijclbnetwerk.be::0065a835-eb0b-4fe6-a3a5-145465db141b" providerId="AD" clId="Web-{230A64E4-0653-4C19-80B5-6D2A339495C5}" dt="2021-01-21T12:49:40.839" v="3" actId="20577"/>
        <pc:sldMkLst>
          <pc:docMk/>
          <pc:sldMk cId="3076994554" sldId="403"/>
        </pc:sldMkLst>
        <pc:spChg chg="mod">
          <ac:chgData name="Greta Clarebout" userId="S::greta.clarebout@vrijclbnetwerk.be::0065a835-eb0b-4fe6-a3a5-145465db141b" providerId="AD" clId="Web-{230A64E4-0653-4C19-80B5-6D2A339495C5}" dt="2021-01-21T12:49:40.839" v="3" actId="20577"/>
          <ac:spMkLst>
            <pc:docMk/>
            <pc:sldMk cId="3076994554" sldId="403"/>
            <ac:spMk id="3" creationId="{949DA881-EACD-4C31-BA70-3FEFF903F7A2}"/>
          </ac:spMkLst>
        </pc:spChg>
      </pc:sldChg>
      <pc:sldChg chg="del">
        <pc:chgData name="Greta Clarebout" userId="S::greta.clarebout@vrijclbnetwerk.be::0065a835-eb0b-4fe6-a3a5-145465db141b" providerId="AD" clId="Web-{230A64E4-0653-4C19-80B5-6D2A339495C5}" dt="2021-01-21T12:51:23.793" v="23"/>
        <pc:sldMkLst>
          <pc:docMk/>
          <pc:sldMk cId="1727459420" sldId="415"/>
        </pc:sldMkLst>
      </pc:sldChg>
      <pc:sldChg chg="modSp ord">
        <pc:chgData name="Greta Clarebout" userId="S::greta.clarebout@vrijclbnetwerk.be::0065a835-eb0b-4fe6-a3a5-145465db141b" providerId="AD" clId="Web-{230A64E4-0653-4C19-80B5-6D2A339495C5}" dt="2021-01-21T12:51:00.058" v="11" actId="20577"/>
        <pc:sldMkLst>
          <pc:docMk/>
          <pc:sldMk cId="3052743808" sldId="417"/>
        </pc:sldMkLst>
        <pc:spChg chg="mod">
          <ac:chgData name="Greta Clarebout" userId="S::greta.clarebout@vrijclbnetwerk.be::0065a835-eb0b-4fe6-a3a5-145465db141b" providerId="AD" clId="Web-{230A64E4-0653-4C19-80B5-6D2A339495C5}" dt="2021-01-21T12:50:57.933" v="10" actId="20577"/>
          <ac:spMkLst>
            <pc:docMk/>
            <pc:sldMk cId="3052743808" sldId="417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230A64E4-0653-4C19-80B5-6D2A339495C5}" dt="2021-01-21T12:51:00.058" v="11" actId="20577"/>
          <ac:spMkLst>
            <pc:docMk/>
            <pc:sldMk cId="3052743808" sldId="417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30A64E4-0653-4C19-80B5-6D2A339495C5}" dt="2021-01-21T12:55:26.374" v="110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230A64E4-0653-4C19-80B5-6D2A339495C5}" dt="2021-01-21T12:55:26.374" v="110" actId="20577"/>
          <ac:spMkLst>
            <pc:docMk/>
            <pc:sldMk cId="3668336059" sldId="418"/>
            <ac:spMk id="3" creationId="{949DA881-EACD-4C31-BA70-3FEFF903F7A2}"/>
          </ac:spMkLst>
        </pc:spChg>
      </pc:sldChg>
      <pc:sldChg chg="del">
        <pc:chgData name="Greta Clarebout" userId="S::greta.clarebout@vrijclbnetwerk.be::0065a835-eb0b-4fe6-a3a5-145465db141b" providerId="AD" clId="Web-{230A64E4-0653-4C19-80B5-6D2A339495C5}" dt="2021-01-21T12:51:04.543" v="12"/>
        <pc:sldMkLst>
          <pc:docMk/>
          <pc:sldMk cId="2416838408" sldId="430"/>
        </pc:sldMkLst>
      </pc:sldChg>
      <pc:sldChg chg="add replId">
        <pc:chgData name="Greta Clarebout" userId="S::greta.clarebout@vrijclbnetwerk.be::0065a835-eb0b-4fe6-a3a5-145465db141b" providerId="AD" clId="Web-{230A64E4-0653-4C19-80B5-6D2A339495C5}" dt="2021-01-21T12:50:33.105" v="4"/>
        <pc:sldMkLst>
          <pc:docMk/>
          <pc:sldMk cId="4250131498" sldId="435"/>
        </pc:sldMkLst>
      </pc:sldChg>
      <pc:sldChg chg="modSp add replId">
        <pc:chgData name="Greta Clarebout" userId="S::greta.clarebout@vrijclbnetwerk.be::0065a835-eb0b-4fe6-a3a5-145465db141b" providerId="AD" clId="Web-{230A64E4-0653-4C19-80B5-6D2A339495C5}" dt="2021-01-21T12:51:17.058" v="22" actId="20577"/>
        <pc:sldMkLst>
          <pc:docMk/>
          <pc:sldMk cId="186883674" sldId="436"/>
        </pc:sldMkLst>
        <pc:spChg chg="mod">
          <ac:chgData name="Greta Clarebout" userId="S::greta.clarebout@vrijclbnetwerk.be::0065a835-eb0b-4fe6-a3a5-145465db141b" providerId="AD" clId="Web-{230A64E4-0653-4C19-80B5-6D2A339495C5}" dt="2021-01-21T12:51:17.058" v="22" actId="20577"/>
          <ac:spMkLst>
            <pc:docMk/>
            <pc:sldMk cId="186883674" sldId="436"/>
            <ac:spMk id="2" creationId="{57A0BE99-8225-4630-882E-F24F377B5A37}"/>
          </ac:spMkLst>
        </pc:spChg>
      </pc:sldChg>
      <pc:sldChg chg="modSp add replId">
        <pc:chgData name="Greta Clarebout" userId="S::greta.clarebout@vrijclbnetwerk.be::0065a835-eb0b-4fe6-a3a5-145465db141b" providerId="AD" clId="Web-{230A64E4-0653-4C19-80B5-6D2A339495C5}" dt="2021-01-21T12:51:56.450" v="33" actId="20577"/>
        <pc:sldMkLst>
          <pc:docMk/>
          <pc:sldMk cId="1270981480" sldId="437"/>
        </pc:sldMkLst>
        <pc:spChg chg="mod">
          <ac:chgData name="Greta Clarebout" userId="S::greta.clarebout@vrijclbnetwerk.be::0065a835-eb0b-4fe6-a3a5-145465db141b" providerId="AD" clId="Web-{230A64E4-0653-4C19-80B5-6D2A339495C5}" dt="2021-01-21T12:51:56.450" v="33" actId="20577"/>
          <ac:spMkLst>
            <pc:docMk/>
            <pc:sldMk cId="1270981480" sldId="437"/>
            <ac:spMk id="2" creationId="{57A0BE99-8225-4630-882E-F24F377B5A37}"/>
          </ac:spMkLst>
        </pc:spChg>
      </pc:sldChg>
      <pc:sldChg chg="modSp add replId">
        <pc:chgData name="Greta Clarebout" userId="S::greta.clarebout@vrijclbnetwerk.be::0065a835-eb0b-4fe6-a3a5-145465db141b" providerId="AD" clId="Web-{230A64E4-0653-4C19-80B5-6D2A339495C5}" dt="2021-01-21T12:53:02.810" v="62" actId="20577"/>
        <pc:sldMkLst>
          <pc:docMk/>
          <pc:sldMk cId="1834311914" sldId="438"/>
        </pc:sldMkLst>
        <pc:spChg chg="mod">
          <ac:chgData name="Greta Clarebout" userId="S::greta.clarebout@vrijclbnetwerk.be::0065a835-eb0b-4fe6-a3a5-145465db141b" providerId="AD" clId="Web-{230A64E4-0653-4C19-80B5-6D2A339495C5}" dt="2021-01-21T12:53:02.810" v="62" actId="20577"/>
          <ac:spMkLst>
            <pc:docMk/>
            <pc:sldMk cId="1834311914" sldId="438"/>
            <ac:spMk id="3" creationId="{949DA881-EACD-4C31-BA70-3FEFF903F7A2}"/>
          </ac:spMkLst>
        </pc:spChg>
      </pc:sldChg>
    </pc:docChg>
  </pc:docChgLst>
  <pc:docChgLst>
    <pc:chgData name="Greta Clarebout" userId="S::greta.clarebout@vrijclbnetwerk.be::0065a835-eb0b-4fe6-a3a5-145465db141b" providerId="AD" clId="Web-{6E166592-536F-4C10-A4EE-86C145F29CE8}"/>
    <pc:docChg chg="modSld">
      <pc:chgData name="Greta Clarebout" userId="S::greta.clarebout@vrijclbnetwerk.be::0065a835-eb0b-4fe6-a3a5-145465db141b" providerId="AD" clId="Web-{6E166592-536F-4C10-A4EE-86C145F29CE8}" dt="2021-01-21T16:12:27.649" v="287" actId="20577"/>
      <pc:docMkLst>
        <pc:docMk/>
      </pc:docMkLst>
      <pc:sldChg chg="modSp">
        <pc:chgData name="Greta Clarebout" userId="S::greta.clarebout@vrijclbnetwerk.be::0065a835-eb0b-4fe6-a3a5-145465db141b" providerId="AD" clId="Web-{6E166592-536F-4C10-A4EE-86C145F29CE8}" dt="2021-01-21T16:12:27.649" v="287" actId="20577"/>
        <pc:sldMkLst>
          <pc:docMk/>
          <pc:sldMk cId="133739508" sldId="329"/>
        </pc:sldMkLst>
        <pc:spChg chg="mod">
          <ac:chgData name="Greta Clarebout" userId="S::greta.clarebout@vrijclbnetwerk.be::0065a835-eb0b-4fe6-a3a5-145465db141b" providerId="AD" clId="Web-{6E166592-536F-4C10-A4EE-86C145F29CE8}" dt="2021-01-21T16:12:27.649" v="287" actId="20577"/>
          <ac:spMkLst>
            <pc:docMk/>
            <pc:sldMk cId="133739508" sldId="329"/>
            <ac:spMk id="2" creationId="{8B88A5C6-248E-4BBB-9914-6F318171EE85}"/>
          </ac:spMkLst>
        </pc:spChg>
      </pc:sldChg>
      <pc:sldChg chg="modSp">
        <pc:chgData name="Greta Clarebout" userId="S::greta.clarebout@vrijclbnetwerk.be::0065a835-eb0b-4fe6-a3a5-145465db141b" providerId="AD" clId="Web-{6E166592-536F-4C10-A4EE-86C145F29CE8}" dt="2021-01-21T16:09:34.497" v="245" actId="20577"/>
        <pc:sldMkLst>
          <pc:docMk/>
          <pc:sldMk cId="2215905655" sldId="406"/>
        </pc:sldMkLst>
        <pc:spChg chg="mod">
          <ac:chgData name="Greta Clarebout" userId="S::greta.clarebout@vrijclbnetwerk.be::0065a835-eb0b-4fe6-a3a5-145465db141b" providerId="AD" clId="Web-{6E166592-536F-4C10-A4EE-86C145F29CE8}" dt="2021-01-21T16:09:34.497" v="245" actId="20577"/>
          <ac:spMkLst>
            <pc:docMk/>
            <pc:sldMk cId="2215905655" sldId="406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6E166592-536F-4C10-A4EE-86C145F29CE8}" dt="2021-01-21T16:01:44.357" v="125" actId="20577"/>
        <pc:sldMkLst>
          <pc:docMk/>
          <pc:sldMk cId="229305741" sldId="413"/>
        </pc:sldMkLst>
        <pc:spChg chg="mod">
          <ac:chgData name="Greta Clarebout" userId="S::greta.clarebout@vrijclbnetwerk.be::0065a835-eb0b-4fe6-a3a5-145465db141b" providerId="AD" clId="Web-{6E166592-536F-4C10-A4EE-86C145F29CE8}" dt="2021-01-21T16:01:44.357" v="125" actId="20577"/>
          <ac:spMkLst>
            <pc:docMk/>
            <pc:sldMk cId="229305741" sldId="413"/>
            <ac:spMk id="2" creationId="{2A9C678E-7B4D-4DD8-9738-44EF9B0EBAFB}"/>
          </ac:spMkLst>
        </pc:spChg>
      </pc:sldChg>
      <pc:sldChg chg="modSp">
        <pc:chgData name="Greta Clarebout" userId="S::greta.clarebout@vrijclbnetwerk.be::0065a835-eb0b-4fe6-a3a5-145465db141b" providerId="AD" clId="Web-{6E166592-536F-4C10-A4EE-86C145F29CE8}" dt="2021-01-21T15:55:44.115" v="3" actId="20577"/>
        <pc:sldMkLst>
          <pc:docMk/>
          <pc:sldMk cId="2678741741" sldId="419"/>
        </pc:sldMkLst>
        <pc:spChg chg="mod">
          <ac:chgData name="Greta Clarebout" userId="S::greta.clarebout@vrijclbnetwerk.be::0065a835-eb0b-4fe6-a3a5-145465db141b" providerId="AD" clId="Web-{6E166592-536F-4C10-A4EE-86C145F29CE8}" dt="2021-01-21T15:55:44.115" v="3" actId="20577"/>
          <ac:spMkLst>
            <pc:docMk/>
            <pc:sldMk cId="2678741741" sldId="419"/>
            <ac:spMk id="3" creationId="{33AA5150-F779-4B7E-80FF-C669E35AB2B6}"/>
          </ac:spMkLst>
        </pc:spChg>
      </pc:sldChg>
      <pc:sldChg chg="modSp">
        <pc:chgData name="Greta Clarebout" userId="S::greta.clarebout@vrijclbnetwerk.be::0065a835-eb0b-4fe6-a3a5-145465db141b" providerId="AD" clId="Web-{6E166592-536F-4C10-A4EE-86C145F29CE8}" dt="2021-01-21T16:09:03.730" v="235" actId="20577"/>
        <pc:sldMkLst>
          <pc:docMk/>
          <pc:sldMk cId="1512061477" sldId="420"/>
        </pc:sldMkLst>
        <pc:spChg chg="mod">
          <ac:chgData name="Greta Clarebout" userId="S::greta.clarebout@vrijclbnetwerk.be::0065a835-eb0b-4fe6-a3a5-145465db141b" providerId="AD" clId="Web-{6E166592-536F-4C10-A4EE-86C145F29CE8}" dt="2021-01-21T16:09:03.730" v="235" actId="20577"/>
          <ac:spMkLst>
            <pc:docMk/>
            <pc:sldMk cId="1512061477" sldId="420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6E166592-536F-4C10-A4EE-86C145F29CE8}" dt="2021-01-21T16:07:38.910" v="223" actId="14100"/>
        <pc:sldMkLst>
          <pc:docMk/>
          <pc:sldMk cId="866956406" sldId="422"/>
        </pc:sldMkLst>
        <pc:spChg chg="mod">
          <ac:chgData name="Greta Clarebout" userId="S::greta.clarebout@vrijclbnetwerk.be::0065a835-eb0b-4fe6-a3a5-145465db141b" providerId="AD" clId="Web-{6E166592-536F-4C10-A4EE-86C145F29CE8}" dt="2021-01-21T16:07:38.910" v="223" actId="14100"/>
          <ac:spMkLst>
            <pc:docMk/>
            <pc:sldMk cId="866956406" sldId="422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6E166592-536F-4C10-A4EE-86C145F29CE8}" dt="2021-01-21T16:04:05.600" v="170" actId="20577"/>
        <pc:sldMkLst>
          <pc:docMk/>
          <pc:sldMk cId="901751222" sldId="423"/>
        </pc:sldMkLst>
        <pc:spChg chg="mod">
          <ac:chgData name="Greta Clarebout" userId="S::greta.clarebout@vrijclbnetwerk.be::0065a835-eb0b-4fe6-a3a5-145465db141b" providerId="AD" clId="Web-{6E166592-536F-4C10-A4EE-86C145F29CE8}" dt="2021-01-21T16:04:05.600" v="170" actId="20577"/>
          <ac:spMkLst>
            <pc:docMk/>
            <pc:sldMk cId="901751222" sldId="423"/>
            <ac:spMk id="3" creationId="{949DA881-EACD-4C31-BA70-3FEFF903F7A2}"/>
          </ac:spMkLst>
        </pc:spChg>
      </pc:sldChg>
    </pc:docChg>
  </pc:docChgLst>
  <pc:docChgLst>
    <pc:chgData name="Grietje Van Heule" userId="S::grietje.vanheule_vclbdeinze.be#ext#@vrijclbnetwerk.onmicrosoft.com::c3a8fa5f-2b2d-4dcf-8765-b650a6fc1eb3" providerId="AD" clId="Web-{5E109C36-D480-4670-A869-CB7D198B720B}"/>
    <pc:docChg chg="modSld">
      <pc:chgData name="Grietje Van Heule" userId="S::grietje.vanheule_vclbdeinze.be#ext#@vrijclbnetwerk.onmicrosoft.com::c3a8fa5f-2b2d-4dcf-8765-b650a6fc1eb3" providerId="AD" clId="Web-{5E109C36-D480-4670-A869-CB7D198B720B}" dt="2021-01-24T20:56:05.484" v="0" actId="14100"/>
      <pc:docMkLst>
        <pc:docMk/>
      </pc:docMkLst>
      <pc:sldChg chg="modSp">
        <pc:chgData name="Grietje Van Heule" userId="S::grietje.vanheule_vclbdeinze.be#ext#@vrijclbnetwerk.onmicrosoft.com::c3a8fa5f-2b2d-4dcf-8765-b650a6fc1eb3" providerId="AD" clId="Web-{5E109C36-D480-4670-A869-CB7D198B720B}" dt="2021-01-24T20:56:05.484" v="0" actId="14100"/>
        <pc:sldMkLst>
          <pc:docMk/>
          <pc:sldMk cId="3052743808" sldId="417"/>
        </pc:sldMkLst>
        <pc:picChg chg="mod">
          <ac:chgData name="Grietje Van Heule" userId="S::grietje.vanheule_vclbdeinze.be#ext#@vrijclbnetwerk.onmicrosoft.com::c3a8fa5f-2b2d-4dcf-8765-b650a6fc1eb3" providerId="AD" clId="Web-{5E109C36-D480-4670-A869-CB7D198B720B}" dt="2021-01-24T20:56:05.484" v="0" actId="14100"/>
          <ac:picMkLst>
            <pc:docMk/>
            <pc:sldMk cId="3052743808" sldId="417"/>
            <ac:picMk id="5" creationId="{DD275081-7A99-431A-95A3-5D2A7A66C1E7}"/>
          </ac:picMkLst>
        </pc:picChg>
      </pc:sldChg>
    </pc:docChg>
  </pc:docChgLst>
  <pc:docChgLst>
    <pc:chgData name="Greta Clarebout" userId="S::greta.clarebout@vrijclbnetwerk.be::0065a835-eb0b-4fe6-a3a5-145465db141b" providerId="AD" clId="Web-{37E274B2-ADCE-4D74-9938-B2D2DCB49649}"/>
    <pc:docChg chg="delSld modSld">
      <pc:chgData name="Greta Clarebout" userId="S::greta.clarebout@vrijclbnetwerk.be::0065a835-eb0b-4fe6-a3a5-145465db141b" providerId="AD" clId="Web-{37E274B2-ADCE-4D74-9938-B2D2DCB49649}" dt="2021-01-21T12:38:51.759" v="249"/>
      <pc:docMkLst>
        <pc:docMk/>
      </pc:docMkLst>
      <pc:sldChg chg="del">
        <pc:chgData name="Greta Clarebout" userId="S::greta.clarebout@vrijclbnetwerk.be::0065a835-eb0b-4fe6-a3a5-145465db141b" providerId="AD" clId="Web-{37E274B2-ADCE-4D74-9938-B2D2DCB49649}" dt="2021-01-21T12:38:51.759" v="249"/>
        <pc:sldMkLst>
          <pc:docMk/>
          <pc:sldMk cId="2917815876" sldId="414"/>
        </pc:sldMkLst>
      </pc:sldChg>
      <pc:sldChg chg="modSp">
        <pc:chgData name="Greta Clarebout" userId="S::greta.clarebout@vrijclbnetwerk.be::0065a835-eb0b-4fe6-a3a5-145465db141b" providerId="AD" clId="Web-{37E274B2-ADCE-4D74-9938-B2D2DCB49649}" dt="2021-01-21T12:38:37.556" v="248" actId="20577"/>
        <pc:sldMkLst>
          <pc:docMk/>
          <pc:sldMk cId="3052743808" sldId="417"/>
        </pc:sldMkLst>
        <pc:spChg chg="mod">
          <ac:chgData name="Greta Clarebout" userId="S::greta.clarebout@vrijclbnetwerk.be::0065a835-eb0b-4fe6-a3a5-145465db141b" providerId="AD" clId="Web-{37E274B2-ADCE-4D74-9938-B2D2DCB49649}" dt="2021-01-21T12:24:07.688" v="99" actId="20577"/>
          <ac:spMkLst>
            <pc:docMk/>
            <pc:sldMk cId="3052743808" sldId="417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37E274B2-ADCE-4D74-9938-B2D2DCB49649}" dt="2021-01-21T12:38:37.556" v="248" actId="20577"/>
          <ac:spMkLst>
            <pc:docMk/>
            <pc:sldMk cId="3052743808" sldId="417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37E274B2-ADCE-4D74-9938-B2D2DCB49649}" dt="2021-01-21T12:37:30.695" v="247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37E274B2-ADCE-4D74-9938-B2D2DCB49649}" dt="2021-01-21T12:24:49.111" v="116" actId="20577"/>
          <ac:spMkLst>
            <pc:docMk/>
            <pc:sldMk cId="3668336059" sldId="418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37E274B2-ADCE-4D74-9938-B2D2DCB49649}" dt="2021-01-21T12:37:30.695" v="247" actId="20577"/>
          <ac:spMkLst>
            <pc:docMk/>
            <pc:sldMk cId="3668336059" sldId="418"/>
            <ac:spMk id="3" creationId="{949DA881-EACD-4C31-BA70-3FEFF903F7A2}"/>
          </ac:spMkLst>
        </pc:spChg>
      </pc:sldChg>
    </pc:docChg>
  </pc:docChgLst>
  <pc:docChgLst>
    <pc:chgData name="Greta Clarebout" userId="S::greta.clarebout@vrijclbnetwerk.be::0065a835-eb0b-4fe6-a3a5-145465db141b" providerId="AD" clId="Web-{FC7B478D-CDE1-4424-BDFB-8429F1205DBF}"/>
    <pc:docChg chg="addSld modSld sldOrd">
      <pc:chgData name="Greta Clarebout" userId="S::greta.clarebout@vrijclbnetwerk.be::0065a835-eb0b-4fe6-a3a5-145465db141b" providerId="AD" clId="Web-{FC7B478D-CDE1-4424-BDFB-8429F1205DBF}" dt="2021-01-19T20:51:15.774" v="773" actId="20577"/>
      <pc:docMkLst>
        <pc:docMk/>
      </pc:docMkLst>
      <pc:sldChg chg="modSp">
        <pc:chgData name="Greta Clarebout" userId="S::greta.clarebout@vrijclbnetwerk.be::0065a835-eb0b-4fe6-a3a5-145465db141b" providerId="AD" clId="Web-{FC7B478D-CDE1-4424-BDFB-8429F1205DBF}" dt="2021-01-19T19:55:17.324" v="24" actId="20577"/>
        <pc:sldMkLst>
          <pc:docMk/>
          <pc:sldMk cId="1160676887" sldId="260"/>
        </pc:sldMkLst>
        <pc:spChg chg="mod">
          <ac:chgData name="Greta Clarebout" userId="S::greta.clarebout@vrijclbnetwerk.be::0065a835-eb0b-4fe6-a3a5-145465db141b" providerId="AD" clId="Web-{FC7B478D-CDE1-4424-BDFB-8429F1205DBF}" dt="2021-01-19T19:55:17.324" v="24" actId="20577"/>
          <ac:spMkLst>
            <pc:docMk/>
            <pc:sldMk cId="1160676887" sldId="260"/>
            <ac:spMk id="2" creationId="{8B88A5C6-248E-4BBB-9914-6F318171EE85}"/>
          </ac:spMkLst>
        </pc:spChg>
      </pc:sldChg>
      <pc:sldChg chg="modSp">
        <pc:chgData name="Greta Clarebout" userId="S::greta.clarebout@vrijclbnetwerk.be::0065a835-eb0b-4fe6-a3a5-145465db141b" providerId="AD" clId="Web-{FC7B478D-CDE1-4424-BDFB-8429F1205DBF}" dt="2021-01-19T20:48:22.257" v="679" actId="20577"/>
        <pc:sldMkLst>
          <pc:docMk/>
          <pc:sldMk cId="133739508" sldId="329"/>
        </pc:sldMkLst>
        <pc:spChg chg="mod">
          <ac:chgData name="Greta Clarebout" userId="S::greta.clarebout@vrijclbnetwerk.be::0065a835-eb0b-4fe6-a3a5-145465db141b" providerId="AD" clId="Web-{FC7B478D-CDE1-4424-BDFB-8429F1205DBF}" dt="2021-01-19T20:48:22.257" v="679" actId="20577"/>
          <ac:spMkLst>
            <pc:docMk/>
            <pc:sldMk cId="133739508" sldId="329"/>
            <ac:spMk id="2" creationId="{8B88A5C6-248E-4BBB-9914-6F318171EE85}"/>
          </ac:spMkLst>
        </pc:spChg>
      </pc:sldChg>
      <pc:sldChg chg="modSp">
        <pc:chgData name="Greta Clarebout" userId="S::greta.clarebout@vrijclbnetwerk.be::0065a835-eb0b-4fe6-a3a5-145465db141b" providerId="AD" clId="Web-{FC7B478D-CDE1-4424-BDFB-8429F1205DBF}" dt="2021-01-19T20:31:01.887" v="483" actId="20577"/>
        <pc:sldMkLst>
          <pc:docMk/>
          <pc:sldMk cId="191644928" sldId="400"/>
        </pc:sldMkLst>
        <pc:spChg chg="mod">
          <ac:chgData name="Greta Clarebout" userId="S::greta.clarebout@vrijclbnetwerk.be::0065a835-eb0b-4fe6-a3a5-145465db141b" providerId="AD" clId="Web-{FC7B478D-CDE1-4424-BDFB-8429F1205DBF}" dt="2021-01-19T19:53:34.057" v="5" actId="20577"/>
          <ac:spMkLst>
            <pc:docMk/>
            <pc:sldMk cId="191644928" sldId="400"/>
            <ac:spMk id="2" creationId="{91852162-6812-4071-A2D1-B2D2287CB7B6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31:01.887" v="483" actId="20577"/>
          <ac:spMkLst>
            <pc:docMk/>
            <pc:sldMk cId="191644928" sldId="400"/>
            <ac:spMk id="3" creationId="{0A617459-775F-4EEF-A085-18931223434E}"/>
          </ac:spMkLst>
        </pc:spChg>
      </pc:sldChg>
      <pc:sldChg chg="modSp ord">
        <pc:chgData name="Greta Clarebout" userId="S::greta.clarebout@vrijclbnetwerk.be::0065a835-eb0b-4fe6-a3a5-145465db141b" providerId="AD" clId="Web-{FC7B478D-CDE1-4424-BDFB-8429F1205DBF}" dt="2021-01-19T20:04:56.411" v="255" actId="20577"/>
        <pc:sldMkLst>
          <pc:docMk/>
          <pc:sldMk cId="3076994554" sldId="403"/>
        </pc:sldMkLst>
        <pc:spChg chg="mod">
          <ac:chgData name="Greta Clarebout" userId="S::greta.clarebout@vrijclbnetwerk.be::0065a835-eb0b-4fe6-a3a5-145465db141b" providerId="AD" clId="Web-{FC7B478D-CDE1-4424-BDFB-8429F1205DBF}" dt="2021-01-19T20:04:07.926" v="225" actId="20577"/>
          <ac:spMkLst>
            <pc:docMk/>
            <pc:sldMk cId="3076994554" sldId="403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04:56.411" v="255" actId="20577"/>
          <ac:spMkLst>
            <pc:docMk/>
            <pc:sldMk cId="3076994554" sldId="403"/>
            <ac:spMk id="3" creationId="{949DA881-EACD-4C31-BA70-3FEFF903F7A2}"/>
          </ac:spMkLst>
        </pc:spChg>
      </pc:sldChg>
      <pc:sldChg chg="ord">
        <pc:chgData name="Greta Clarebout" userId="S::greta.clarebout@vrijclbnetwerk.be::0065a835-eb0b-4fe6-a3a5-145465db141b" providerId="AD" clId="Web-{FC7B478D-CDE1-4424-BDFB-8429F1205DBF}" dt="2021-01-19T20:34:02.560" v="518"/>
        <pc:sldMkLst>
          <pc:docMk/>
          <pc:sldMk cId="3729796211" sldId="404"/>
        </pc:sldMkLst>
      </pc:sldChg>
      <pc:sldChg chg="modSp add ord replId">
        <pc:chgData name="Greta Clarebout" userId="S::greta.clarebout@vrijclbnetwerk.be::0065a835-eb0b-4fe6-a3a5-145465db141b" providerId="AD" clId="Web-{FC7B478D-CDE1-4424-BDFB-8429F1205DBF}" dt="2021-01-19T20:32:43.372" v="490" actId="20577"/>
        <pc:sldMkLst>
          <pc:docMk/>
          <pc:sldMk cId="2215905655" sldId="406"/>
        </pc:sldMkLst>
        <pc:spChg chg="mod">
          <ac:chgData name="Greta Clarebout" userId="S::greta.clarebout@vrijclbnetwerk.be::0065a835-eb0b-4fe6-a3a5-145465db141b" providerId="AD" clId="Web-{FC7B478D-CDE1-4424-BDFB-8429F1205DBF}" dt="2021-01-19T20:01:22.986" v="179" actId="20577"/>
          <ac:spMkLst>
            <pc:docMk/>
            <pc:sldMk cId="2215905655" sldId="406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32:43.372" v="490" actId="20577"/>
          <ac:spMkLst>
            <pc:docMk/>
            <pc:sldMk cId="2215905655" sldId="406"/>
            <ac:spMk id="3" creationId="{949DA881-EACD-4C31-BA70-3FEFF903F7A2}"/>
          </ac:spMkLst>
        </pc:spChg>
      </pc:sldChg>
      <pc:sldChg chg="modSp add ord replId">
        <pc:chgData name="Greta Clarebout" userId="S::greta.clarebout@vrijclbnetwerk.be::0065a835-eb0b-4fe6-a3a5-145465db141b" providerId="AD" clId="Web-{FC7B478D-CDE1-4424-BDFB-8429F1205DBF}" dt="2021-01-19T20:35:01.233" v="542" actId="20577"/>
        <pc:sldMkLst>
          <pc:docMk/>
          <pc:sldMk cId="800769310" sldId="407"/>
        </pc:sldMkLst>
        <pc:spChg chg="mod">
          <ac:chgData name="Greta Clarebout" userId="S::greta.clarebout@vrijclbnetwerk.be::0065a835-eb0b-4fe6-a3a5-145465db141b" providerId="AD" clId="Web-{FC7B478D-CDE1-4424-BDFB-8429F1205DBF}" dt="2021-01-19T20:35:01.233" v="542" actId="20577"/>
          <ac:spMkLst>
            <pc:docMk/>
            <pc:sldMk cId="800769310" sldId="407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34:15.560" v="521" actId="20577"/>
          <ac:spMkLst>
            <pc:docMk/>
            <pc:sldMk cId="800769310" sldId="407"/>
            <ac:spMk id="3" creationId="{949DA881-EACD-4C31-BA70-3FEFF903F7A2}"/>
          </ac:spMkLst>
        </pc:spChg>
      </pc:sldChg>
      <pc:sldChg chg="add replId">
        <pc:chgData name="Greta Clarebout" userId="S::greta.clarebout@vrijclbnetwerk.be::0065a835-eb0b-4fe6-a3a5-145465db141b" providerId="AD" clId="Web-{FC7B478D-CDE1-4424-BDFB-8429F1205DBF}" dt="2021-01-19T20:03:22.394" v="218"/>
        <pc:sldMkLst>
          <pc:docMk/>
          <pc:sldMk cId="2233760302" sldId="408"/>
        </pc:sldMkLst>
      </pc:sldChg>
      <pc:sldChg chg="modSp add replId">
        <pc:chgData name="Greta Clarebout" userId="S::greta.clarebout@vrijclbnetwerk.be::0065a835-eb0b-4fe6-a3a5-145465db141b" providerId="AD" clId="Web-{FC7B478D-CDE1-4424-BDFB-8429F1205DBF}" dt="2021-01-19T20:10:10.994" v="391" actId="20577"/>
        <pc:sldMkLst>
          <pc:docMk/>
          <pc:sldMk cId="4235238250" sldId="409"/>
        </pc:sldMkLst>
        <pc:spChg chg="mod">
          <ac:chgData name="Greta Clarebout" userId="S::greta.clarebout@vrijclbnetwerk.be::0065a835-eb0b-4fe6-a3a5-145465db141b" providerId="AD" clId="Web-{FC7B478D-CDE1-4424-BDFB-8429F1205DBF}" dt="2021-01-19T20:05:23.865" v="266" actId="20577"/>
          <ac:spMkLst>
            <pc:docMk/>
            <pc:sldMk cId="4235238250" sldId="409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10:10.994" v="391" actId="20577"/>
          <ac:spMkLst>
            <pc:docMk/>
            <pc:sldMk cId="4235238250" sldId="409"/>
            <ac:spMk id="3" creationId="{949DA881-EACD-4C31-BA70-3FEFF903F7A2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28:30.260" v="445" actId="20577"/>
        <pc:sldMkLst>
          <pc:docMk/>
          <pc:sldMk cId="2618323465" sldId="410"/>
        </pc:sldMkLst>
        <pc:spChg chg="mod">
          <ac:chgData name="Greta Clarebout" userId="S::greta.clarebout@vrijclbnetwerk.be::0065a835-eb0b-4fe6-a3a5-145465db141b" providerId="AD" clId="Web-{FC7B478D-CDE1-4424-BDFB-8429F1205DBF}" dt="2021-01-19T20:10:55.963" v="400" actId="20577"/>
          <ac:spMkLst>
            <pc:docMk/>
            <pc:sldMk cId="2618323465" sldId="410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28:30.260" v="445" actId="20577"/>
          <ac:spMkLst>
            <pc:docMk/>
            <pc:sldMk cId="2618323465" sldId="410"/>
            <ac:spMk id="3" creationId="{949DA881-EACD-4C31-BA70-3FEFF903F7A2}"/>
          </ac:spMkLst>
        </pc:spChg>
      </pc:sldChg>
      <pc:sldChg chg="modSp add ord replId">
        <pc:chgData name="Greta Clarebout" userId="S::greta.clarebout@vrijclbnetwerk.be::0065a835-eb0b-4fe6-a3a5-145465db141b" providerId="AD" clId="Web-{FC7B478D-CDE1-4424-BDFB-8429F1205DBF}" dt="2021-01-19T20:29:55.089" v="463" actId="20577"/>
        <pc:sldMkLst>
          <pc:docMk/>
          <pc:sldMk cId="387053311" sldId="411"/>
        </pc:sldMkLst>
        <pc:spChg chg="mod">
          <ac:chgData name="Greta Clarebout" userId="S::greta.clarebout@vrijclbnetwerk.be::0065a835-eb0b-4fe6-a3a5-145465db141b" providerId="AD" clId="Web-{FC7B478D-CDE1-4424-BDFB-8429F1205DBF}" dt="2021-01-19T20:29:51.495" v="462" actId="20577"/>
          <ac:spMkLst>
            <pc:docMk/>
            <pc:sldMk cId="387053311" sldId="411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29:55.089" v="463" actId="20577"/>
          <ac:spMkLst>
            <pc:docMk/>
            <pc:sldMk cId="387053311" sldId="411"/>
            <ac:spMk id="3" creationId="{949DA881-EACD-4C31-BA70-3FEFF903F7A2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30:06.558" v="470" actId="20577"/>
        <pc:sldMkLst>
          <pc:docMk/>
          <pc:sldMk cId="707443616" sldId="412"/>
        </pc:sldMkLst>
        <pc:spChg chg="mod">
          <ac:chgData name="Greta Clarebout" userId="S::greta.clarebout@vrijclbnetwerk.be::0065a835-eb0b-4fe6-a3a5-145465db141b" providerId="AD" clId="Web-{FC7B478D-CDE1-4424-BDFB-8429F1205DBF}" dt="2021-01-19T20:30:06.558" v="470" actId="20577"/>
          <ac:spMkLst>
            <pc:docMk/>
            <pc:sldMk cId="707443616" sldId="412"/>
            <ac:spMk id="2" creationId="{57A0BE99-8225-4630-882E-F24F377B5A37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33:43.732" v="515" actId="20577"/>
        <pc:sldMkLst>
          <pc:docMk/>
          <pc:sldMk cId="229305741" sldId="413"/>
        </pc:sldMkLst>
        <pc:spChg chg="mod">
          <ac:chgData name="Greta Clarebout" userId="S::greta.clarebout@vrijclbnetwerk.be::0065a835-eb0b-4fe6-a3a5-145465db141b" providerId="AD" clId="Web-{FC7B478D-CDE1-4424-BDFB-8429F1205DBF}" dt="2021-01-19T20:33:43.732" v="515" actId="20577"/>
          <ac:spMkLst>
            <pc:docMk/>
            <pc:sldMk cId="229305741" sldId="413"/>
            <ac:spMk id="2" creationId="{2A9C678E-7B4D-4DD8-9738-44EF9B0EBAFB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48:54.522" v="686" actId="20577"/>
        <pc:sldMkLst>
          <pc:docMk/>
          <pc:sldMk cId="2917815876" sldId="414"/>
        </pc:sldMkLst>
        <pc:spChg chg="mod">
          <ac:chgData name="Greta Clarebout" userId="S::greta.clarebout@vrijclbnetwerk.be::0065a835-eb0b-4fe6-a3a5-145465db141b" providerId="AD" clId="Web-{FC7B478D-CDE1-4424-BDFB-8429F1205DBF}" dt="2021-01-19T20:48:51.069" v="683" actId="20577"/>
          <ac:spMkLst>
            <pc:docMk/>
            <pc:sldMk cId="2917815876" sldId="414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48:54.522" v="686" actId="20577"/>
          <ac:spMkLst>
            <pc:docMk/>
            <pc:sldMk cId="2917815876" sldId="414"/>
            <ac:spMk id="3" creationId="{949DA881-EACD-4C31-BA70-3FEFF903F7A2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49:05.257" v="689" actId="20577"/>
        <pc:sldMkLst>
          <pc:docMk/>
          <pc:sldMk cId="1727459420" sldId="415"/>
        </pc:sldMkLst>
        <pc:spChg chg="mod">
          <ac:chgData name="Greta Clarebout" userId="S::greta.clarebout@vrijclbnetwerk.be::0065a835-eb0b-4fe6-a3a5-145465db141b" providerId="AD" clId="Web-{FC7B478D-CDE1-4424-BDFB-8429F1205DBF}" dt="2021-01-19T20:49:01.460" v="688" actId="20577"/>
          <ac:spMkLst>
            <pc:docMk/>
            <pc:sldMk cId="1727459420" sldId="415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49:05.257" v="689" actId="20577"/>
          <ac:spMkLst>
            <pc:docMk/>
            <pc:sldMk cId="1727459420" sldId="415"/>
            <ac:spMk id="3" creationId="{949DA881-EACD-4C31-BA70-3FEFF903F7A2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49:20.929" v="696" actId="20577"/>
        <pc:sldMkLst>
          <pc:docMk/>
          <pc:sldMk cId="2705348672" sldId="416"/>
        </pc:sldMkLst>
        <pc:spChg chg="mod">
          <ac:chgData name="Greta Clarebout" userId="S::greta.clarebout@vrijclbnetwerk.be::0065a835-eb0b-4fe6-a3a5-145465db141b" providerId="AD" clId="Web-{FC7B478D-CDE1-4424-BDFB-8429F1205DBF}" dt="2021-01-19T20:49:14.413" v="691" actId="20577"/>
          <ac:spMkLst>
            <pc:docMk/>
            <pc:sldMk cId="2705348672" sldId="416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49:20.929" v="696" actId="20577"/>
          <ac:spMkLst>
            <pc:docMk/>
            <pc:sldMk cId="2705348672" sldId="416"/>
            <ac:spMk id="3" creationId="{949DA881-EACD-4C31-BA70-3FEFF903F7A2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50:53.571" v="767" actId="20577"/>
        <pc:sldMkLst>
          <pc:docMk/>
          <pc:sldMk cId="3052743808" sldId="417"/>
        </pc:sldMkLst>
        <pc:spChg chg="mod">
          <ac:chgData name="Greta Clarebout" userId="S::greta.clarebout@vrijclbnetwerk.be::0065a835-eb0b-4fe6-a3a5-145465db141b" providerId="AD" clId="Web-{FC7B478D-CDE1-4424-BDFB-8429F1205DBF}" dt="2021-01-19T20:50:53.571" v="767" actId="20577"/>
          <ac:spMkLst>
            <pc:docMk/>
            <pc:sldMk cId="3052743808" sldId="417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49:53.570" v="725" actId="20577"/>
          <ac:spMkLst>
            <pc:docMk/>
            <pc:sldMk cId="3052743808" sldId="417"/>
            <ac:spMk id="3" creationId="{949DA881-EACD-4C31-BA70-3FEFF903F7A2}"/>
          </ac:spMkLst>
        </pc:spChg>
      </pc:sldChg>
      <pc:sldChg chg="modSp add replId">
        <pc:chgData name="Greta Clarebout" userId="S::greta.clarebout@vrijclbnetwerk.be::0065a835-eb0b-4fe6-a3a5-145465db141b" providerId="AD" clId="Web-{FC7B478D-CDE1-4424-BDFB-8429F1205DBF}" dt="2021-01-19T20:51:15.774" v="773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FC7B478D-CDE1-4424-BDFB-8429F1205DBF}" dt="2021-01-19T20:51:11.430" v="771" actId="20577"/>
          <ac:spMkLst>
            <pc:docMk/>
            <pc:sldMk cId="3668336059" sldId="418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FC7B478D-CDE1-4424-BDFB-8429F1205DBF}" dt="2021-01-19T20:51:15.774" v="773" actId="20577"/>
          <ac:spMkLst>
            <pc:docMk/>
            <pc:sldMk cId="3668336059" sldId="418"/>
            <ac:spMk id="3" creationId="{949DA881-EACD-4C31-BA70-3FEFF903F7A2}"/>
          </ac:spMkLst>
        </pc:spChg>
      </pc:sldChg>
    </pc:docChg>
  </pc:docChgLst>
  <pc:docChgLst>
    <pc:chgData name="An Victoir" userId="776b5707-576b-4f5d-aa31-0cf083589adc" providerId="ADAL" clId="{B6E9477E-1C10-4F95-B47C-2D2C231EFB0C}"/>
    <pc:docChg chg="custSel addSld delSld modSld">
      <pc:chgData name="An Victoir" userId="776b5707-576b-4f5d-aa31-0cf083589adc" providerId="ADAL" clId="{B6E9477E-1C10-4F95-B47C-2D2C231EFB0C}" dt="2021-01-22T11:47:18.394" v="7270" actId="6549"/>
      <pc:docMkLst>
        <pc:docMk/>
      </pc:docMkLst>
      <pc:sldChg chg="modSp mod">
        <pc:chgData name="An Victoir" userId="776b5707-576b-4f5d-aa31-0cf083589adc" providerId="ADAL" clId="{B6E9477E-1C10-4F95-B47C-2D2C231EFB0C}" dt="2021-01-21T20:06:27.479" v="7185" actId="20577"/>
        <pc:sldMkLst>
          <pc:docMk/>
          <pc:sldMk cId="651999689" sldId="380"/>
        </pc:sldMkLst>
        <pc:spChg chg="mod">
          <ac:chgData name="An Victoir" userId="776b5707-576b-4f5d-aa31-0cf083589adc" providerId="ADAL" clId="{B6E9477E-1C10-4F95-B47C-2D2C231EFB0C}" dt="2021-01-21T20:06:27.479" v="7185" actId="20577"/>
          <ac:spMkLst>
            <pc:docMk/>
            <pc:sldMk cId="651999689" sldId="380"/>
            <ac:spMk id="2" creationId="{D7108D7C-0D3A-46FC-81D1-92774C370C00}"/>
          </ac:spMkLst>
        </pc:spChg>
      </pc:sldChg>
      <pc:sldChg chg="modSp mod">
        <pc:chgData name="An Victoir" userId="776b5707-576b-4f5d-aa31-0cf083589adc" providerId="ADAL" clId="{B6E9477E-1C10-4F95-B47C-2D2C231EFB0C}" dt="2021-01-21T20:01:21.023" v="7179" actId="113"/>
        <pc:sldMkLst>
          <pc:docMk/>
          <pc:sldMk cId="2678741741" sldId="419"/>
        </pc:sldMkLst>
        <pc:spChg chg="mod">
          <ac:chgData name="An Victoir" userId="776b5707-576b-4f5d-aa31-0cf083589adc" providerId="ADAL" clId="{B6E9477E-1C10-4F95-B47C-2D2C231EFB0C}" dt="2021-01-21T20:01:21.023" v="7179" actId="113"/>
          <ac:spMkLst>
            <pc:docMk/>
            <pc:sldMk cId="2678741741" sldId="419"/>
            <ac:spMk id="3" creationId="{33AA5150-F779-4B7E-80FF-C669E35AB2B6}"/>
          </ac:spMkLst>
        </pc:spChg>
      </pc:sldChg>
      <pc:sldChg chg="modSp mod">
        <pc:chgData name="An Victoir" userId="776b5707-576b-4f5d-aa31-0cf083589adc" providerId="ADAL" clId="{B6E9477E-1C10-4F95-B47C-2D2C231EFB0C}" dt="2021-01-21T07:19:34.970" v="1922" actId="6549"/>
        <pc:sldMkLst>
          <pc:docMk/>
          <pc:sldMk cId="866956406" sldId="422"/>
        </pc:sldMkLst>
        <pc:spChg chg="mod">
          <ac:chgData name="An Victoir" userId="776b5707-576b-4f5d-aa31-0cf083589adc" providerId="ADAL" clId="{B6E9477E-1C10-4F95-B47C-2D2C231EFB0C}" dt="2021-01-21T07:19:34.970" v="1922" actId="6549"/>
          <ac:spMkLst>
            <pc:docMk/>
            <pc:sldMk cId="866956406" sldId="422"/>
            <ac:spMk id="3" creationId="{949DA881-EACD-4C31-BA70-3FEFF903F7A2}"/>
          </ac:spMkLst>
        </pc:spChg>
      </pc:sldChg>
      <pc:sldChg chg="modSp mod">
        <pc:chgData name="An Victoir" userId="776b5707-576b-4f5d-aa31-0cf083589adc" providerId="ADAL" clId="{B6E9477E-1C10-4F95-B47C-2D2C231EFB0C}" dt="2021-01-22T11:47:18.394" v="7270" actId="6549"/>
        <pc:sldMkLst>
          <pc:docMk/>
          <pc:sldMk cId="901751222" sldId="423"/>
        </pc:sldMkLst>
        <pc:spChg chg="mod">
          <ac:chgData name="An Victoir" userId="776b5707-576b-4f5d-aa31-0cf083589adc" providerId="ADAL" clId="{B6E9477E-1C10-4F95-B47C-2D2C231EFB0C}" dt="2021-01-22T11:47:18.394" v="7270" actId="6549"/>
          <ac:spMkLst>
            <pc:docMk/>
            <pc:sldMk cId="901751222" sldId="423"/>
            <ac:spMk id="3" creationId="{949DA881-EACD-4C31-BA70-3FEFF903F7A2}"/>
          </ac:spMkLst>
        </pc:spChg>
      </pc:sldChg>
      <pc:sldChg chg="modSp del mod">
        <pc:chgData name="An Victoir" userId="776b5707-576b-4f5d-aa31-0cf083589adc" providerId="ADAL" clId="{B6E9477E-1C10-4F95-B47C-2D2C231EFB0C}" dt="2021-01-21T20:06:13.568" v="7183" actId="47"/>
        <pc:sldMkLst>
          <pc:docMk/>
          <pc:sldMk cId="1596204510" sldId="428"/>
        </pc:sldMkLst>
        <pc:spChg chg="mod">
          <ac:chgData name="An Victoir" userId="776b5707-576b-4f5d-aa31-0cf083589adc" providerId="ADAL" clId="{B6E9477E-1C10-4F95-B47C-2D2C231EFB0C}" dt="2021-01-21T20:06:10.497" v="7182" actId="6549"/>
          <ac:spMkLst>
            <pc:docMk/>
            <pc:sldMk cId="1596204510" sldId="428"/>
            <ac:spMk id="3" creationId="{33AA5150-F779-4B7E-80FF-C669E35AB2B6}"/>
          </ac:spMkLst>
        </pc:spChg>
      </pc:sldChg>
      <pc:sldChg chg="modSp mod">
        <pc:chgData name="An Victoir" userId="776b5707-576b-4f5d-aa31-0cf083589adc" providerId="ADAL" clId="{B6E9477E-1C10-4F95-B47C-2D2C231EFB0C}" dt="2021-01-22T10:48:38.795" v="7269" actId="20577"/>
        <pc:sldMkLst>
          <pc:docMk/>
          <pc:sldMk cId="747276781" sldId="429"/>
        </pc:sldMkLst>
        <pc:spChg chg="mod">
          <ac:chgData name="An Victoir" userId="776b5707-576b-4f5d-aa31-0cf083589adc" providerId="ADAL" clId="{B6E9477E-1C10-4F95-B47C-2D2C231EFB0C}" dt="2021-01-22T10:48:38.795" v="7269" actId="20577"/>
          <ac:spMkLst>
            <pc:docMk/>
            <pc:sldMk cId="747276781" sldId="429"/>
            <ac:spMk id="3" creationId="{953C8DBC-9C8A-DC46-8AF4-C0ABD107320C}"/>
          </ac:spMkLst>
        </pc:spChg>
      </pc:sldChg>
      <pc:sldChg chg="addSp delSp modSp new mod modClrScheme chgLayout">
        <pc:chgData name="An Victoir" userId="776b5707-576b-4f5d-aa31-0cf083589adc" providerId="ADAL" clId="{B6E9477E-1C10-4F95-B47C-2D2C231EFB0C}" dt="2021-01-21T07:01:18.721" v="633" actId="20577"/>
        <pc:sldMkLst>
          <pc:docMk/>
          <pc:sldMk cId="4284356755" sldId="431"/>
        </pc:sldMkLst>
        <pc:spChg chg="del mod ord">
          <ac:chgData name="An Victoir" userId="776b5707-576b-4f5d-aa31-0cf083589adc" providerId="ADAL" clId="{B6E9477E-1C10-4F95-B47C-2D2C231EFB0C}" dt="2021-01-21T06:54:57.133" v="1" actId="700"/>
          <ac:spMkLst>
            <pc:docMk/>
            <pc:sldMk cId="4284356755" sldId="431"/>
            <ac:spMk id="2" creationId="{6EEA0E70-F9A0-4C34-AA55-68885D1517C5}"/>
          </ac:spMkLst>
        </pc:spChg>
        <pc:spChg chg="add mod ord">
          <ac:chgData name="An Victoir" userId="776b5707-576b-4f5d-aa31-0cf083589adc" providerId="ADAL" clId="{B6E9477E-1C10-4F95-B47C-2D2C231EFB0C}" dt="2021-01-21T06:55:49.671" v="73" actId="6549"/>
          <ac:spMkLst>
            <pc:docMk/>
            <pc:sldMk cId="4284356755" sldId="431"/>
            <ac:spMk id="3" creationId="{810BBE13-5ACD-4710-9B15-D195D40747D6}"/>
          </ac:spMkLst>
        </pc:spChg>
        <pc:spChg chg="add mod ord">
          <ac:chgData name="An Victoir" userId="776b5707-576b-4f5d-aa31-0cf083589adc" providerId="ADAL" clId="{B6E9477E-1C10-4F95-B47C-2D2C231EFB0C}" dt="2021-01-21T07:01:18.721" v="633" actId="20577"/>
          <ac:spMkLst>
            <pc:docMk/>
            <pc:sldMk cId="4284356755" sldId="431"/>
            <ac:spMk id="4" creationId="{043D1AAB-E357-4DE7-ACD2-C82C80DC2435}"/>
          </ac:spMkLst>
        </pc:spChg>
      </pc:sldChg>
      <pc:sldChg chg="addSp delSp modSp new mod modClrScheme chgLayout">
        <pc:chgData name="An Victoir" userId="776b5707-576b-4f5d-aa31-0cf083589adc" providerId="ADAL" clId="{B6E9477E-1C10-4F95-B47C-2D2C231EFB0C}" dt="2021-01-21T07:30:28.887" v="2007" actId="20577"/>
        <pc:sldMkLst>
          <pc:docMk/>
          <pc:sldMk cId="3654792549" sldId="432"/>
        </pc:sldMkLst>
        <pc:spChg chg="del mod ord">
          <ac:chgData name="An Victoir" userId="776b5707-576b-4f5d-aa31-0cf083589adc" providerId="ADAL" clId="{B6E9477E-1C10-4F95-B47C-2D2C231EFB0C}" dt="2021-01-21T07:00:49.605" v="576" actId="700"/>
          <ac:spMkLst>
            <pc:docMk/>
            <pc:sldMk cId="3654792549" sldId="432"/>
            <ac:spMk id="2" creationId="{2F9451FF-4D26-4D5D-9B32-7F29D017D305}"/>
          </ac:spMkLst>
        </pc:spChg>
        <pc:spChg chg="add mod ord">
          <ac:chgData name="An Victoir" userId="776b5707-576b-4f5d-aa31-0cf083589adc" providerId="ADAL" clId="{B6E9477E-1C10-4F95-B47C-2D2C231EFB0C}" dt="2021-01-21T07:03:26.123" v="669" actId="20577"/>
          <ac:spMkLst>
            <pc:docMk/>
            <pc:sldMk cId="3654792549" sldId="432"/>
            <ac:spMk id="3" creationId="{F8F5E4A7-8839-4FFD-BC34-147131A4DC55}"/>
          </ac:spMkLst>
        </pc:spChg>
        <pc:spChg chg="add mod ord">
          <ac:chgData name="An Victoir" userId="776b5707-576b-4f5d-aa31-0cf083589adc" providerId="ADAL" clId="{B6E9477E-1C10-4F95-B47C-2D2C231EFB0C}" dt="2021-01-21T07:30:28.887" v="2007" actId="20577"/>
          <ac:spMkLst>
            <pc:docMk/>
            <pc:sldMk cId="3654792549" sldId="432"/>
            <ac:spMk id="4" creationId="{67F10F60-E888-4035-805F-B58A2256CF99}"/>
          </ac:spMkLst>
        </pc:spChg>
      </pc:sldChg>
      <pc:sldChg chg="addSp delSp modSp new mod modClrScheme chgLayout">
        <pc:chgData name="An Victoir" userId="776b5707-576b-4f5d-aa31-0cf083589adc" providerId="ADAL" clId="{B6E9477E-1C10-4F95-B47C-2D2C231EFB0C}" dt="2021-01-21T19:08:37.693" v="2008" actId="6549"/>
        <pc:sldMkLst>
          <pc:docMk/>
          <pc:sldMk cId="2229945816" sldId="433"/>
        </pc:sldMkLst>
        <pc:spChg chg="del mod ord">
          <ac:chgData name="An Victoir" userId="776b5707-576b-4f5d-aa31-0cf083589adc" providerId="ADAL" clId="{B6E9477E-1C10-4F95-B47C-2D2C231EFB0C}" dt="2021-01-21T07:10:15.958" v="1372" actId="700"/>
          <ac:spMkLst>
            <pc:docMk/>
            <pc:sldMk cId="2229945816" sldId="433"/>
            <ac:spMk id="2" creationId="{69EFB5B1-F175-40C0-9027-BEE9023E3723}"/>
          </ac:spMkLst>
        </pc:spChg>
        <pc:spChg chg="add mod ord">
          <ac:chgData name="An Victoir" userId="776b5707-576b-4f5d-aa31-0cf083589adc" providerId="ADAL" clId="{B6E9477E-1C10-4F95-B47C-2D2C231EFB0C}" dt="2021-01-21T07:10:21.973" v="1404" actId="20577"/>
          <ac:spMkLst>
            <pc:docMk/>
            <pc:sldMk cId="2229945816" sldId="433"/>
            <ac:spMk id="3" creationId="{DB43AA51-8869-4A90-9ED4-4AC297B51923}"/>
          </ac:spMkLst>
        </pc:spChg>
        <pc:spChg chg="add mod ord">
          <ac:chgData name="An Victoir" userId="776b5707-576b-4f5d-aa31-0cf083589adc" providerId="ADAL" clId="{B6E9477E-1C10-4F95-B47C-2D2C231EFB0C}" dt="2021-01-21T19:08:37.693" v="2008" actId="6549"/>
          <ac:spMkLst>
            <pc:docMk/>
            <pc:sldMk cId="2229945816" sldId="433"/>
            <ac:spMk id="4" creationId="{401818E3-8F9C-4118-B87E-CD08921A0330}"/>
          </ac:spMkLst>
        </pc:spChg>
      </pc:sldChg>
      <pc:sldChg chg="addSp delSp modSp new mod modClrScheme chgLayout">
        <pc:chgData name="An Victoir" userId="776b5707-576b-4f5d-aa31-0cf083589adc" providerId="ADAL" clId="{B6E9477E-1C10-4F95-B47C-2D2C231EFB0C}" dt="2021-01-21T07:18:18.980" v="1902" actId="20577"/>
        <pc:sldMkLst>
          <pc:docMk/>
          <pc:sldMk cId="4885426" sldId="434"/>
        </pc:sldMkLst>
        <pc:spChg chg="del mod ord">
          <ac:chgData name="An Victoir" userId="776b5707-576b-4f5d-aa31-0cf083589adc" providerId="ADAL" clId="{B6E9477E-1C10-4F95-B47C-2D2C231EFB0C}" dt="2021-01-21T07:13:33.454" v="1576" actId="700"/>
          <ac:spMkLst>
            <pc:docMk/>
            <pc:sldMk cId="4885426" sldId="434"/>
            <ac:spMk id="2" creationId="{779D03F9-3E9A-4C08-817D-8179FEA9B6B5}"/>
          </ac:spMkLst>
        </pc:spChg>
        <pc:spChg chg="add mod ord">
          <ac:chgData name="An Victoir" userId="776b5707-576b-4f5d-aa31-0cf083589adc" providerId="ADAL" clId="{B6E9477E-1C10-4F95-B47C-2D2C231EFB0C}" dt="2021-01-21T07:13:50.079" v="1628" actId="20577"/>
          <ac:spMkLst>
            <pc:docMk/>
            <pc:sldMk cId="4885426" sldId="434"/>
            <ac:spMk id="3" creationId="{60016915-D30D-425D-9012-7CED9E00860F}"/>
          </ac:spMkLst>
        </pc:spChg>
        <pc:spChg chg="add mod ord">
          <ac:chgData name="An Victoir" userId="776b5707-576b-4f5d-aa31-0cf083589adc" providerId="ADAL" clId="{B6E9477E-1C10-4F95-B47C-2D2C231EFB0C}" dt="2021-01-21T07:18:18.980" v="1902" actId="20577"/>
          <ac:spMkLst>
            <pc:docMk/>
            <pc:sldMk cId="4885426" sldId="434"/>
            <ac:spMk id="4" creationId="{6DE98A14-CB5E-43A5-A219-33C0B7060D5B}"/>
          </ac:spMkLst>
        </pc:spChg>
      </pc:sldChg>
      <pc:sldChg chg="addSp delSp modSp new mod modClrScheme chgLayout">
        <pc:chgData name="An Victoir" userId="776b5707-576b-4f5d-aa31-0cf083589adc" providerId="ADAL" clId="{B6E9477E-1C10-4F95-B47C-2D2C231EFB0C}" dt="2021-01-21T19:45:05.361" v="5267" actId="113"/>
        <pc:sldMkLst>
          <pc:docMk/>
          <pc:sldMk cId="2539055744" sldId="439"/>
        </pc:sldMkLst>
        <pc:spChg chg="del mod ord">
          <ac:chgData name="An Victoir" userId="776b5707-576b-4f5d-aa31-0cf083589adc" providerId="ADAL" clId="{B6E9477E-1C10-4F95-B47C-2D2C231EFB0C}" dt="2021-01-21T19:16:55.636" v="2857" actId="700"/>
          <ac:spMkLst>
            <pc:docMk/>
            <pc:sldMk cId="2539055744" sldId="439"/>
            <ac:spMk id="2" creationId="{7A3D5B65-8254-4C07-99AD-B2A714CEF0CB}"/>
          </ac:spMkLst>
        </pc:spChg>
        <pc:spChg chg="add mod ord">
          <ac:chgData name="An Victoir" userId="776b5707-576b-4f5d-aa31-0cf083589adc" providerId="ADAL" clId="{B6E9477E-1C10-4F95-B47C-2D2C231EFB0C}" dt="2021-01-21T19:17:15.719" v="2867"/>
          <ac:spMkLst>
            <pc:docMk/>
            <pc:sldMk cId="2539055744" sldId="439"/>
            <ac:spMk id="3" creationId="{396433B5-E757-4E7E-95AB-041BDFA81878}"/>
          </ac:spMkLst>
        </pc:spChg>
        <pc:spChg chg="add mod ord">
          <ac:chgData name="An Victoir" userId="776b5707-576b-4f5d-aa31-0cf083589adc" providerId="ADAL" clId="{B6E9477E-1C10-4F95-B47C-2D2C231EFB0C}" dt="2021-01-21T19:45:05.361" v="5267" actId="113"/>
          <ac:spMkLst>
            <pc:docMk/>
            <pc:sldMk cId="2539055744" sldId="439"/>
            <ac:spMk id="4" creationId="{CCA268A6-BAB0-4C88-ABCB-585837156486}"/>
          </ac:spMkLst>
        </pc:spChg>
      </pc:sldChg>
      <pc:sldChg chg="modSp new mod">
        <pc:chgData name="An Victoir" userId="776b5707-576b-4f5d-aa31-0cf083589adc" providerId="ADAL" clId="{B6E9477E-1C10-4F95-B47C-2D2C231EFB0C}" dt="2021-01-21T20:03:35.671" v="7181" actId="20577"/>
        <pc:sldMkLst>
          <pc:docMk/>
          <pc:sldMk cId="3281920108" sldId="440"/>
        </pc:sldMkLst>
        <pc:spChg chg="mod">
          <ac:chgData name="An Victoir" userId="776b5707-576b-4f5d-aa31-0cf083589adc" providerId="ADAL" clId="{B6E9477E-1C10-4F95-B47C-2D2C231EFB0C}" dt="2021-01-21T19:30:18.974" v="3784"/>
          <ac:spMkLst>
            <pc:docMk/>
            <pc:sldMk cId="3281920108" sldId="440"/>
            <ac:spMk id="2" creationId="{4B437637-52E9-4ADE-86FE-6D09EBBDC247}"/>
          </ac:spMkLst>
        </pc:spChg>
        <pc:spChg chg="mod">
          <ac:chgData name="An Victoir" userId="776b5707-576b-4f5d-aa31-0cf083589adc" providerId="ADAL" clId="{B6E9477E-1C10-4F95-B47C-2D2C231EFB0C}" dt="2021-01-21T20:03:35.671" v="7181" actId="20577"/>
          <ac:spMkLst>
            <pc:docMk/>
            <pc:sldMk cId="3281920108" sldId="440"/>
            <ac:spMk id="3" creationId="{55D09F3B-7389-476B-808A-88F6EE5E42E7}"/>
          </ac:spMkLst>
        </pc:spChg>
      </pc:sldChg>
      <pc:sldChg chg="modSp new mod">
        <pc:chgData name="An Victoir" userId="776b5707-576b-4f5d-aa31-0cf083589adc" providerId="ADAL" clId="{B6E9477E-1C10-4F95-B47C-2D2C231EFB0C}" dt="2021-01-21T19:49:42.425" v="5764" actId="20577"/>
        <pc:sldMkLst>
          <pc:docMk/>
          <pc:sldMk cId="2846676007" sldId="441"/>
        </pc:sldMkLst>
        <pc:spChg chg="mod">
          <ac:chgData name="An Victoir" userId="776b5707-576b-4f5d-aa31-0cf083589adc" providerId="ADAL" clId="{B6E9477E-1C10-4F95-B47C-2D2C231EFB0C}" dt="2021-01-21T19:35:13.204" v="4304"/>
          <ac:spMkLst>
            <pc:docMk/>
            <pc:sldMk cId="2846676007" sldId="441"/>
            <ac:spMk id="2" creationId="{701E5709-F33B-4950-9CEF-02EFF24E1A3E}"/>
          </ac:spMkLst>
        </pc:spChg>
        <pc:spChg chg="mod">
          <ac:chgData name="An Victoir" userId="776b5707-576b-4f5d-aa31-0cf083589adc" providerId="ADAL" clId="{B6E9477E-1C10-4F95-B47C-2D2C231EFB0C}" dt="2021-01-21T19:49:42.425" v="5764" actId="20577"/>
          <ac:spMkLst>
            <pc:docMk/>
            <pc:sldMk cId="2846676007" sldId="441"/>
            <ac:spMk id="3" creationId="{53E0AF6A-DD95-4039-81BE-6B7923D1DBE6}"/>
          </ac:spMkLst>
        </pc:spChg>
      </pc:sldChg>
      <pc:sldChg chg="modSp new mod">
        <pc:chgData name="An Victoir" userId="776b5707-576b-4f5d-aa31-0cf083589adc" providerId="ADAL" clId="{B6E9477E-1C10-4F95-B47C-2D2C231EFB0C}" dt="2021-01-21T19:58:10.239" v="6877" actId="20577"/>
        <pc:sldMkLst>
          <pc:docMk/>
          <pc:sldMk cId="2033748799" sldId="442"/>
        </pc:sldMkLst>
        <pc:spChg chg="mod">
          <ac:chgData name="An Victoir" userId="776b5707-576b-4f5d-aa31-0cf083589adc" providerId="ADAL" clId="{B6E9477E-1C10-4F95-B47C-2D2C231EFB0C}" dt="2021-01-21T19:40:25.177" v="4687"/>
          <ac:spMkLst>
            <pc:docMk/>
            <pc:sldMk cId="2033748799" sldId="442"/>
            <ac:spMk id="2" creationId="{F113D82A-D95B-4D60-99A4-C0FE4A48A211}"/>
          </ac:spMkLst>
        </pc:spChg>
        <pc:spChg chg="mod">
          <ac:chgData name="An Victoir" userId="776b5707-576b-4f5d-aa31-0cf083589adc" providerId="ADAL" clId="{B6E9477E-1C10-4F95-B47C-2D2C231EFB0C}" dt="2021-01-21T19:58:10.239" v="6877" actId="20577"/>
          <ac:spMkLst>
            <pc:docMk/>
            <pc:sldMk cId="2033748799" sldId="442"/>
            <ac:spMk id="3" creationId="{FE15E89C-67F6-4137-BD2F-02F5CDD247EE}"/>
          </ac:spMkLst>
        </pc:spChg>
      </pc:sldChg>
      <pc:sldChg chg="modSp new mod">
        <pc:chgData name="An Victoir" userId="776b5707-576b-4f5d-aa31-0cf083589adc" providerId="ADAL" clId="{B6E9477E-1C10-4F95-B47C-2D2C231EFB0C}" dt="2021-01-22T08:00:53.188" v="7240" actId="20577"/>
        <pc:sldMkLst>
          <pc:docMk/>
          <pc:sldMk cId="1892315817" sldId="443"/>
        </pc:sldMkLst>
        <pc:spChg chg="mod">
          <ac:chgData name="An Victoir" userId="776b5707-576b-4f5d-aa31-0cf083589adc" providerId="ADAL" clId="{B6E9477E-1C10-4F95-B47C-2D2C231EFB0C}" dt="2021-01-21T19:52:22.881" v="6089"/>
          <ac:spMkLst>
            <pc:docMk/>
            <pc:sldMk cId="1892315817" sldId="443"/>
            <ac:spMk id="2" creationId="{69833554-FC10-403D-84D2-2800FFBBEE88}"/>
          </ac:spMkLst>
        </pc:spChg>
        <pc:spChg chg="mod">
          <ac:chgData name="An Victoir" userId="776b5707-576b-4f5d-aa31-0cf083589adc" providerId="ADAL" clId="{B6E9477E-1C10-4F95-B47C-2D2C231EFB0C}" dt="2021-01-22T08:00:53.188" v="7240" actId="20577"/>
          <ac:spMkLst>
            <pc:docMk/>
            <pc:sldMk cId="1892315817" sldId="443"/>
            <ac:spMk id="3" creationId="{69B2F587-4986-4073-9534-51287F2CA53A}"/>
          </ac:spMkLst>
        </pc:spChg>
      </pc:sldChg>
    </pc:docChg>
  </pc:docChgLst>
  <pc:docChgLst>
    <pc:chgData name="Greta Clarebout" userId="S::greta.clarebout@vrijclbnetwerk.be::0065a835-eb0b-4fe6-a3a5-145465db141b" providerId="AD" clId="Web-{69C9C5B2-A12B-4D31-8AD8-B97D8C65844B}"/>
    <pc:docChg chg="addSld delSld modSld">
      <pc:chgData name="Greta Clarebout" userId="S::greta.clarebout@vrijclbnetwerk.be::0065a835-eb0b-4fe6-a3a5-145465db141b" providerId="AD" clId="Web-{69C9C5B2-A12B-4D31-8AD8-B97D8C65844B}" dt="2021-01-20T21:34:05.439" v="271" actId="20577"/>
      <pc:docMkLst>
        <pc:docMk/>
      </pc:docMkLst>
      <pc:sldChg chg="modSp">
        <pc:chgData name="Greta Clarebout" userId="S::greta.clarebout@vrijclbnetwerk.be::0065a835-eb0b-4fe6-a3a5-145465db141b" providerId="AD" clId="Web-{69C9C5B2-A12B-4D31-8AD8-B97D8C65844B}" dt="2021-01-20T20:24:23.011" v="0" actId="20577"/>
        <pc:sldMkLst>
          <pc:docMk/>
          <pc:sldMk cId="1160676887" sldId="260"/>
        </pc:sldMkLst>
        <pc:spChg chg="mod">
          <ac:chgData name="Greta Clarebout" userId="S::greta.clarebout@vrijclbnetwerk.be::0065a835-eb0b-4fe6-a3a5-145465db141b" providerId="AD" clId="Web-{69C9C5B2-A12B-4D31-8AD8-B97D8C65844B}" dt="2021-01-20T20:24:23.011" v="0" actId="20577"/>
          <ac:spMkLst>
            <pc:docMk/>
            <pc:sldMk cId="1160676887" sldId="260"/>
            <ac:spMk id="2" creationId="{8B88A5C6-248E-4BBB-9914-6F318171EE85}"/>
          </ac:spMkLst>
        </pc:spChg>
      </pc:sldChg>
      <pc:sldChg chg="del">
        <pc:chgData name="Greta Clarebout" userId="S::greta.clarebout@vrijclbnetwerk.be::0065a835-eb0b-4fe6-a3a5-145465db141b" providerId="AD" clId="Web-{69C9C5B2-A12B-4D31-8AD8-B97D8C65844B}" dt="2021-01-20T21:09:12.295" v="180"/>
        <pc:sldMkLst>
          <pc:docMk/>
          <pc:sldMk cId="191644928" sldId="400"/>
        </pc:sldMkLst>
      </pc:sldChg>
      <pc:sldChg chg="modSp">
        <pc:chgData name="Greta Clarebout" userId="S::greta.clarebout@vrijclbnetwerk.be::0065a835-eb0b-4fe6-a3a5-145465db141b" providerId="AD" clId="Web-{69C9C5B2-A12B-4D31-8AD8-B97D8C65844B}" dt="2021-01-20T21:34:05.439" v="271" actId="20577"/>
        <pc:sldMkLst>
          <pc:docMk/>
          <pc:sldMk cId="3076994554" sldId="403"/>
        </pc:sldMkLst>
        <pc:spChg chg="mod">
          <ac:chgData name="Greta Clarebout" userId="S::greta.clarebout@vrijclbnetwerk.be::0065a835-eb0b-4fe6-a3a5-145465db141b" providerId="AD" clId="Web-{69C9C5B2-A12B-4D31-8AD8-B97D8C65844B}" dt="2021-01-20T21:34:05.439" v="271" actId="20577"/>
          <ac:spMkLst>
            <pc:docMk/>
            <pc:sldMk cId="3076994554" sldId="403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69C9C5B2-A12B-4D31-8AD8-B97D8C65844B}" dt="2021-01-20T21:25:00.182" v="246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69C9C5B2-A12B-4D31-8AD8-B97D8C65844B}" dt="2021-01-20T21:25:00.182" v="246" actId="20577"/>
          <ac:spMkLst>
            <pc:docMk/>
            <pc:sldMk cId="3668336059" sldId="418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69C9C5B2-A12B-4D31-8AD8-B97D8C65844B}" dt="2021-01-20T21:06:29.184" v="179" actId="20577"/>
        <pc:sldMkLst>
          <pc:docMk/>
          <pc:sldMk cId="1210488753" sldId="421"/>
        </pc:sldMkLst>
        <pc:spChg chg="mod">
          <ac:chgData name="Greta Clarebout" userId="S::greta.clarebout@vrijclbnetwerk.be::0065a835-eb0b-4fe6-a3a5-145465db141b" providerId="AD" clId="Web-{69C9C5B2-A12B-4D31-8AD8-B97D8C65844B}" dt="2021-01-20T21:06:29.184" v="179" actId="20577"/>
          <ac:spMkLst>
            <pc:docMk/>
            <pc:sldMk cId="1210488753" sldId="421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69C9C5B2-A12B-4D31-8AD8-B97D8C65844B}" dt="2021-01-20T20:42:17.087" v="152" actId="20577"/>
        <pc:sldMkLst>
          <pc:docMk/>
          <pc:sldMk cId="866956406" sldId="422"/>
        </pc:sldMkLst>
        <pc:spChg chg="mod">
          <ac:chgData name="Greta Clarebout" userId="S::greta.clarebout@vrijclbnetwerk.be::0065a835-eb0b-4fe6-a3a5-145465db141b" providerId="AD" clId="Web-{69C9C5B2-A12B-4D31-8AD8-B97D8C65844B}" dt="2021-01-20T20:42:17.087" v="152" actId="20577"/>
          <ac:spMkLst>
            <pc:docMk/>
            <pc:sldMk cId="866956406" sldId="422"/>
            <ac:spMk id="3" creationId="{949DA881-EACD-4C31-BA70-3FEFF903F7A2}"/>
          </ac:spMkLst>
        </pc:spChg>
      </pc:sldChg>
      <pc:sldChg chg="add replId">
        <pc:chgData name="Greta Clarebout" userId="S::greta.clarebout@vrijclbnetwerk.be::0065a835-eb0b-4fe6-a3a5-145465db141b" providerId="AD" clId="Web-{69C9C5B2-A12B-4D31-8AD8-B97D8C65844B}" dt="2021-01-20T21:13:31.236" v="181"/>
        <pc:sldMkLst>
          <pc:docMk/>
          <pc:sldMk cId="2416838408" sldId="430"/>
        </pc:sldMkLst>
      </pc:sldChg>
    </pc:docChg>
  </pc:docChgLst>
  <pc:docChgLst>
    <pc:chgData name="Greta Clarebout" userId="S::greta.clarebout@vrijclbnetwerk.be::0065a835-eb0b-4fe6-a3a5-145465db141b" providerId="AD" clId="Web-{3A620ADC-6F72-4417-A0AF-BA9108F1D473}"/>
    <pc:docChg chg="delSld modSld sldOrd">
      <pc:chgData name="Greta Clarebout" userId="S::greta.clarebout@vrijclbnetwerk.be::0065a835-eb0b-4fe6-a3a5-145465db141b" providerId="AD" clId="Web-{3A620ADC-6F72-4417-A0AF-BA9108F1D473}" dt="2021-01-21T14:26:15.558" v="7"/>
      <pc:docMkLst>
        <pc:docMk/>
      </pc:docMkLst>
      <pc:sldChg chg="modSp">
        <pc:chgData name="Greta Clarebout" userId="S::greta.clarebout@vrijclbnetwerk.be::0065a835-eb0b-4fe6-a3a5-145465db141b" providerId="AD" clId="Web-{3A620ADC-6F72-4417-A0AF-BA9108F1D473}" dt="2021-01-21T14:26:11.104" v="6" actId="20577"/>
        <pc:sldMkLst>
          <pc:docMk/>
          <pc:sldMk cId="3052743808" sldId="417"/>
        </pc:sldMkLst>
        <pc:spChg chg="mod">
          <ac:chgData name="Greta Clarebout" userId="S::greta.clarebout@vrijclbnetwerk.be::0065a835-eb0b-4fe6-a3a5-145465db141b" providerId="AD" clId="Web-{3A620ADC-6F72-4417-A0AF-BA9108F1D473}" dt="2021-01-21T14:26:11.104" v="6" actId="20577"/>
          <ac:spMkLst>
            <pc:docMk/>
            <pc:sldMk cId="3052743808" sldId="417"/>
            <ac:spMk id="2" creationId="{57A0BE99-8225-4630-882E-F24F377B5A37}"/>
          </ac:spMkLst>
        </pc:spChg>
      </pc:sldChg>
      <pc:sldChg chg="modSp">
        <pc:chgData name="Greta Clarebout" userId="S::greta.clarebout@vrijclbnetwerk.be::0065a835-eb0b-4fe6-a3a5-145465db141b" providerId="AD" clId="Web-{3A620ADC-6F72-4417-A0AF-BA9108F1D473}" dt="2021-01-21T13:31:22.045" v="1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3A620ADC-6F72-4417-A0AF-BA9108F1D473}" dt="2021-01-21T13:31:22.045" v="1" actId="20577"/>
          <ac:spMkLst>
            <pc:docMk/>
            <pc:sldMk cId="3668336059" sldId="418"/>
            <ac:spMk id="3" creationId="{949DA881-EACD-4C31-BA70-3FEFF903F7A2}"/>
          </ac:spMkLst>
        </pc:spChg>
      </pc:sldChg>
      <pc:sldChg chg="del">
        <pc:chgData name="Greta Clarebout" userId="S::greta.clarebout@vrijclbnetwerk.be::0065a835-eb0b-4fe6-a3a5-145465db141b" providerId="AD" clId="Web-{3A620ADC-6F72-4417-A0AF-BA9108F1D473}" dt="2021-01-21T14:26:15.558" v="7"/>
        <pc:sldMkLst>
          <pc:docMk/>
          <pc:sldMk cId="186883674" sldId="436"/>
        </pc:sldMkLst>
      </pc:sldChg>
      <pc:sldChg chg="ord">
        <pc:chgData name="Greta Clarebout" userId="S::greta.clarebout@vrijclbnetwerk.be::0065a835-eb0b-4fe6-a3a5-145465db141b" providerId="AD" clId="Web-{3A620ADC-6F72-4417-A0AF-BA9108F1D473}" dt="2021-01-21T14:25:43.073" v="2"/>
        <pc:sldMkLst>
          <pc:docMk/>
          <pc:sldMk cId="1270981480" sldId="437"/>
        </pc:sldMkLst>
      </pc:sldChg>
    </pc:docChg>
  </pc:docChgLst>
  <pc:docChgLst>
    <pc:chgData name="Greta Clarebout" userId="S::greta.clarebout@vrijclbnetwerk.be::0065a835-eb0b-4fe6-a3a5-145465db141b" providerId="AD" clId="Web-{39CD7F4C-AB98-4260-BCEA-2B2C202A70D7}"/>
    <pc:docChg chg="modSld">
      <pc:chgData name="Greta Clarebout" userId="S::greta.clarebout@vrijclbnetwerk.be::0065a835-eb0b-4fe6-a3a5-145465db141b" providerId="AD" clId="Web-{39CD7F4C-AB98-4260-BCEA-2B2C202A70D7}" dt="2021-01-21T18:43:28.483" v="40" actId="20577"/>
      <pc:docMkLst>
        <pc:docMk/>
      </pc:docMkLst>
      <pc:sldChg chg="modSp">
        <pc:chgData name="Greta Clarebout" userId="S::greta.clarebout@vrijclbnetwerk.be::0065a835-eb0b-4fe6-a3a5-145465db141b" providerId="AD" clId="Web-{39CD7F4C-AB98-4260-BCEA-2B2C202A70D7}" dt="2021-01-21T18:41:41.544" v="17" actId="20577"/>
        <pc:sldMkLst>
          <pc:docMk/>
          <pc:sldMk cId="330897225" sldId="398"/>
        </pc:sldMkLst>
        <pc:spChg chg="mod">
          <ac:chgData name="Greta Clarebout" userId="S::greta.clarebout@vrijclbnetwerk.be::0065a835-eb0b-4fe6-a3a5-145465db141b" providerId="AD" clId="Web-{39CD7F4C-AB98-4260-BCEA-2B2C202A70D7}" dt="2021-01-21T18:41:41.544" v="17" actId="20577"/>
          <ac:spMkLst>
            <pc:docMk/>
            <pc:sldMk cId="330897225" sldId="398"/>
            <ac:spMk id="3" creationId="{C0966CF8-B22C-43D4-A3A8-AD6224B6337A}"/>
          </ac:spMkLst>
        </pc:spChg>
      </pc:sldChg>
      <pc:sldChg chg="modSp">
        <pc:chgData name="Greta Clarebout" userId="S::greta.clarebout@vrijclbnetwerk.be::0065a835-eb0b-4fe6-a3a5-145465db141b" providerId="AD" clId="Web-{39CD7F4C-AB98-4260-BCEA-2B2C202A70D7}" dt="2021-01-21T18:43:28.483" v="40" actId="20577"/>
        <pc:sldMkLst>
          <pc:docMk/>
          <pc:sldMk cId="229305741" sldId="413"/>
        </pc:sldMkLst>
        <pc:spChg chg="mod">
          <ac:chgData name="Greta Clarebout" userId="S::greta.clarebout@vrijclbnetwerk.be::0065a835-eb0b-4fe6-a3a5-145465db141b" providerId="AD" clId="Web-{39CD7F4C-AB98-4260-BCEA-2B2C202A70D7}" dt="2021-01-21T18:43:28.483" v="40" actId="20577"/>
          <ac:spMkLst>
            <pc:docMk/>
            <pc:sldMk cId="229305741" sldId="413"/>
            <ac:spMk id="2" creationId="{2A9C678E-7B4D-4DD8-9738-44EF9B0EBAFB}"/>
          </ac:spMkLst>
        </pc:spChg>
      </pc:sldChg>
      <pc:sldChg chg="addSp modSp">
        <pc:chgData name="Greta Clarebout" userId="S::greta.clarebout@vrijclbnetwerk.be::0065a835-eb0b-4fe6-a3a5-145465db141b" providerId="AD" clId="Web-{39CD7F4C-AB98-4260-BCEA-2B2C202A70D7}" dt="2021-01-21T18:39:07.949" v="3" actId="14100"/>
        <pc:sldMkLst>
          <pc:docMk/>
          <pc:sldMk cId="2705348672" sldId="416"/>
        </pc:sldMkLst>
        <pc:picChg chg="add mod">
          <ac:chgData name="Greta Clarebout" userId="S::greta.clarebout@vrijclbnetwerk.be::0065a835-eb0b-4fe6-a3a5-145465db141b" providerId="AD" clId="Web-{39CD7F4C-AB98-4260-BCEA-2B2C202A70D7}" dt="2021-01-21T18:39:07.949" v="3" actId="14100"/>
          <ac:picMkLst>
            <pc:docMk/>
            <pc:sldMk cId="2705348672" sldId="416"/>
            <ac:picMk id="5" creationId="{20658915-02DC-47D3-870D-66EB182AA3A7}"/>
          </ac:picMkLst>
        </pc:picChg>
      </pc:sldChg>
    </pc:docChg>
  </pc:docChgLst>
  <pc:docChgLst>
    <pc:chgData name="An Victoir" userId="776b5707-576b-4f5d-aa31-0cf083589adc" providerId="ADAL" clId="{C8965539-EB4F-4D24-A777-0E2BDEF51BCC}"/>
    <pc:docChg chg="custSel addSld modSld">
      <pc:chgData name="An Victoir" userId="776b5707-576b-4f5d-aa31-0cf083589adc" providerId="ADAL" clId="{C8965539-EB4F-4D24-A777-0E2BDEF51BCC}" dt="2021-01-20T13:14:44.002" v="278" actId="20577"/>
      <pc:docMkLst>
        <pc:docMk/>
      </pc:docMkLst>
      <pc:sldChg chg="modCm">
        <pc:chgData name="An Victoir" userId="776b5707-576b-4f5d-aa31-0cf083589adc" providerId="ADAL" clId="{C8965539-EB4F-4D24-A777-0E2BDEF51BCC}" dt="2021-01-20T12:27:59.984" v="162"/>
        <pc:sldMkLst>
          <pc:docMk/>
          <pc:sldMk cId="0" sldId="256"/>
        </pc:sldMkLst>
      </pc:sldChg>
      <pc:sldChg chg="modSp new mod">
        <pc:chgData name="An Victoir" userId="776b5707-576b-4f5d-aa31-0cf083589adc" providerId="ADAL" clId="{C8965539-EB4F-4D24-A777-0E2BDEF51BCC}" dt="2021-01-20T12:28:31.856" v="189" actId="20577"/>
        <pc:sldMkLst>
          <pc:docMk/>
          <pc:sldMk cId="2678741741" sldId="419"/>
        </pc:sldMkLst>
        <pc:spChg chg="mod">
          <ac:chgData name="An Victoir" userId="776b5707-576b-4f5d-aa31-0cf083589adc" providerId="ADAL" clId="{C8965539-EB4F-4D24-A777-0E2BDEF51BCC}" dt="2021-01-20T08:16:42.569" v="116" actId="20577"/>
          <ac:spMkLst>
            <pc:docMk/>
            <pc:sldMk cId="2678741741" sldId="419"/>
            <ac:spMk id="2" creationId="{4D24B94D-0DEF-4DCB-B812-3FF720DB3865}"/>
          </ac:spMkLst>
        </pc:spChg>
        <pc:spChg chg="mod">
          <ac:chgData name="An Victoir" userId="776b5707-576b-4f5d-aa31-0cf083589adc" providerId="ADAL" clId="{C8965539-EB4F-4D24-A777-0E2BDEF51BCC}" dt="2021-01-20T12:28:31.856" v="189" actId="20577"/>
          <ac:spMkLst>
            <pc:docMk/>
            <pc:sldMk cId="2678741741" sldId="419"/>
            <ac:spMk id="3" creationId="{33AA5150-F779-4B7E-80FF-C669E35AB2B6}"/>
          </ac:spMkLst>
        </pc:spChg>
      </pc:sldChg>
      <pc:sldChg chg="addSp delSp modSp new mod modClrScheme chgLayout">
        <pc:chgData name="An Victoir" userId="776b5707-576b-4f5d-aa31-0cf083589adc" providerId="ADAL" clId="{C8965539-EB4F-4D24-A777-0E2BDEF51BCC}" dt="2021-01-20T13:14:10.459" v="200" actId="1076"/>
        <pc:sldMkLst>
          <pc:docMk/>
          <pc:sldMk cId="2300252337" sldId="424"/>
        </pc:sldMkLst>
        <pc:spChg chg="del mod ord">
          <ac:chgData name="An Victoir" userId="776b5707-576b-4f5d-aa31-0cf083589adc" providerId="ADAL" clId="{C8965539-EB4F-4D24-A777-0E2BDEF51BCC}" dt="2021-01-20T13:13:03.344" v="191" actId="700"/>
          <ac:spMkLst>
            <pc:docMk/>
            <pc:sldMk cId="2300252337" sldId="424"/>
            <ac:spMk id="2" creationId="{8A7C8AB6-2AA0-4D23-BECF-3DFA356F5FD5}"/>
          </ac:spMkLst>
        </pc:spChg>
        <pc:spChg chg="del">
          <ac:chgData name="An Victoir" userId="776b5707-576b-4f5d-aa31-0cf083589adc" providerId="ADAL" clId="{C8965539-EB4F-4D24-A777-0E2BDEF51BCC}" dt="2021-01-20T13:13:03.344" v="191" actId="700"/>
          <ac:spMkLst>
            <pc:docMk/>
            <pc:sldMk cId="2300252337" sldId="424"/>
            <ac:spMk id="3" creationId="{05EEB1EA-1A00-4D1B-8D7B-C4626B4C3280}"/>
          </ac:spMkLst>
        </pc:spChg>
        <pc:spChg chg="mod ord">
          <ac:chgData name="An Victoir" userId="776b5707-576b-4f5d-aa31-0cf083589adc" providerId="ADAL" clId="{C8965539-EB4F-4D24-A777-0E2BDEF51BCC}" dt="2021-01-20T13:13:15.287" v="192" actId="700"/>
          <ac:spMkLst>
            <pc:docMk/>
            <pc:sldMk cId="2300252337" sldId="424"/>
            <ac:spMk id="4" creationId="{5101785B-E91E-415E-B74D-895D7AC36BE5}"/>
          </ac:spMkLst>
        </pc:spChg>
        <pc:spChg chg="add del mod ord">
          <ac:chgData name="An Victoir" userId="776b5707-576b-4f5d-aa31-0cf083589adc" providerId="ADAL" clId="{C8965539-EB4F-4D24-A777-0E2BDEF51BCC}" dt="2021-01-20T13:13:15.287" v="192" actId="700"/>
          <ac:spMkLst>
            <pc:docMk/>
            <pc:sldMk cId="2300252337" sldId="424"/>
            <ac:spMk id="5" creationId="{6828F7F1-EC78-48B2-B941-88C4C6E9007F}"/>
          </ac:spMkLst>
        </pc:spChg>
        <pc:spChg chg="add mod ord">
          <ac:chgData name="An Victoir" userId="776b5707-576b-4f5d-aa31-0cf083589adc" providerId="ADAL" clId="{C8965539-EB4F-4D24-A777-0E2BDEF51BCC}" dt="2021-01-20T13:13:15.287" v="192" actId="700"/>
          <ac:spMkLst>
            <pc:docMk/>
            <pc:sldMk cId="2300252337" sldId="424"/>
            <ac:spMk id="6" creationId="{5304CD13-6567-4B43-8E7F-5E7E03E8A460}"/>
          </ac:spMkLst>
        </pc:spChg>
        <pc:spChg chg="add mod">
          <ac:chgData name="An Victoir" userId="776b5707-576b-4f5d-aa31-0cf083589adc" providerId="ADAL" clId="{C8965539-EB4F-4D24-A777-0E2BDEF51BCC}" dt="2021-01-20T13:13:56.665" v="198" actId="1076"/>
          <ac:spMkLst>
            <pc:docMk/>
            <pc:sldMk cId="2300252337" sldId="424"/>
            <ac:spMk id="9" creationId="{087CC492-8FD9-42BC-BD49-5908FD593F3D}"/>
          </ac:spMkLst>
        </pc:spChg>
        <pc:spChg chg="add mod">
          <ac:chgData name="An Victoir" userId="776b5707-576b-4f5d-aa31-0cf083589adc" providerId="ADAL" clId="{C8965539-EB4F-4D24-A777-0E2BDEF51BCC}" dt="2021-01-20T13:14:10.459" v="200" actId="1076"/>
          <ac:spMkLst>
            <pc:docMk/>
            <pc:sldMk cId="2300252337" sldId="424"/>
            <ac:spMk id="10" creationId="{C6FE560E-4981-423A-B269-523792B0AE79}"/>
          </ac:spMkLst>
        </pc:spChg>
        <pc:picChg chg="add">
          <ac:chgData name="An Victoir" userId="776b5707-576b-4f5d-aa31-0cf083589adc" providerId="ADAL" clId="{C8965539-EB4F-4D24-A777-0E2BDEF51BCC}" dt="2021-01-20T13:13:17.211" v="193" actId="22"/>
          <ac:picMkLst>
            <pc:docMk/>
            <pc:sldMk cId="2300252337" sldId="424"/>
            <ac:picMk id="8" creationId="{BD71DA00-4FB5-4B80-855E-AFB1769E4139}"/>
          </ac:picMkLst>
        </pc:picChg>
      </pc:sldChg>
      <pc:sldChg chg="modSp new mod">
        <pc:chgData name="An Victoir" userId="776b5707-576b-4f5d-aa31-0cf083589adc" providerId="ADAL" clId="{C8965539-EB4F-4D24-A777-0E2BDEF51BCC}" dt="2021-01-20T13:14:44.002" v="278" actId="20577"/>
        <pc:sldMkLst>
          <pc:docMk/>
          <pc:sldMk cId="1355227857" sldId="425"/>
        </pc:sldMkLst>
        <pc:spChg chg="mod">
          <ac:chgData name="An Victoir" userId="776b5707-576b-4f5d-aa31-0cf083589adc" providerId="ADAL" clId="{C8965539-EB4F-4D24-A777-0E2BDEF51BCC}" dt="2021-01-20T13:14:29.465" v="242" actId="20577"/>
          <ac:spMkLst>
            <pc:docMk/>
            <pc:sldMk cId="1355227857" sldId="425"/>
            <ac:spMk id="2" creationId="{C12414B5-39E2-4FE5-B475-56B6102FB454}"/>
          </ac:spMkLst>
        </pc:spChg>
        <pc:spChg chg="mod">
          <ac:chgData name="An Victoir" userId="776b5707-576b-4f5d-aa31-0cf083589adc" providerId="ADAL" clId="{C8965539-EB4F-4D24-A777-0E2BDEF51BCC}" dt="2021-01-20T13:14:44.002" v="278" actId="20577"/>
          <ac:spMkLst>
            <pc:docMk/>
            <pc:sldMk cId="1355227857" sldId="425"/>
            <ac:spMk id="3" creationId="{EB9F68BC-AD86-409C-A77E-BB5FE5A3BA60}"/>
          </ac:spMkLst>
        </pc:spChg>
      </pc:sldChg>
    </pc:docChg>
  </pc:docChgLst>
  <pc:docChgLst>
    <pc:chgData name="Elien Geens" userId="f76ee5d1-b7da-408d-906d-50d41832057e" providerId="ADAL" clId="{C5CEB54A-48BC-4ED9-94BD-63FE6C8F6072}"/>
    <pc:docChg chg="custSel addSld delSld modSld">
      <pc:chgData name="Elien Geens" userId="f76ee5d1-b7da-408d-906d-50d41832057e" providerId="ADAL" clId="{C5CEB54A-48BC-4ED9-94BD-63FE6C8F6072}" dt="2021-01-22T11:44:21.694" v="771" actId="1076"/>
      <pc:docMkLst>
        <pc:docMk/>
      </pc:docMkLst>
      <pc:sldChg chg="modSp del mod">
        <pc:chgData name="Elien Geens" userId="f76ee5d1-b7da-408d-906d-50d41832057e" providerId="ADAL" clId="{C5CEB54A-48BC-4ED9-94BD-63FE6C8F6072}" dt="2021-01-20T16:46:23.073" v="543" actId="2696"/>
        <pc:sldMkLst>
          <pc:docMk/>
          <pc:sldMk cId="0" sldId="256"/>
        </pc:sldMkLst>
        <pc:spChg chg="mod">
          <ac:chgData name="Elien Geens" userId="f76ee5d1-b7da-408d-906d-50d41832057e" providerId="ADAL" clId="{C5CEB54A-48BC-4ED9-94BD-63FE6C8F6072}" dt="2021-01-20T16:29:42.194" v="263" actId="20577"/>
          <ac:spMkLst>
            <pc:docMk/>
            <pc:sldMk cId="0" sldId="256"/>
            <ac:spMk id="2" creationId="{4903DAE8-E93D-4451-A503-A322E839C149}"/>
          </ac:spMkLst>
        </pc:spChg>
      </pc:sldChg>
      <pc:sldChg chg="modSp mod">
        <pc:chgData name="Elien Geens" userId="f76ee5d1-b7da-408d-906d-50d41832057e" providerId="ADAL" clId="{C5CEB54A-48BC-4ED9-94BD-63FE6C8F6072}" dt="2021-01-22T11:39:02.989" v="737" actId="27636"/>
        <pc:sldMkLst>
          <pc:docMk/>
          <pc:sldMk cId="651999689" sldId="380"/>
        </pc:sldMkLst>
        <pc:spChg chg="mod">
          <ac:chgData name="Elien Geens" userId="f76ee5d1-b7da-408d-906d-50d41832057e" providerId="ADAL" clId="{C5CEB54A-48BC-4ED9-94BD-63FE6C8F6072}" dt="2021-01-22T11:39:02.989" v="737" actId="27636"/>
          <ac:spMkLst>
            <pc:docMk/>
            <pc:sldMk cId="651999689" sldId="380"/>
            <ac:spMk id="2" creationId="{D7108D7C-0D3A-46FC-81D1-92774C370C00}"/>
          </ac:spMkLst>
        </pc:spChg>
      </pc:sldChg>
      <pc:sldChg chg="modSp mod">
        <pc:chgData name="Elien Geens" userId="f76ee5d1-b7da-408d-906d-50d41832057e" providerId="ADAL" clId="{C5CEB54A-48BC-4ED9-94BD-63FE6C8F6072}" dt="2021-01-20T16:42:45.901" v="390" actId="20577"/>
        <pc:sldMkLst>
          <pc:docMk/>
          <pc:sldMk cId="330897225" sldId="398"/>
        </pc:sldMkLst>
        <pc:spChg chg="mod">
          <ac:chgData name="Elien Geens" userId="f76ee5d1-b7da-408d-906d-50d41832057e" providerId="ADAL" clId="{C5CEB54A-48BC-4ED9-94BD-63FE6C8F6072}" dt="2021-01-20T16:42:45.901" v="390" actId="20577"/>
          <ac:spMkLst>
            <pc:docMk/>
            <pc:sldMk cId="330897225" sldId="398"/>
            <ac:spMk id="3" creationId="{C0966CF8-B22C-43D4-A3A8-AD6224B6337A}"/>
          </ac:spMkLst>
        </pc:spChg>
      </pc:sldChg>
      <pc:sldChg chg="modSp mod">
        <pc:chgData name="Elien Geens" userId="f76ee5d1-b7da-408d-906d-50d41832057e" providerId="ADAL" clId="{C5CEB54A-48BC-4ED9-94BD-63FE6C8F6072}" dt="2021-01-22T11:44:21.694" v="771" actId="1076"/>
        <pc:sldMkLst>
          <pc:docMk/>
          <pc:sldMk cId="229305741" sldId="413"/>
        </pc:sldMkLst>
        <pc:spChg chg="mod">
          <ac:chgData name="Elien Geens" userId="f76ee5d1-b7da-408d-906d-50d41832057e" providerId="ADAL" clId="{C5CEB54A-48BC-4ED9-94BD-63FE6C8F6072}" dt="2021-01-22T11:44:21.694" v="771" actId="1076"/>
          <ac:spMkLst>
            <pc:docMk/>
            <pc:sldMk cId="229305741" sldId="413"/>
            <ac:spMk id="2" creationId="{2A9C678E-7B4D-4DD8-9738-44EF9B0EBAFB}"/>
          </ac:spMkLst>
        </pc:spChg>
      </pc:sldChg>
      <pc:sldChg chg="modSp del mod">
        <pc:chgData name="Elien Geens" userId="f76ee5d1-b7da-408d-906d-50d41832057e" providerId="ADAL" clId="{C5CEB54A-48BC-4ED9-94BD-63FE6C8F6072}" dt="2021-01-20T16:43:03.749" v="409" actId="2696"/>
        <pc:sldMkLst>
          <pc:docMk/>
          <pc:sldMk cId="3996669924" sldId="426"/>
        </pc:sldMkLst>
        <pc:spChg chg="mod">
          <ac:chgData name="Elien Geens" userId="f76ee5d1-b7da-408d-906d-50d41832057e" providerId="ADAL" clId="{C5CEB54A-48BC-4ED9-94BD-63FE6C8F6072}" dt="2021-01-20T16:27:04.797" v="47" actId="20577"/>
          <ac:spMkLst>
            <pc:docMk/>
            <pc:sldMk cId="3996669924" sldId="426"/>
            <ac:spMk id="2" creationId="{8B88A5C6-248E-4BBB-9914-6F318171EE85}"/>
          </ac:spMkLst>
        </pc:spChg>
      </pc:sldChg>
      <pc:sldChg chg="new del">
        <pc:chgData name="Elien Geens" userId="f76ee5d1-b7da-408d-906d-50d41832057e" providerId="ADAL" clId="{C5CEB54A-48BC-4ED9-94BD-63FE6C8F6072}" dt="2021-01-20T16:27:27.070" v="50" actId="2696"/>
        <pc:sldMkLst>
          <pc:docMk/>
          <pc:sldMk cId="2894236222" sldId="427"/>
        </pc:sldMkLst>
      </pc:sldChg>
      <pc:sldChg chg="modSp add mod">
        <pc:chgData name="Elien Geens" userId="f76ee5d1-b7da-408d-906d-50d41832057e" providerId="ADAL" clId="{C5CEB54A-48BC-4ED9-94BD-63FE6C8F6072}" dt="2021-01-20T16:43:23.504" v="445" actId="20577"/>
        <pc:sldMkLst>
          <pc:docMk/>
          <pc:sldMk cId="1596204510" sldId="428"/>
        </pc:sldMkLst>
        <pc:spChg chg="mod">
          <ac:chgData name="Elien Geens" userId="f76ee5d1-b7da-408d-906d-50d41832057e" providerId="ADAL" clId="{C5CEB54A-48BC-4ED9-94BD-63FE6C8F6072}" dt="2021-01-20T16:43:23.504" v="445" actId="20577"/>
          <ac:spMkLst>
            <pc:docMk/>
            <pc:sldMk cId="1596204510" sldId="428"/>
            <ac:spMk id="2" creationId="{4D24B94D-0DEF-4DCB-B812-3FF720DB3865}"/>
          </ac:spMkLst>
        </pc:spChg>
        <pc:spChg chg="mod">
          <ac:chgData name="Elien Geens" userId="f76ee5d1-b7da-408d-906d-50d41832057e" providerId="ADAL" clId="{C5CEB54A-48BC-4ED9-94BD-63FE6C8F6072}" dt="2021-01-20T16:30:49.791" v="322" actId="20577"/>
          <ac:spMkLst>
            <pc:docMk/>
            <pc:sldMk cId="1596204510" sldId="428"/>
            <ac:spMk id="3" creationId="{33AA5150-F779-4B7E-80FF-C669E35AB2B6}"/>
          </ac:spMkLst>
        </pc:spChg>
      </pc:sldChg>
      <pc:sldChg chg="modSp mod">
        <pc:chgData name="Elien Geens" userId="f76ee5d1-b7da-408d-906d-50d41832057e" providerId="ADAL" clId="{C5CEB54A-48BC-4ED9-94BD-63FE6C8F6072}" dt="2021-01-20T16:49:10.278" v="629" actId="14100"/>
        <pc:sldMkLst>
          <pc:docMk/>
          <pc:sldMk cId="747276781" sldId="429"/>
        </pc:sldMkLst>
        <pc:spChg chg="mod">
          <ac:chgData name="Elien Geens" userId="f76ee5d1-b7da-408d-906d-50d41832057e" providerId="ADAL" clId="{C5CEB54A-48BC-4ED9-94BD-63FE6C8F6072}" dt="2021-01-20T16:48:48.593" v="588" actId="20577"/>
          <ac:spMkLst>
            <pc:docMk/>
            <pc:sldMk cId="747276781" sldId="429"/>
            <ac:spMk id="2" creationId="{5C486A37-5D58-244F-92BF-D62A0534ED12}"/>
          </ac:spMkLst>
        </pc:spChg>
        <pc:spChg chg="mod">
          <ac:chgData name="Elien Geens" userId="f76ee5d1-b7da-408d-906d-50d41832057e" providerId="ADAL" clId="{C5CEB54A-48BC-4ED9-94BD-63FE6C8F6072}" dt="2021-01-20T16:49:10.278" v="629" actId="14100"/>
          <ac:spMkLst>
            <pc:docMk/>
            <pc:sldMk cId="747276781" sldId="429"/>
            <ac:spMk id="3" creationId="{953C8DBC-9C8A-DC46-8AF4-C0ABD107320C}"/>
          </ac:spMkLst>
        </pc:spChg>
      </pc:sldChg>
      <pc:sldChg chg="modSp mod">
        <pc:chgData name="Elien Geens" userId="f76ee5d1-b7da-408d-906d-50d41832057e" providerId="ADAL" clId="{C5CEB54A-48BC-4ED9-94BD-63FE6C8F6072}" dt="2021-01-22T11:39:18.442" v="738" actId="207"/>
        <pc:sldMkLst>
          <pc:docMk/>
          <pc:sldMk cId="3654792549" sldId="432"/>
        </pc:sldMkLst>
        <pc:spChg chg="mod">
          <ac:chgData name="Elien Geens" userId="f76ee5d1-b7da-408d-906d-50d41832057e" providerId="ADAL" clId="{C5CEB54A-48BC-4ED9-94BD-63FE6C8F6072}" dt="2021-01-22T11:39:18.442" v="738" actId="207"/>
          <ac:spMkLst>
            <pc:docMk/>
            <pc:sldMk cId="3654792549" sldId="432"/>
            <ac:spMk id="4" creationId="{67F10F60-E888-4035-805F-B58A2256CF99}"/>
          </ac:spMkLst>
        </pc:spChg>
      </pc:sldChg>
      <pc:sldMasterChg chg="delSldLayout">
        <pc:chgData name="Elien Geens" userId="f76ee5d1-b7da-408d-906d-50d41832057e" providerId="ADAL" clId="{C5CEB54A-48BC-4ED9-94BD-63FE6C8F6072}" dt="2021-01-20T16:46:23.073" v="543" actId="2696"/>
        <pc:sldMasterMkLst>
          <pc:docMk/>
          <pc:sldMasterMk cId="0" sldId="2147483664"/>
        </pc:sldMasterMkLst>
        <pc:sldLayoutChg chg="del">
          <pc:chgData name="Elien Geens" userId="f76ee5d1-b7da-408d-906d-50d41832057e" providerId="ADAL" clId="{C5CEB54A-48BC-4ED9-94BD-63FE6C8F6072}" dt="2021-01-20T16:46:23.073" v="543" actId="2696"/>
          <pc:sldLayoutMkLst>
            <pc:docMk/>
            <pc:sldMasterMk cId="0" sldId="2147483664"/>
            <pc:sldLayoutMk cId="0" sldId="2147483648"/>
          </pc:sldLayoutMkLst>
        </pc:sldLayoutChg>
      </pc:sldMasterChg>
    </pc:docChg>
  </pc:docChgLst>
  <pc:docChgLst>
    <pc:chgData name="Greta Clarebout" userId="S::greta.clarebout@vrijclbnetwerk.be::0065a835-eb0b-4fe6-a3a5-145465db141b" providerId="AD" clId="Web-{2DB1DA93-C2F3-4319-8618-F63D82DE6920}"/>
    <pc:docChg chg="modSld">
      <pc:chgData name="Greta Clarebout" userId="S::greta.clarebout@vrijclbnetwerk.be::0065a835-eb0b-4fe6-a3a5-145465db141b" providerId="AD" clId="Web-{2DB1DA93-C2F3-4319-8618-F63D82DE6920}" dt="2021-01-20T21:52:39.061" v="37" actId="20577"/>
      <pc:docMkLst>
        <pc:docMk/>
      </pc:docMkLst>
      <pc:sldChg chg="modSp">
        <pc:chgData name="Greta Clarebout" userId="S::greta.clarebout@vrijclbnetwerk.be::0065a835-eb0b-4fe6-a3a5-145465db141b" providerId="AD" clId="Web-{2DB1DA93-C2F3-4319-8618-F63D82DE6920}" dt="2021-01-20T21:52:39.061" v="37" actId="20577"/>
        <pc:sldMkLst>
          <pc:docMk/>
          <pc:sldMk cId="2233760302" sldId="408"/>
        </pc:sldMkLst>
        <pc:spChg chg="mod">
          <ac:chgData name="Greta Clarebout" userId="S::greta.clarebout@vrijclbnetwerk.be::0065a835-eb0b-4fe6-a3a5-145465db141b" providerId="AD" clId="Web-{2DB1DA93-C2F3-4319-8618-F63D82DE6920}" dt="2021-01-20T21:52:39.061" v="37" actId="20577"/>
          <ac:spMkLst>
            <pc:docMk/>
            <pc:sldMk cId="2233760302" sldId="408"/>
            <ac:spMk id="3" creationId="{949DA881-EACD-4C31-BA70-3FEFF903F7A2}"/>
          </ac:spMkLst>
        </pc:spChg>
      </pc:sldChg>
    </pc:docChg>
  </pc:docChgLst>
  <pc:docChgLst>
    <pc:chgData name="An Van Haute" userId="S::an.vanhaute_vrijclbbro.be#ext#@vrijclbnetwerk.onmicrosoft.com::b8b76347-001b-40bc-b7fc-255344dc6d93" providerId="AD" clId="Web-{3B1CF627-567A-4259-8DAA-E6949724DDF4}"/>
    <pc:docChg chg="modSld">
      <pc:chgData name="An Van Haute" userId="S::an.vanhaute_vrijclbbro.be#ext#@vrijclbnetwerk.onmicrosoft.com::b8b76347-001b-40bc-b7fc-255344dc6d93" providerId="AD" clId="Web-{3B1CF627-567A-4259-8DAA-E6949724DDF4}" dt="2021-01-29T12:53:29.363" v="1" actId="20577"/>
      <pc:docMkLst>
        <pc:docMk/>
      </pc:docMkLst>
      <pc:sldChg chg="modSp">
        <pc:chgData name="An Van Haute" userId="S::an.vanhaute_vrijclbbro.be#ext#@vrijclbnetwerk.onmicrosoft.com::b8b76347-001b-40bc-b7fc-255344dc6d93" providerId="AD" clId="Web-{3B1CF627-567A-4259-8DAA-E6949724DDF4}" dt="2021-01-29T12:53:29.363" v="1" actId="20577"/>
        <pc:sldMkLst>
          <pc:docMk/>
          <pc:sldMk cId="2033748799" sldId="442"/>
        </pc:sldMkLst>
        <pc:spChg chg="mod">
          <ac:chgData name="An Van Haute" userId="S::an.vanhaute_vrijclbbro.be#ext#@vrijclbnetwerk.onmicrosoft.com::b8b76347-001b-40bc-b7fc-255344dc6d93" providerId="AD" clId="Web-{3B1CF627-567A-4259-8DAA-E6949724DDF4}" dt="2021-01-29T12:53:29.363" v="1" actId="20577"/>
          <ac:spMkLst>
            <pc:docMk/>
            <pc:sldMk cId="2033748799" sldId="442"/>
            <ac:spMk id="3" creationId="{FE15E89C-67F6-4137-BD2F-02F5CDD247EE}"/>
          </ac:spMkLst>
        </pc:spChg>
      </pc:sldChg>
    </pc:docChg>
  </pc:docChgLst>
  <pc:docChgLst>
    <pc:chgData name="Greta Clarebout" userId="S::greta.clarebout@vrijclbnetwerk.be::0065a835-eb0b-4fe6-a3a5-145465db141b" providerId="AD" clId="Web-{29AFDA16-D04B-4386-B902-8C406C1D5EEF}"/>
    <pc:docChg chg="delSld modSld">
      <pc:chgData name="Greta Clarebout" userId="S::greta.clarebout@vrijclbnetwerk.be::0065a835-eb0b-4fe6-a3a5-145465db141b" providerId="AD" clId="Web-{29AFDA16-D04B-4386-B902-8C406C1D5EEF}" dt="2021-01-21T16:53:50.168" v="211" actId="20577"/>
      <pc:docMkLst>
        <pc:docMk/>
      </pc:docMkLst>
      <pc:sldChg chg="del">
        <pc:chgData name="Greta Clarebout" userId="S::greta.clarebout@vrijclbnetwerk.be::0065a835-eb0b-4fe6-a3a5-145465db141b" providerId="AD" clId="Web-{29AFDA16-D04B-4386-B902-8C406C1D5EEF}" dt="2021-01-21T16:29:07.993" v="108"/>
        <pc:sldMkLst>
          <pc:docMk/>
          <pc:sldMk cId="2291260742" sldId="399"/>
        </pc:sldMkLst>
      </pc:sldChg>
      <pc:sldChg chg="modSp">
        <pc:chgData name="Greta Clarebout" userId="S::greta.clarebout@vrijclbnetwerk.be::0065a835-eb0b-4fe6-a3a5-145465db141b" providerId="AD" clId="Web-{29AFDA16-D04B-4386-B902-8C406C1D5EEF}" dt="2021-01-21T16:30:18.369" v="176" actId="20577"/>
        <pc:sldMkLst>
          <pc:docMk/>
          <pc:sldMk cId="3076994554" sldId="403"/>
        </pc:sldMkLst>
        <pc:spChg chg="mod">
          <ac:chgData name="Greta Clarebout" userId="S::greta.clarebout@vrijclbnetwerk.be::0065a835-eb0b-4fe6-a3a5-145465db141b" providerId="AD" clId="Web-{29AFDA16-D04B-4386-B902-8C406C1D5EEF}" dt="2021-01-21T16:30:18.369" v="176" actId="20577"/>
          <ac:spMkLst>
            <pc:docMk/>
            <pc:sldMk cId="3076994554" sldId="403"/>
            <ac:spMk id="3" creationId="{949DA881-EACD-4C31-BA70-3FEFF903F7A2}"/>
          </ac:spMkLst>
        </pc:spChg>
      </pc:sldChg>
      <pc:sldChg chg="del">
        <pc:chgData name="Greta Clarebout" userId="S::greta.clarebout@vrijclbnetwerk.be::0065a835-eb0b-4fe6-a3a5-145465db141b" providerId="AD" clId="Web-{29AFDA16-D04B-4386-B902-8C406C1D5EEF}" dt="2021-01-21T16:29:09.352" v="109"/>
        <pc:sldMkLst>
          <pc:docMk/>
          <pc:sldMk cId="387053311" sldId="411"/>
        </pc:sldMkLst>
      </pc:sldChg>
      <pc:sldChg chg="del">
        <pc:chgData name="Greta Clarebout" userId="S::greta.clarebout@vrijclbnetwerk.be::0065a835-eb0b-4fe6-a3a5-145465db141b" providerId="AD" clId="Web-{29AFDA16-D04B-4386-B902-8C406C1D5EEF}" dt="2021-01-21T16:29:11.133" v="110"/>
        <pc:sldMkLst>
          <pc:docMk/>
          <pc:sldMk cId="707443616" sldId="412"/>
        </pc:sldMkLst>
      </pc:sldChg>
      <pc:sldChg chg="modSp">
        <pc:chgData name="Greta Clarebout" userId="S::greta.clarebout@vrijclbnetwerk.be::0065a835-eb0b-4fe6-a3a5-145465db141b" providerId="AD" clId="Web-{29AFDA16-D04B-4386-B902-8C406C1D5EEF}" dt="2021-01-21T16:27:16.007" v="107" actId="20577"/>
        <pc:sldMkLst>
          <pc:docMk/>
          <pc:sldMk cId="2705348672" sldId="416"/>
        </pc:sldMkLst>
        <pc:spChg chg="mod">
          <ac:chgData name="Greta Clarebout" userId="S::greta.clarebout@vrijclbnetwerk.be::0065a835-eb0b-4fe6-a3a5-145465db141b" providerId="AD" clId="Web-{29AFDA16-D04B-4386-B902-8C406C1D5EEF}" dt="2021-01-21T16:27:16.007" v="107" actId="20577"/>
          <ac:spMkLst>
            <pc:docMk/>
            <pc:sldMk cId="2705348672" sldId="416"/>
            <ac:spMk id="2" creationId="{57A0BE99-8225-4630-882E-F24F377B5A37}"/>
          </ac:spMkLst>
        </pc:spChg>
      </pc:sldChg>
      <pc:sldChg chg="modSp">
        <pc:chgData name="Greta Clarebout" userId="S::greta.clarebout@vrijclbnetwerk.be::0065a835-eb0b-4fe6-a3a5-145465db141b" providerId="AD" clId="Web-{29AFDA16-D04B-4386-B902-8C406C1D5EEF}" dt="2021-01-21T16:22:21.925" v="8" actId="20577"/>
        <pc:sldMkLst>
          <pc:docMk/>
          <pc:sldMk cId="3052743808" sldId="417"/>
        </pc:sldMkLst>
        <pc:spChg chg="mod">
          <ac:chgData name="Greta Clarebout" userId="S::greta.clarebout@vrijclbnetwerk.be::0065a835-eb0b-4fe6-a3a5-145465db141b" providerId="AD" clId="Web-{29AFDA16-D04B-4386-B902-8C406C1D5EEF}" dt="2021-01-21T16:22:21.925" v="8" actId="20577"/>
          <ac:spMkLst>
            <pc:docMk/>
            <pc:sldMk cId="3052743808" sldId="417"/>
            <ac:spMk id="2" creationId="{57A0BE99-8225-4630-882E-F24F377B5A37}"/>
          </ac:spMkLst>
        </pc:spChg>
      </pc:sldChg>
      <pc:sldChg chg="modSp">
        <pc:chgData name="Greta Clarebout" userId="S::greta.clarebout@vrijclbnetwerk.be::0065a835-eb0b-4fe6-a3a5-145465db141b" providerId="AD" clId="Web-{29AFDA16-D04B-4386-B902-8C406C1D5EEF}" dt="2021-01-21T16:26:30.866" v="77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29AFDA16-D04B-4386-B902-8C406C1D5EEF}" dt="2021-01-21T16:26:30.866" v="77" actId="20577"/>
          <ac:spMkLst>
            <pc:docMk/>
            <pc:sldMk cId="3668336059" sldId="418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29AFDA16-D04B-4386-B902-8C406C1D5EEF}" dt="2021-01-21T16:53:50.168" v="211" actId="20577"/>
        <pc:sldMkLst>
          <pc:docMk/>
          <pc:sldMk cId="1210488753" sldId="421"/>
        </pc:sldMkLst>
        <pc:spChg chg="mod">
          <ac:chgData name="Greta Clarebout" userId="S::greta.clarebout@vrijclbnetwerk.be::0065a835-eb0b-4fe6-a3a5-145465db141b" providerId="AD" clId="Web-{29AFDA16-D04B-4386-B902-8C406C1D5EEF}" dt="2021-01-21T16:51:32.338" v="199" actId="20577"/>
          <ac:spMkLst>
            <pc:docMk/>
            <pc:sldMk cId="1210488753" sldId="421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29AFDA16-D04B-4386-B902-8C406C1D5EEF}" dt="2021-01-21T16:53:50.168" v="211" actId="20577"/>
          <ac:spMkLst>
            <pc:docMk/>
            <pc:sldMk cId="1210488753" sldId="421"/>
            <ac:spMk id="3" creationId="{949DA881-EACD-4C31-BA70-3FEFF903F7A2}"/>
          </ac:spMkLst>
        </pc:spChg>
      </pc:sldChg>
      <pc:sldChg chg="del">
        <pc:chgData name="Greta Clarebout" userId="S::greta.clarebout@vrijclbnetwerk.be::0065a835-eb0b-4fe6-a3a5-145465db141b" providerId="AD" clId="Web-{29AFDA16-D04B-4386-B902-8C406C1D5EEF}" dt="2021-01-21T16:22:35.691" v="10"/>
        <pc:sldMkLst>
          <pc:docMk/>
          <pc:sldMk cId="4250131498" sldId="435"/>
        </pc:sldMkLst>
      </pc:sldChg>
      <pc:sldChg chg="del">
        <pc:chgData name="Greta Clarebout" userId="S::greta.clarebout@vrijclbnetwerk.be::0065a835-eb0b-4fe6-a3a5-145465db141b" providerId="AD" clId="Web-{29AFDA16-D04B-4386-B902-8C406C1D5EEF}" dt="2021-01-21T16:22:27.597" v="9"/>
        <pc:sldMkLst>
          <pc:docMk/>
          <pc:sldMk cId="1270981480" sldId="437"/>
        </pc:sldMkLst>
      </pc:sldChg>
    </pc:docChg>
  </pc:docChgLst>
  <pc:docChgLst>
    <pc:chgData name="Greta Clarebout" userId="S::greta.clarebout@vrijclbnetwerk.be::0065a835-eb0b-4fe6-a3a5-145465db141b" providerId="AD" clId="Web-{8D9E15E1-ED13-48CC-8C76-4E16F969CE9B}"/>
    <pc:docChg chg="modSld">
      <pc:chgData name="Greta Clarebout" userId="S::greta.clarebout@vrijclbnetwerk.be::0065a835-eb0b-4fe6-a3a5-145465db141b" providerId="AD" clId="Web-{8D9E15E1-ED13-48CC-8C76-4E16F969CE9B}" dt="2021-01-22T08:58:22.830" v="346" actId="20577"/>
      <pc:docMkLst>
        <pc:docMk/>
      </pc:docMkLst>
      <pc:sldChg chg="modSp">
        <pc:chgData name="Greta Clarebout" userId="S::greta.clarebout@vrijclbnetwerk.be::0065a835-eb0b-4fe6-a3a5-145465db141b" providerId="AD" clId="Web-{8D9E15E1-ED13-48CC-8C76-4E16F969CE9B}" dt="2021-01-22T08:57:19.563" v="341" actId="20577"/>
        <pc:sldMkLst>
          <pc:docMk/>
          <pc:sldMk cId="2233760302" sldId="408"/>
        </pc:sldMkLst>
        <pc:spChg chg="mod">
          <ac:chgData name="Greta Clarebout" userId="S::greta.clarebout@vrijclbnetwerk.be::0065a835-eb0b-4fe6-a3a5-145465db141b" providerId="AD" clId="Web-{8D9E15E1-ED13-48CC-8C76-4E16F969CE9B}" dt="2021-01-22T08:57:19.563" v="341" actId="20577"/>
          <ac:spMkLst>
            <pc:docMk/>
            <pc:sldMk cId="2233760302" sldId="408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8D9E15E1-ED13-48CC-8C76-4E16F969CE9B}" dt="2021-01-22T08:58:22.830" v="346" actId="20577"/>
        <pc:sldMkLst>
          <pc:docMk/>
          <pc:sldMk cId="1512061477" sldId="420"/>
        </pc:sldMkLst>
        <pc:spChg chg="mod">
          <ac:chgData name="Greta Clarebout" userId="S::greta.clarebout@vrijclbnetwerk.be::0065a835-eb0b-4fe6-a3a5-145465db141b" providerId="AD" clId="Web-{8D9E15E1-ED13-48CC-8C76-4E16F969CE9B}" dt="2021-01-22T08:58:22.830" v="346" actId="20577"/>
          <ac:spMkLst>
            <pc:docMk/>
            <pc:sldMk cId="1512061477" sldId="420"/>
            <ac:spMk id="3" creationId="{949DA881-EACD-4C31-BA70-3FEFF903F7A2}"/>
          </ac:spMkLst>
        </pc:spChg>
      </pc:sldChg>
    </pc:docChg>
  </pc:docChgLst>
  <pc:docChgLst>
    <pc:chgData name="Greta Clarebout" userId="S::greta.clarebout@vrijclbnetwerk.be::0065a835-eb0b-4fe6-a3a5-145465db141b" providerId="AD" clId="Web-{C2BF29D2-4246-4C48-8AB2-48192969CF42}"/>
    <pc:docChg chg="addSld modSld sldOrd">
      <pc:chgData name="Greta Clarebout" userId="S::greta.clarebout@vrijclbnetwerk.be::0065a835-eb0b-4fe6-a3a5-145465db141b" providerId="AD" clId="Web-{C2BF29D2-4246-4C48-8AB2-48192969CF42}" dt="2021-01-22T11:44:59.503" v="443" actId="20577"/>
      <pc:docMkLst>
        <pc:docMk/>
      </pc:docMkLst>
      <pc:sldChg chg="modSp">
        <pc:chgData name="Greta Clarebout" userId="S::greta.clarebout@vrijclbnetwerk.be::0065a835-eb0b-4fe6-a3a5-145465db141b" providerId="AD" clId="Web-{C2BF29D2-4246-4C48-8AB2-48192969CF42}" dt="2021-01-22T11:16:10.784" v="40" actId="20577"/>
        <pc:sldMkLst>
          <pc:docMk/>
          <pc:sldMk cId="311388755" sldId="297"/>
        </pc:sldMkLst>
        <pc:graphicFrameChg chg="modGraphic">
          <ac:chgData name="Greta Clarebout" userId="S::greta.clarebout@vrijclbnetwerk.be::0065a835-eb0b-4fe6-a3a5-145465db141b" providerId="AD" clId="Web-{C2BF29D2-4246-4C48-8AB2-48192969CF42}" dt="2021-01-22T11:16:10.784" v="40" actId="20577"/>
          <ac:graphicFrameMkLst>
            <pc:docMk/>
            <pc:sldMk cId="311388755" sldId="297"/>
            <ac:graphicFrameMk id="6" creationId="{D4F11220-F97D-48D9-8D87-D134A98999A5}"/>
          </ac:graphicFrameMkLst>
        </pc:graphicFrameChg>
      </pc:sldChg>
      <pc:sldChg chg="modSp">
        <pc:chgData name="Greta Clarebout" userId="S::greta.clarebout@vrijclbnetwerk.be::0065a835-eb0b-4fe6-a3a5-145465db141b" providerId="AD" clId="Web-{C2BF29D2-4246-4C48-8AB2-48192969CF42}" dt="2021-01-22T11:28:22.391" v="61" actId="20577"/>
        <pc:sldMkLst>
          <pc:docMk/>
          <pc:sldMk cId="133739508" sldId="329"/>
        </pc:sldMkLst>
        <pc:spChg chg="mod">
          <ac:chgData name="Greta Clarebout" userId="S::greta.clarebout@vrijclbnetwerk.be::0065a835-eb0b-4fe6-a3a5-145465db141b" providerId="AD" clId="Web-{C2BF29D2-4246-4C48-8AB2-48192969CF42}" dt="2021-01-22T11:28:22.391" v="61" actId="20577"/>
          <ac:spMkLst>
            <pc:docMk/>
            <pc:sldMk cId="133739508" sldId="329"/>
            <ac:spMk id="2" creationId="{8B88A5C6-248E-4BBB-9914-6F318171EE85}"/>
          </ac:spMkLst>
        </pc:spChg>
      </pc:sldChg>
      <pc:sldChg chg="modSp">
        <pc:chgData name="Greta Clarebout" userId="S::greta.clarebout@vrijclbnetwerk.be::0065a835-eb0b-4fe6-a3a5-145465db141b" providerId="AD" clId="Web-{C2BF29D2-4246-4C48-8AB2-48192969CF42}" dt="2021-01-22T11:44:59.503" v="443" actId="20577"/>
        <pc:sldMkLst>
          <pc:docMk/>
          <pc:sldMk cId="3668336059" sldId="418"/>
        </pc:sldMkLst>
        <pc:spChg chg="mod">
          <ac:chgData name="Greta Clarebout" userId="S::greta.clarebout@vrijclbnetwerk.be::0065a835-eb0b-4fe6-a3a5-145465db141b" providerId="AD" clId="Web-{C2BF29D2-4246-4C48-8AB2-48192969CF42}" dt="2021-01-22T11:44:59.503" v="443" actId="20577"/>
          <ac:spMkLst>
            <pc:docMk/>
            <pc:sldMk cId="3668336059" sldId="418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C2BF29D2-4246-4C48-8AB2-48192969CF42}" dt="2021-01-22T11:42:20.078" v="431" actId="20577"/>
        <pc:sldMkLst>
          <pc:docMk/>
          <pc:sldMk cId="1512061477" sldId="420"/>
        </pc:sldMkLst>
        <pc:spChg chg="mod">
          <ac:chgData name="Greta Clarebout" userId="S::greta.clarebout@vrijclbnetwerk.be::0065a835-eb0b-4fe6-a3a5-145465db141b" providerId="AD" clId="Web-{C2BF29D2-4246-4C48-8AB2-48192969CF42}" dt="2021-01-22T11:42:20.078" v="431" actId="20577"/>
          <ac:spMkLst>
            <pc:docMk/>
            <pc:sldMk cId="1512061477" sldId="420"/>
            <ac:spMk id="3" creationId="{949DA881-EACD-4C31-BA70-3FEFF903F7A2}"/>
          </ac:spMkLst>
        </pc:spChg>
      </pc:sldChg>
      <pc:sldChg chg="modSp">
        <pc:chgData name="Greta Clarebout" userId="S::greta.clarebout@vrijclbnetwerk.be::0065a835-eb0b-4fe6-a3a5-145465db141b" providerId="AD" clId="Web-{C2BF29D2-4246-4C48-8AB2-48192969CF42}" dt="2021-01-22T11:12:13.248" v="30" actId="20577"/>
        <pc:sldMkLst>
          <pc:docMk/>
          <pc:sldMk cId="866956406" sldId="422"/>
        </pc:sldMkLst>
        <pc:spChg chg="mod">
          <ac:chgData name="Greta Clarebout" userId="S::greta.clarebout@vrijclbnetwerk.be::0065a835-eb0b-4fe6-a3a5-145465db141b" providerId="AD" clId="Web-{C2BF29D2-4246-4C48-8AB2-48192969CF42}" dt="2021-01-22T11:12:13.248" v="30" actId="20577"/>
          <ac:spMkLst>
            <pc:docMk/>
            <pc:sldMk cId="866956406" sldId="422"/>
            <ac:spMk id="3" creationId="{949DA881-EACD-4C31-BA70-3FEFF903F7A2}"/>
          </ac:spMkLst>
        </pc:spChg>
      </pc:sldChg>
      <pc:sldChg chg="ord">
        <pc:chgData name="Greta Clarebout" userId="S::greta.clarebout@vrijclbnetwerk.be::0065a835-eb0b-4fe6-a3a5-145465db141b" providerId="AD" clId="Web-{C2BF29D2-4246-4C48-8AB2-48192969CF42}" dt="2021-01-22T11:11:00.794" v="0"/>
        <pc:sldMkLst>
          <pc:docMk/>
          <pc:sldMk cId="901751222" sldId="423"/>
        </pc:sldMkLst>
      </pc:sldChg>
      <pc:sldChg chg="ord">
        <pc:chgData name="Greta Clarebout" userId="S::greta.clarebout@vrijclbnetwerk.be::0065a835-eb0b-4fe6-a3a5-145465db141b" providerId="AD" clId="Web-{C2BF29D2-4246-4C48-8AB2-48192969CF42}" dt="2021-01-22T11:43:54.924" v="433"/>
        <pc:sldMkLst>
          <pc:docMk/>
          <pc:sldMk cId="2300252337" sldId="424"/>
        </pc:sldMkLst>
      </pc:sldChg>
      <pc:sldChg chg="ord">
        <pc:chgData name="Greta Clarebout" userId="S::greta.clarebout@vrijclbnetwerk.be::0065a835-eb0b-4fe6-a3a5-145465db141b" providerId="AD" clId="Web-{C2BF29D2-4246-4C48-8AB2-48192969CF42}" dt="2021-01-22T11:43:52.315" v="432"/>
        <pc:sldMkLst>
          <pc:docMk/>
          <pc:sldMk cId="1355227857" sldId="425"/>
        </pc:sldMkLst>
      </pc:sldChg>
      <pc:sldChg chg="modSp add replId">
        <pc:chgData name="Greta Clarebout" userId="S::greta.clarebout@vrijclbnetwerk.be::0065a835-eb0b-4fe6-a3a5-145465db141b" providerId="AD" clId="Web-{C2BF29D2-4246-4C48-8AB2-48192969CF42}" dt="2021-01-22T11:33:20.459" v="331" actId="20577"/>
        <pc:sldMkLst>
          <pc:docMk/>
          <pc:sldMk cId="1276038978" sldId="444"/>
        </pc:sldMkLst>
        <pc:spChg chg="mod">
          <ac:chgData name="Greta Clarebout" userId="S::greta.clarebout@vrijclbnetwerk.be::0065a835-eb0b-4fe6-a3a5-145465db141b" providerId="AD" clId="Web-{C2BF29D2-4246-4C48-8AB2-48192969CF42}" dt="2021-01-22T11:31:11.035" v="74" actId="20577"/>
          <ac:spMkLst>
            <pc:docMk/>
            <pc:sldMk cId="1276038978" sldId="444"/>
            <ac:spMk id="2" creationId="{57A0BE99-8225-4630-882E-F24F377B5A37}"/>
          </ac:spMkLst>
        </pc:spChg>
        <pc:spChg chg="mod">
          <ac:chgData name="Greta Clarebout" userId="S::greta.clarebout@vrijclbnetwerk.be::0065a835-eb0b-4fe6-a3a5-145465db141b" providerId="AD" clId="Web-{C2BF29D2-4246-4C48-8AB2-48192969CF42}" dt="2021-01-22T11:33:20.459" v="331" actId="20577"/>
          <ac:spMkLst>
            <pc:docMk/>
            <pc:sldMk cId="1276038978" sldId="444"/>
            <ac:spMk id="3" creationId="{949DA881-EACD-4C31-BA70-3FEFF903F7A2}"/>
          </ac:spMkLst>
        </pc:spChg>
      </pc:sldChg>
    </pc:docChg>
  </pc:docChgLst>
  <pc:docChgLst>
    <pc:chgData name="sofie.marynen" userId="S::sofie.marynen_clb-ami1.be#ext#@vrijclbnetwerk.onmicrosoft.com::caab0210-e68f-41c5-a286-69e376572e25" providerId="AD" clId="Web-{7D5B97C0-03BA-40B8-93F0-03F2E6F646AC}"/>
    <pc:docChg chg="modSld">
      <pc:chgData name="sofie.marynen" userId="S::sofie.marynen_clb-ami1.be#ext#@vrijclbnetwerk.onmicrosoft.com::caab0210-e68f-41c5-a286-69e376572e25" providerId="AD" clId="Web-{7D5B97C0-03BA-40B8-93F0-03F2E6F646AC}" dt="2021-01-25T14:10:39.223" v="5" actId="1076"/>
      <pc:docMkLst>
        <pc:docMk/>
      </pc:docMkLst>
      <pc:sldChg chg="modSp">
        <pc:chgData name="sofie.marynen" userId="S::sofie.marynen_clb-ami1.be#ext#@vrijclbnetwerk.onmicrosoft.com::caab0210-e68f-41c5-a286-69e376572e25" providerId="AD" clId="Web-{7D5B97C0-03BA-40B8-93F0-03F2E6F646AC}" dt="2021-01-25T14:10:39.223" v="5" actId="1076"/>
        <pc:sldMkLst>
          <pc:docMk/>
          <pc:sldMk cId="3052743808" sldId="417"/>
        </pc:sldMkLst>
        <pc:spChg chg="mod">
          <ac:chgData name="sofie.marynen" userId="S::sofie.marynen_clb-ami1.be#ext#@vrijclbnetwerk.onmicrosoft.com::caab0210-e68f-41c5-a286-69e376572e25" providerId="AD" clId="Web-{7D5B97C0-03BA-40B8-93F0-03F2E6F646AC}" dt="2021-01-25T14:10:11.769" v="2" actId="1076"/>
          <ac:spMkLst>
            <pc:docMk/>
            <pc:sldMk cId="3052743808" sldId="417"/>
            <ac:spMk id="3" creationId="{949DA881-EACD-4C31-BA70-3FEFF903F7A2}"/>
          </ac:spMkLst>
        </pc:spChg>
        <pc:picChg chg="mod">
          <ac:chgData name="sofie.marynen" userId="S::sofie.marynen_clb-ami1.be#ext#@vrijclbnetwerk.onmicrosoft.com::caab0210-e68f-41c5-a286-69e376572e25" providerId="AD" clId="Web-{7D5B97C0-03BA-40B8-93F0-03F2E6F646AC}" dt="2021-01-25T14:10:39.223" v="5" actId="1076"/>
          <ac:picMkLst>
            <pc:docMk/>
            <pc:sldMk cId="3052743808" sldId="417"/>
            <ac:picMk id="5" creationId="{DD275081-7A99-431A-95A3-5D2A7A66C1E7}"/>
          </ac:picMkLst>
        </pc:picChg>
      </pc:sldChg>
    </pc:docChg>
  </pc:docChgLst>
  <pc:docChgLst>
    <pc:chgData name="An Victoir" userId="S::an.victoir@vrijclbnetwerk.be::776b5707-576b-4f5d-aa31-0cf083589adc" providerId="AD" clId="Web-{52281AD5-7191-8BE5-915C-EF04F64D64AA}"/>
    <pc:docChg chg="modSld">
      <pc:chgData name="An Victoir" userId="S::an.victoir@vrijclbnetwerk.be::776b5707-576b-4f5d-aa31-0cf083589adc" providerId="AD" clId="Web-{52281AD5-7191-8BE5-915C-EF04F64D64AA}" dt="2021-01-20T06:43:03.423" v="8"/>
      <pc:docMkLst>
        <pc:docMk/>
      </pc:docMkLst>
      <pc:sldChg chg="addCm">
        <pc:chgData name="An Victoir" userId="S::an.victoir@vrijclbnetwerk.be::776b5707-576b-4f5d-aa31-0cf083589adc" providerId="AD" clId="Web-{52281AD5-7191-8BE5-915C-EF04F64D64AA}" dt="2021-01-20T06:39:56.934" v="1"/>
        <pc:sldMkLst>
          <pc:docMk/>
          <pc:sldMk cId="0" sldId="256"/>
        </pc:sldMkLst>
      </pc:sldChg>
      <pc:sldChg chg="modSp addCm">
        <pc:chgData name="An Victoir" userId="S::an.victoir@vrijclbnetwerk.be::776b5707-576b-4f5d-aa31-0cf083589adc" providerId="AD" clId="Web-{52281AD5-7191-8BE5-915C-EF04F64D64AA}" dt="2021-01-20T06:43:03.423" v="8"/>
        <pc:sldMkLst>
          <pc:docMk/>
          <pc:sldMk cId="191644928" sldId="400"/>
        </pc:sldMkLst>
        <pc:spChg chg="mod">
          <ac:chgData name="An Victoir" userId="S::an.victoir@vrijclbnetwerk.be::776b5707-576b-4f5d-aa31-0cf083589adc" providerId="AD" clId="Web-{52281AD5-7191-8BE5-915C-EF04F64D64AA}" dt="2021-01-20T06:42:58.470" v="7" actId="20577"/>
          <ac:spMkLst>
            <pc:docMk/>
            <pc:sldMk cId="191644928" sldId="400"/>
            <ac:spMk id="3" creationId="{0A617459-775F-4EEF-A085-18931223434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241D8-1397-4FEA-9A11-B0C0FCAA99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87C5828-AB5D-4097-A052-299FFA81898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BE" b="0" i="0"/>
            <a:t>Zoek locatie &amp; maak afspraken</a:t>
          </a:r>
          <a:endParaRPr lang="nl-BE"/>
        </a:p>
      </dgm:t>
    </dgm:pt>
    <dgm:pt modelId="{5534CE52-4D1F-4D1D-85A9-0FD2A425D335}" type="parTrans" cxnId="{F2EE8CD8-4ADD-4A7D-830A-1D948CD5B6D5}">
      <dgm:prSet/>
      <dgm:spPr/>
      <dgm:t>
        <a:bodyPr/>
        <a:lstStyle/>
        <a:p>
          <a:endParaRPr lang="nl-BE"/>
        </a:p>
      </dgm:t>
    </dgm:pt>
    <dgm:pt modelId="{A29F9752-EB91-454D-B817-A9AD5C2FCE5A}" type="sibTrans" cxnId="{F2EE8CD8-4ADD-4A7D-830A-1D948CD5B6D5}">
      <dgm:prSet/>
      <dgm:spPr/>
      <dgm:t>
        <a:bodyPr/>
        <a:lstStyle/>
        <a:p>
          <a:endParaRPr lang="nl-BE"/>
        </a:p>
      </dgm:t>
    </dgm:pt>
    <dgm:pt modelId="{AD2A010A-1D6A-4713-88D2-76541A3074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BE" b="0" i="0"/>
            <a:t>Opleiding vrijwilligers &amp; maak afspraken</a:t>
          </a:r>
          <a:endParaRPr lang="nl-BE"/>
        </a:p>
      </dgm:t>
    </dgm:pt>
    <dgm:pt modelId="{8FB16DF9-ABDF-4BBF-859E-24BC35388CE4}" type="parTrans" cxnId="{C7903D38-F358-4353-8DCD-8674F3920413}">
      <dgm:prSet/>
      <dgm:spPr/>
      <dgm:t>
        <a:bodyPr/>
        <a:lstStyle/>
        <a:p>
          <a:endParaRPr lang="nl-BE"/>
        </a:p>
      </dgm:t>
    </dgm:pt>
    <dgm:pt modelId="{98849799-A9CB-4E2C-A405-25C5A23A9EE5}" type="sibTrans" cxnId="{C7903D38-F358-4353-8DCD-8674F3920413}">
      <dgm:prSet/>
      <dgm:spPr/>
      <dgm:t>
        <a:bodyPr/>
        <a:lstStyle/>
        <a:p>
          <a:endParaRPr lang="nl-BE"/>
        </a:p>
      </dgm:t>
    </dgm:pt>
    <dgm:pt modelId="{11174469-AD92-4F26-BE71-8E335BC70CB8}">
      <dgm:prSet/>
      <dgm:spPr>
        <a:solidFill>
          <a:srgbClr val="FF0000"/>
        </a:solidFill>
      </dgm:spPr>
      <dgm:t>
        <a:bodyPr/>
        <a:lstStyle/>
        <a:p>
          <a:r>
            <a:rPr lang="nl-BE" b="0" i="0" err="1"/>
            <a:t>Sneltesten</a:t>
          </a:r>
          <a:endParaRPr lang="nl-BE" err="1"/>
        </a:p>
      </dgm:t>
    </dgm:pt>
    <dgm:pt modelId="{A46B788B-4E1A-4C7F-9E50-1A25E11E46E2}" type="parTrans" cxnId="{AB6C2628-CECF-4497-A4D6-C36994F3E8E0}">
      <dgm:prSet/>
      <dgm:spPr/>
      <dgm:t>
        <a:bodyPr/>
        <a:lstStyle/>
        <a:p>
          <a:endParaRPr lang="nl-BE"/>
        </a:p>
      </dgm:t>
    </dgm:pt>
    <dgm:pt modelId="{04DB6246-5579-423E-901A-AF1E95DCC125}" type="sibTrans" cxnId="{AB6C2628-CECF-4497-A4D6-C36994F3E8E0}">
      <dgm:prSet/>
      <dgm:spPr/>
      <dgm:t>
        <a:bodyPr/>
        <a:lstStyle/>
        <a:p>
          <a:endParaRPr lang="nl-BE"/>
        </a:p>
      </dgm:t>
    </dgm:pt>
    <dgm:pt modelId="{16A587B9-D286-494E-B9DF-AA557A356936}">
      <dgm:prSet custT="1"/>
      <dgm:spPr/>
      <dgm:t>
        <a:bodyPr/>
        <a:lstStyle/>
        <a:p>
          <a:pPr algn="r">
            <a:buNone/>
          </a:pPr>
          <a:r>
            <a:rPr lang="nl-BE" sz="4000">
              <a:solidFill>
                <a:schemeClr val="tx1"/>
              </a:solidFill>
            </a:rPr>
            <a:t>Uiterlijk tegen 15/1</a:t>
          </a:r>
        </a:p>
      </dgm:t>
    </dgm:pt>
    <dgm:pt modelId="{822E9DD6-CDBC-4361-AA3E-8376EB204186}" type="parTrans" cxnId="{B70EF38E-D320-4C84-AFC6-2B38727DC987}">
      <dgm:prSet/>
      <dgm:spPr/>
      <dgm:t>
        <a:bodyPr/>
        <a:lstStyle/>
        <a:p>
          <a:endParaRPr lang="nl-BE"/>
        </a:p>
      </dgm:t>
    </dgm:pt>
    <dgm:pt modelId="{06DC253E-ECDF-46F5-998A-517FB4B6475F}" type="sibTrans" cxnId="{B70EF38E-D320-4C84-AFC6-2B38727DC987}">
      <dgm:prSet/>
      <dgm:spPr/>
      <dgm:t>
        <a:bodyPr/>
        <a:lstStyle/>
        <a:p>
          <a:endParaRPr lang="nl-BE"/>
        </a:p>
      </dgm:t>
    </dgm:pt>
    <dgm:pt modelId="{25F0B1AE-C202-47C4-8F89-22609AD6CF33}">
      <dgm:prSet custT="1"/>
      <dgm:spPr/>
      <dgm:t>
        <a:bodyPr/>
        <a:lstStyle/>
        <a:p>
          <a:pPr algn="r">
            <a:buNone/>
          </a:pPr>
          <a:r>
            <a:rPr lang="nl-BE" sz="4000">
              <a:solidFill>
                <a:schemeClr val="tx1"/>
              </a:solidFill>
            </a:rPr>
            <a:t>Uiterlijk tegen 22/1</a:t>
          </a:r>
        </a:p>
      </dgm:t>
    </dgm:pt>
    <dgm:pt modelId="{763C8490-0C9A-4BA0-A631-846BA863A2FD}" type="parTrans" cxnId="{E1C0D45A-704F-44BA-A257-5CA24AA44824}">
      <dgm:prSet/>
      <dgm:spPr/>
      <dgm:t>
        <a:bodyPr/>
        <a:lstStyle/>
        <a:p>
          <a:endParaRPr lang="nl-BE"/>
        </a:p>
      </dgm:t>
    </dgm:pt>
    <dgm:pt modelId="{CC9FAE88-E7B1-4EE4-B030-A4840C06B141}" type="sibTrans" cxnId="{E1C0D45A-704F-44BA-A257-5CA24AA44824}">
      <dgm:prSet/>
      <dgm:spPr/>
      <dgm:t>
        <a:bodyPr/>
        <a:lstStyle/>
        <a:p>
          <a:endParaRPr lang="nl-BE"/>
        </a:p>
      </dgm:t>
    </dgm:pt>
    <dgm:pt modelId="{9FAC91A5-04B0-476E-8B3C-A13489141138}">
      <dgm:prSet custT="1"/>
      <dgm:spPr/>
      <dgm:t>
        <a:bodyPr/>
        <a:lstStyle/>
        <a:p>
          <a:pPr algn="r" rtl="0">
            <a:buNone/>
          </a:pPr>
          <a:r>
            <a:rPr lang="nl-BE" sz="4000">
              <a:latin typeface="Arial"/>
            </a:rPr>
            <a:t> vanaf</a:t>
          </a:r>
          <a:r>
            <a:rPr lang="nl-BE" sz="4000"/>
            <a:t> 25/1</a:t>
          </a:r>
        </a:p>
      </dgm:t>
    </dgm:pt>
    <dgm:pt modelId="{864EBEBE-EAA7-4361-AA6C-BBB82D71A489}" type="parTrans" cxnId="{734EC748-9743-4483-8CED-338DB54C46DC}">
      <dgm:prSet/>
      <dgm:spPr/>
      <dgm:t>
        <a:bodyPr/>
        <a:lstStyle/>
        <a:p>
          <a:endParaRPr lang="nl-BE"/>
        </a:p>
      </dgm:t>
    </dgm:pt>
    <dgm:pt modelId="{F32AF2DD-4CFC-4758-9323-1E49EE90131C}" type="sibTrans" cxnId="{734EC748-9743-4483-8CED-338DB54C46DC}">
      <dgm:prSet/>
      <dgm:spPr/>
      <dgm:t>
        <a:bodyPr/>
        <a:lstStyle/>
        <a:p>
          <a:endParaRPr lang="nl-BE"/>
        </a:p>
      </dgm:t>
    </dgm:pt>
    <dgm:pt modelId="{D28AAA6A-5A7A-468B-AE42-809A724424EC}" type="pres">
      <dgm:prSet presAssocID="{97C241D8-1397-4FEA-9A11-B0C0FCAA9910}" presName="Name0" presStyleCnt="0">
        <dgm:presLayoutVars>
          <dgm:dir/>
          <dgm:animLvl val="lvl"/>
          <dgm:resizeHandles/>
        </dgm:presLayoutVars>
      </dgm:prSet>
      <dgm:spPr/>
    </dgm:pt>
    <dgm:pt modelId="{2799CE65-D8E6-49A0-9801-B180591CCB98}" type="pres">
      <dgm:prSet presAssocID="{B87C5828-AB5D-4097-A052-299FFA818985}" presName="linNode" presStyleCnt="0"/>
      <dgm:spPr/>
    </dgm:pt>
    <dgm:pt modelId="{7E3E35F7-B242-4E73-B504-704A99CCCC21}" type="pres">
      <dgm:prSet presAssocID="{B87C5828-AB5D-4097-A052-299FFA818985}" presName="parentShp" presStyleLbl="node1" presStyleIdx="0" presStyleCnt="3" custScaleX="151548">
        <dgm:presLayoutVars>
          <dgm:bulletEnabled val="1"/>
        </dgm:presLayoutVars>
      </dgm:prSet>
      <dgm:spPr/>
    </dgm:pt>
    <dgm:pt modelId="{CDD5B0B2-5AB4-40DB-AA72-46B55C24565D}" type="pres">
      <dgm:prSet presAssocID="{B87C5828-AB5D-4097-A052-299FFA818985}" presName="childShp" presStyleLbl="bgAccFollowNode1" presStyleIdx="0" presStyleCnt="3">
        <dgm:presLayoutVars>
          <dgm:bulletEnabled val="1"/>
        </dgm:presLayoutVars>
      </dgm:prSet>
      <dgm:spPr/>
    </dgm:pt>
    <dgm:pt modelId="{9C63FA50-47E5-4CE2-87CD-08E794C063D8}" type="pres">
      <dgm:prSet presAssocID="{A29F9752-EB91-454D-B817-A9AD5C2FCE5A}" presName="spacing" presStyleCnt="0"/>
      <dgm:spPr/>
    </dgm:pt>
    <dgm:pt modelId="{9B53207A-A333-407A-9480-1C7E2871FF98}" type="pres">
      <dgm:prSet presAssocID="{AD2A010A-1D6A-4713-88D2-76541A30741C}" presName="linNode" presStyleCnt="0"/>
      <dgm:spPr/>
    </dgm:pt>
    <dgm:pt modelId="{4304A54B-571B-4187-8454-84412422B616}" type="pres">
      <dgm:prSet presAssocID="{AD2A010A-1D6A-4713-88D2-76541A30741C}" presName="parentShp" presStyleLbl="node1" presStyleIdx="1" presStyleCnt="3" custScaleX="151548">
        <dgm:presLayoutVars>
          <dgm:bulletEnabled val="1"/>
        </dgm:presLayoutVars>
      </dgm:prSet>
      <dgm:spPr/>
    </dgm:pt>
    <dgm:pt modelId="{4AB3E035-2914-4142-9A7C-9F8E99AB8A64}" type="pres">
      <dgm:prSet presAssocID="{AD2A010A-1D6A-4713-88D2-76541A30741C}" presName="childShp" presStyleLbl="bgAccFollowNode1" presStyleIdx="1" presStyleCnt="3">
        <dgm:presLayoutVars>
          <dgm:bulletEnabled val="1"/>
        </dgm:presLayoutVars>
      </dgm:prSet>
      <dgm:spPr/>
    </dgm:pt>
    <dgm:pt modelId="{2E3D971B-C482-4308-A20A-55ADF12CF73D}" type="pres">
      <dgm:prSet presAssocID="{98849799-A9CB-4E2C-A405-25C5A23A9EE5}" presName="spacing" presStyleCnt="0"/>
      <dgm:spPr/>
    </dgm:pt>
    <dgm:pt modelId="{5B263D52-5314-4488-9214-FB90E62D19D1}" type="pres">
      <dgm:prSet presAssocID="{11174469-AD92-4F26-BE71-8E335BC70CB8}" presName="linNode" presStyleCnt="0"/>
      <dgm:spPr/>
    </dgm:pt>
    <dgm:pt modelId="{D3861C49-87F8-42B2-A027-266BF2B6362A}" type="pres">
      <dgm:prSet presAssocID="{11174469-AD92-4F26-BE71-8E335BC70CB8}" presName="parentShp" presStyleLbl="node1" presStyleIdx="2" presStyleCnt="3" custScaleX="151548">
        <dgm:presLayoutVars>
          <dgm:bulletEnabled val="1"/>
        </dgm:presLayoutVars>
      </dgm:prSet>
      <dgm:spPr/>
    </dgm:pt>
    <dgm:pt modelId="{E3A0BB8F-C78B-454C-9130-EE47C2BCA0B4}" type="pres">
      <dgm:prSet presAssocID="{11174469-AD92-4F26-BE71-8E335BC70CB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EC0FA1E-6D6B-4598-9858-D9993A41E38C}" type="presOf" srcId="{B87C5828-AB5D-4097-A052-299FFA818985}" destId="{7E3E35F7-B242-4E73-B504-704A99CCCC21}" srcOrd="0" destOrd="0" presId="urn:microsoft.com/office/officeart/2005/8/layout/vList6"/>
    <dgm:cxn modelId="{AB6C2628-CECF-4497-A4D6-C36994F3E8E0}" srcId="{97C241D8-1397-4FEA-9A11-B0C0FCAA9910}" destId="{11174469-AD92-4F26-BE71-8E335BC70CB8}" srcOrd="2" destOrd="0" parTransId="{A46B788B-4E1A-4C7F-9E50-1A25E11E46E2}" sibTransId="{04DB6246-5579-423E-901A-AF1E95DCC125}"/>
    <dgm:cxn modelId="{C7903D38-F358-4353-8DCD-8674F3920413}" srcId="{97C241D8-1397-4FEA-9A11-B0C0FCAA9910}" destId="{AD2A010A-1D6A-4713-88D2-76541A30741C}" srcOrd="1" destOrd="0" parTransId="{8FB16DF9-ABDF-4BBF-859E-24BC35388CE4}" sibTransId="{98849799-A9CB-4E2C-A405-25C5A23A9EE5}"/>
    <dgm:cxn modelId="{E1311F44-6141-4F0B-90F2-6B8575E42228}" type="presOf" srcId="{16A587B9-D286-494E-B9DF-AA557A356936}" destId="{CDD5B0B2-5AB4-40DB-AA72-46B55C24565D}" srcOrd="0" destOrd="0" presId="urn:microsoft.com/office/officeart/2005/8/layout/vList6"/>
    <dgm:cxn modelId="{734EC748-9743-4483-8CED-338DB54C46DC}" srcId="{11174469-AD92-4F26-BE71-8E335BC70CB8}" destId="{9FAC91A5-04B0-476E-8B3C-A13489141138}" srcOrd="0" destOrd="0" parTransId="{864EBEBE-EAA7-4361-AA6C-BBB82D71A489}" sibTransId="{F32AF2DD-4CFC-4758-9323-1E49EE90131C}"/>
    <dgm:cxn modelId="{B319C76F-34D5-42FA-B173-5DC003A6C218}" type="presOf" srcId="{AD2A010A-1D6A-4713-88D2-76541A30741C}" destId="{4304A54B-571B-4187-8454-84412422B616}" srcOrd="0" destOrd="0" presId="urn:microsoft.com/office/officeart/2005/8/layout/vList6"/>
    <dgm:cxn modelId="{E1C0D45A-704F-44BA-A257-5CA24AA44824}" srcId="{AD2A010A-1D6A-4713-88D2-76541A30741C}" destId="{25F0B1AE-C202-47C4-8F89-22609AD6CF33}" srcOrd="0" destOrd="0" parTransId="{763C8490-0C9A-4BA0-A631-846BA863A2FD}" sibTransId="{CC9FAE88-E7B1-4EE4-B030-A4840C06B141}"/>
    <dgm:cxn modelId="{73EF367C-1E5E-41EA-BE39-2AE4E433D686}" type="presOf" srcId="{25F0B1AE-C202-47C4-8F89-22609AD6CF33}" destId="{4AB3E035-2914-4142-9A7C-9F8E99AB8A64}" srcOrd="0" destOrd="0" presId="urn:microsoft.com/office/officeart/2005/8/layout/vList6"/>
    <dgm:cxn modelId="{B70EF38E-D320-4C84-AFC6-2B38727DC987}" srcId="{B87C5828-AB5D-4097-A052-299FFA818985}" destId="{16A587B9-D286-494E-B9DF-AA557A356936}" srcOrd="0" destOrd="0" parTransId="{822E9DD6-CDBC-4361-AA3E-8376EB204186}" sibTransId="{06DC253E-ECDF-46F5-998A-517FB4B6475F}"/>
    <dgm:cxn modelId="{A16833B6-515B-4BED-BEE1-FE06CE6298E6}" type="presOf" srcId="{9FAC91A5-04B0-476E-8B3C-A13489141138}" destId="{E3A0BB8F-C78B-454C-9130-EE47C2BCA0B4}" srcOrd="0" destOrd="0" presId="urn:microsoft.com/office/officeart/2005/8/layout/vList6"/>
    <dgm:cxn modelId="{60EF76BC-C28F-4C18-A3D2-2DBC61CAA615}" type="presOf" srcId="{97C241D8-1397-4FEA-9A11-B0C0FCAA9910}" destId="{D28AAA6A-5A7A-468B-AE42-809A724424EC}" srcOrd="0" destOrd="0" presId="urn:microsoft.com/office/officeart/2005/8/layout/vList6"/>
    <dgm:cxn modelId="{CC1086C5-A41A-423B-B417-CE9580E391F3}" type="presOf" srcId="{11174469-AD92-4F26-BE71-8E335BC70CB8}" destId="{D3861C49-87F8-42B2-A027-266BF2B6362A}" srcOrd="0" destOrd="0" presId="urn:microsoft.com/office/officeart/2005/8/layout/vList6"/>
    <dgm:cxn modelId="{F2EE8CD8-4ADD-4A7D-830A-1D948CD5B6D5}" srcId="{97C241D8-1397-4FEA-9A11-B0C0FCAA9910}" destId="{B87C5828-AB5D-4097-A052-299FFA818985}" srcOrd="0" destOrd="0" parTransId="{5534CE52-4D1F-4D1D-85A9-0FD2A425D335}" sibTransId="{A29F9752-EB91-454D-B817-A9AD5C2FCE5A}"/>
    <dgm:cxn modelId="{250C91D0-F388-487E-AFF2-B33C6971868A}" type="presParOf" srcId="{D28AAA6A-5A7A-468B-AE42-809A724424EC}" destId="{2799CE65-D8E6-49A0-9801-B180591CCB98}" srcOrd="0" destOrd="0" presId="urn:microsoft.com/office/officeart/2005/8/layout/vList6"/>
    <dgm:cxn modelId="{81916A44-291D-48C6-A44C-8174A992BF0E}" type="presParOf" srcId="{2799CE65-D8E6-49A0-9801-B180591CCB98}" destId="{7E3E35F7-B242-4E73-B504-704A99CCCC21}" srcOrd="0" destOrd="0" presId="urn:microsoft.com/office/officeart/2005/8/layout/vList6"/>
    <dgm:cxn modelId="{2C70F19C-E290-4504-AD34-4B3FFC08E92B}" type="presParOf" srcId="{2799CE65-D8E6-49A0-9801-B180591CCB98}" destId="{CDD5B0B2-5AB4-40DB-AA72-46B55C24565D}" srcOrd="1" destOrd="0" presId="urn:microsoft.com/office/officeart/2005/8/layout/vList6"/>
    <dgm:cxn modelId="{3ACFD2AA-22AC-4BCA-9101-CB48DB30C690}" type="presParOf" srcId="{D28AAA6A-5A7A-468B-AE42-809A724424EC}" destId="{9C63FA50-47E5-4CE2-87CD-08E794C063D8}" srcOrd="1" destOrd="0" presId="urn:microsoft.com/office/officeart/2005/8/layout/vList6"/>
    <dgm:cxn modelId="{1BF57A1F-AEDA-43B0-896F-70F100D72FB8}" type="presParOf" srcId="{D28AAA6A-5A7A-468B-AE42-809A724424EC}" destId="{9B53207A-A333-407A-9480-1C7E2871FF98}" srcOrd="2" destOrd="0" presId="urn:microsoft.com/office/officeart/2005/8/layout/vList6"/>
    <dgm:cxn modelId="{E895BA86-22A2-48AC-B78C-A0BC5AC4C357}" type="presParOf" srcId="{9B53207A-A333-407A-9480-1C7E2871FF98}" destId="{4304A54B-571B-4187-8454-84412422B616}" srcOrd="0" destOrd="0" presId="urn:microsoft.com/office/officeart/2005/8/layout/vList6"/>
    <dgm:cxn modelId="{3E6B0E20-5764-4C78-BAF5-18955FC2EF30}" type="presParOf" srcId="{9B53207A-A333-407A-9480-1C7E2871FF98}" destId="{4AB3E035-2914-4142-9A7C-9F8E99AB8A64}" srcOrd="1" destOrd="0" presId="urn:microsoft.com/office/officeart/2005/8/layout/vList6"/>
    <dgm:cxn modelId="{8367B988-C61A-4A6E-8E96-3E0BB968F424}" type="presParOf" srcId="{D28AAA6A-5A7A-468B-AE42-809A724424EC}" destId="{2E3D971B-C482-4308-A20A-55ADF12CF73D}" srcOrd="3" destOrd="0" presId="urn:microsoft.com/office/officeart/2005/8/layout/vList6"/>
    <dgm:cxn modelId="{95AAB57C-489C-4085-9FD6-7AA1C9757B40}" type="presParOf" srcId="{D28AAA6A-5A7A-468B-AE42-809A724424EC}" destId="{5B263D52-5314-4488-9214-FB90E62D19D1}" srcOrd="4" destOrd="0" presId="urn:microsoft.com/office/officeart/2005/8/layout/vList6"/>
    <dgm:cxn modelId="{BFA83BD7-B8BD-46B9-97DA-27FB737099CB}" type="presParOf" srcId="{5B263D52-5314-4488-9214-FB90E62D19D1}" destId="{D3861C49-87F8-42B2-A027-266BF2B6362A}" srcOrd="0" destOrd="0" presId="urn:microsoft.com/office/officeart/2005/8/layout/vList6"/>
    <dgm:cxn modelId="{1B55C74D-17D8-4DC4-A5DC-7D7BDEB32EAA}" type="presParOf" srcId="{5B263D52-5314-4488-9214-FB90E62D19D1}" destId="{E3A0BB8F-C78B-454C-9130-EE47C2BCA0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5B0B2-5AB4-40DB-AA72-46B55C24565D}">
      <dsp:nvSpPr>
        <dsp:cNvPr id="0" name=""/>
        <dsp:cNvSpPr/>
      </dsp:nvSpPr>
      <dsp:spPr>
        <a:xfrm>
          <a:off x="5690691" y="0"/>
          <a:ext cx="5626274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4000" kern="1200">
              <a:solidFill>
                <a:schemeClr val="tx1"/>
              </a:solidFill>
            </a:rPr>
            <a:t>Uiterlijk tegen 15/1</a:t>
          </a:r>
        </a:p>
      </dsp:txBody>
      <dsp:txXfrm>
        <a:off x="5690691" y="169974"/>
        <a:ext cx="5116352" cy="1019845"/>
      </dsp:txXfrm>
    </dsp:sp>
    <dsp:sp modelId="{7E3E35F7-B242-4E73-B504-704A99CCCC21}">
      <dsp:nvSpPr>
        <dsp:cNvPr id="0" name=""/>
        <dsp:cNvSpPr/>
      </dsp:nvSpPr>
      <dsp:spPr>
        <a:xfrm>
          <a:off x="6353" y="0"/>
          <a:ext cx="5684337" cy="135979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0" i="0" kern="1200"/>
            <a:t>Zoek locatie &amp; maak afspraken</a:t>
          </a:r>
          <a:endParaRPr lang="nl-BE" sz="4100" kern="1200"/>
        </a:p>
      </dsp:txBody>
      <dsp:txXfrm>
        <a:off x="72733" y="66380"/>
        <a:ext cx="5551577" cy="1227033"/>
      </dsp:txXfrm>
    </dsp:sp>
    <dsp:sp modelId="{4AB3E035-2914-4142-9A7C-9F8E99AB8A64}">
      <dsp:nvSpPr>
        <dsp:cNvPr id="0" name=""/>
        <dsp:cNvSpPr/>
      </dsp:nvSpPr>
      <dsp:spPr>
        <a:xfrm>
          <a:off x="5690691" y="1495772"/>
          <a:ext cx="5626274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4000" kern="1200">
              <a:solidFill>
                <a:schemeClr val="tx1"/>
              </a:solidFill>
            </a:rPr>
            <a:t>Uiterlijk tegen 22/1</a:t>
          </a:r>
        </a:p>
      </dsp:txBody>
      <dsp:txXfrm>
        <a:off x="5690691" y="1665746"/>
        <a:ext cx="5116352" cy="1019845"/>
      </dsp:txXfrm>
    </dsp:sp>
    <dsp:sp modelId="{4304A54B-571B-4187-8454-84412422B616}">
      <dsp:nvSpPr>
        <dsp:cNvPr id="0" name=""/>
        <dsp:cNvSpPr/>
      </dsp:nvSpPr>
      <dsp:spPr>
        <a:xfrm>
          <a:off x="6353" y="1495772"/>
          <a:ext cx="5684337" cy="135979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0" i="0" kern="1200"/>
            <a:t>Opleiding vrijwilligers &amp; maak afspraken</a:t>
          </a:r>
          <a:endParaRPr lang="nl-BE" sz="4100" kern="1200"/>
        </a:p>
      </dsp:txBody>
      <dsp:txXfrm>
        <a:off x="72733" y="1562152"/>
        <a:ext cx="5551577" cy="1227033"/>
      </dsp:txXfrm>
    </dsp:sp>
    <dsp:sp modelId="{E3A0BB8F-C78B-454C-9130-EE47C2BCA0B4}">
      <dsp:nvSpPr>
        <dsp:cNvPr id="0" name=""/>
        <dsp:cNvSpPr/>
      </dsp:nvSpPr>
      <dsp:spPr>
        <a:xfrm>
          <a:off x="5690691" y="2991544"/>
          <a:ext cx="5626274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4000" kern="1200">
              <a:latin typeface="Arial"/>
            </a:rPr>
            <a:t> vanaf</a:t>
          </a:r>
          <a:r>
            <a:rPr lang="nl-BE" sz="4000" kern="1200"/>
            <a:t> 25/1</a:t>
          </a:r>
        </a:p>
      </dsp:txBody>
      <dsp:txXfrm>
        <a:off x="5690691" y="3161518"/>
        <a:ext cx="5116352" cy="1019845"/>
      </dsp:txXfrm>
    </dsp:sp>
    <dsp:sp modelId="{D3861C49-87F8-42B2-A027-266BF2B6362A}">
      <dsp:nvSpPr>
        <dsp:cNvPr id="0" name=""/>
        <dsp:cNvSpPr/>
      </dsp:nvSpPr>
      <dsp:spPr>
        <a:xfrm>
          <a:off x="6353" y="2991544"/>
          <a:ext cx="5684337" cy="135979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0" i="0" kern="1200" err="1"/>
            <a:t>Sneltesten</a:t>
          </a:r>
          <a:endParaRPr lang="nl-BE" sz="4100" kern="1200" err="1"/>
        </a:p>
      </dsp:txBody>
      <dsp:txXfrm>
        <a:off x="72733" y="3057924"/>
        <a:ext cx="5551577" cy="122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F57C1-CE4F-6642-AF1E-D3602E68FDC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1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Stap per stap!!</a:t>
            </a:r>
          </a:p>
          <a:p>
            <a:r>
              <a:rPr lang="nl-BE"/>
              <a:t>Het dringendste staat in het rood</a:t>
            </a:r>
          </a:p>
          <a:p>
            <a:r>
              <a:rPr lang="nl-BE"/>
              <a:t>Vandaag gaan we dieper in op de eerste stap!! De locatie en de vrijwilligers en de afspraken die gemaakt moeten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4400"/>
              <a:buFont typeface="Calibri"/>
              <a:buNone/>
              <a:defRPr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rgbClr val="2086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bg>
      <p:bgPr>
        <a:solidFill>
          <a:srgbClr val="008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21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46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074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88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05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1390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787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32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">
  <p:cSld name="Sectiekop">
    <p:bg>
      <p:bgPr>
        <a:solidFill>
          <a:srgbClr val="2086C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66344" y="1664018"/>
            <a:ext cx="1124712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600" y="6552000"/>
            <a:ext cx="720000" cy="10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324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4746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4443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975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0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lleen titel">
  <p:cSld name="3_Alleen tite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400"/>
              <a:buFont typeface="Calibri"/>
              <a:buNone/>
              <a:defRPr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4400"/>
              <a:buFont typeface="Calibri"/>
              <a:buNone/>
              <a:defRPr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36"/>
              </a:buClr>
              <a:buSzPts val="2400"/>
              <a:buNone/>
              <a:defRPr sz="2400" b="1">
                <a:solidFill>
                  <a:srgbClr val="008D3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5321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36"/>
              </a:buClr>
              <a:buSzPts val="2400"/>
              <a:buNone/>
              <a:defRPr sz="2400" b="1">
                <a:solidFill>
                  <a:srgbClr val="008D3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53212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gelijking">
  <p:cSld name="1_Vergelijk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400"/>
              <a:buFont typeface="Calibri"/>
              <a:buNone/>
              <a:defRPr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2400"/>
              <a:buNone/>
              <a:defRPr sz="2400" b="1">
                <a:solidFill>
                  <a:srgbClr val="1D71B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5321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2400"/>
              <a:buNone/>
              <a:defRPr sz="2400" b="1">
                <a:solidFill>
                  <a:srgbClr val="1D71B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53212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Calibri"/>
              <a:buNone/>
              <a:defRPr sz="32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53027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⁃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⁃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⁃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⁃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⁃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75488" y="2057400"/>
            <a:ext cx="42965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Calibri"/>
              <a:buNone/>
              <a:defRPr sz="32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52113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66344" y="2057400"/>
            <a:ext cx="430568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fbeelding met bijschrift">
  <p:cSld name="1_Afbeelding met bijschrif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3200"/>
              <a:buFont typeface="Calibri"/>
              <a:buNone/>
              <a:defRPr sz="3200"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52113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66344" y="2057400"/>
            <a:ext cx="430568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71172-7ACB-B742-A6EE-0369B110E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344" y="1122363"/>
            <a:ext cx="5870448" cy="2387600"/>
          </a:xfrm>
        </p:spPr>
        <p:txBody>
          <a:bodyPr anchor="b"/>
          <a:lstStyle>
            <a:lvl1pPr algn="l">
              <a:defRPr sz="6000" b="1">
                <a:solidFill>
                  <a:srgbClr val="1D71B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presentatie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FE893-4724-BA4E-B645-D0509FC6F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344" y="3602038"/>
            <a:ext cx="5870448" cy="62249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8D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 presentatie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0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86C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86C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⁃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⁃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⁃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⁃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⁃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9288" y="6494490"/>
            <a:ext cx="720000" cy="10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  <p:sldLayoutId id="2147483659" r:id="rId6"/>
    <p:sldLayoutId id="2147483661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19F593-FF93-AB40-A810-AE1041F5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5B8B13-E8BE-4C48-8C18-13868B7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6E8D1B-943F-634E-9BF6-1A3EABA651E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99288" y="649449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86C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itchFamily="2" charset="0"/>
        <a:buChar char="⁃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u.pcloud.link/publink/show?code=XZsJIYXZm4uoz4pBHl7N5i7OXVxnpmjTheY7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gratie-inburgering.be/corona-meertalige-info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nl/coronamaatregelen-informatie-voor-scholen" TargetMode="External"/><Relationship Id="rId2" Type="http://schemas.openxmlformats.org/officeDocument/2006/relationships/hyperlink" Target="https://onderwijs.vlaanderen.be/nl/sneltesten-corona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86A37-5D58-244F-92BF-D62A0534E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3" y="1122363"/>
            <a:ext cx="10254665" cy="2387600"/>
          </a:xfrm>
        </p:spPr>
        <p:txBody>
          <a:bodyPr>
            <a:normAutofit/>
          </a:bodyPr>
          <a:lstStyle/>
          <a:p>
            <a:r>
              <a:rPr lang="nl-NL">
                <a:latin typeface="Calibri"/>
                <a:cs typeface="Calibri"/>
              </a:rPr>
              <a:t>14</a:t>
            </a:r>
            <a:r>
              <a:rPr lang="nl-NL" baseline="30000">
                <a:latin typeface="Calibri"/>
                <a:cs typeface="Calibri"/>
              </a:rPr>
              <a:t>de</a:t>
            </a:r>
            <a:r>
              <a:rPr lang="nl-NL">
                <a:latin typeface="Calibri"/>
                <a:cs typeface="Calibri"/>
              </a:rPr>
              <a:t> vragenuurtje PGZ</a:t>
            </a:r>
            <a:endParaRPr lang="nl-BE" sz="3100" b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C8DBC-9C8A-DC46-8AF4-C0ABD107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3" y="3602037"/>
            <a:ext cx="7906132" cy="2501308"/>
          </a:xfrm>
        </p:spPr>
        <p:txBody>
          <a:bodyPr>
            <a:normAutofit fontScale="25000" lnSpcReduction="20000"/>
          </a:bodyPr>
          <a:lstStyle/>
          <a:p>
            <a:r>
              <a:rPr lang="nl-NL" sz="12800" err="1"/>
              <a:t>Sneltesten</a:t>
            </a:r>
            <a:r>
              <a:rPr lang="nl-NL" sz="12800"/>
              <a:t> </a:t>
            </a:r>
          </a:p>
          <a:p>
            <a:endParaRPr lang="nl-NL" sz="12800"/>
          </a:p>
          <a:p>
            <a:r>
              <a:rPr lang="nl-NL" sz="12800"/>
              <a:t>22 januari 2021</a:t>
            </a:r>
          </a:p>
          <a:p>
            <a:endParaRPr lang="nl-NL" sz="12800"/>
          </a:p>
          <a:p>
            <a:r>
              <a:rPr lang="nl-NL" sz="9600"/>
              <a:t>Elien Geens - Rebecca Cogneau – Hilde Denys – Greta Clarebout – Stefan Grielens – Els Dezeure – An Victoir</a:t>
            </a:r>
            <a:endParaRPr lang="nl-BE" sz="9600"/>
          </a:p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3" y="4260699"/>
            <a:ext cx="3177887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0016915-D30D-425D-9012-7CED9E00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Verder geen extra maatregelen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E98A14-CB5E-43A5-A219-33C0B7060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/>
              <a:t>Pas de geldende maatregelen goed toe</a:t>
            </a:r>
          </a:p>
          <a:p>
            <a:pPr>
              <a:lnSpc>
                <a:spcPct val="100000"/>
              </a:lnSpc>
            </a:pPr>
            <a:r>
              <a:rPr lang="nl-BE"/>
              <a:t>Vermijd contact tussen klasgroepen. </a:t>
            </a:r>
          </a:p>
          <a:p>
            <a:pPr>
              <a:lnSpc>
                <a:spcPct val="100000"/>
              </a:lnSpc>
            </a:pPr>
            <a:r>
              <a:rPr lang="nl-BE"/>
              <a:t>Ventileer</a:t>
            </a:r>
          </a:p>
          <a:p>
            <a:pPr>
              <a:lnSpc>
                <a:spcPct val="100000"/>
              </a:lnSpc>
            </a:pPr>
            <a:r>
              <a:rPr lang="nl-BE"/>
              <a:t>Vermijd nauw contact tussen leraren. Fysiek vergaderen mag nog altijd niet.</a:t>
            </a:r>
          </a:p>
          <a:p>
            <a:pPr>
              <a:lnSpc>
                <a:spcPct val="100000"/>
              </a:lnSpc>
            </a:pPr>
            <a:r>
              <a:rPr lang="nl-BE"/>
              <a:t>Geen ouders op school</a:t>
            </a:r>
          </a:p>
        </p:txBody>
      </p:sp>
    </p:spTree>
    <p:extLst>
      <p:ext uri="{BB962C8B-B14F-4D97-AF65-F5344CB8AC3E}">
        <p14:creationId xmlns:p14="http://schemas.microsoft.com/office/powerpoint/2010/main" val="488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C678E-7B4D-4DD8-9738-44EF9B0E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218822"/>
            <a:ext cx="11247120" cy="2852737"/>
          </a:xfrm>
        </p:spPr>
        <p:txBody>
          <a:bodyPr/>
          <a:lstStyle/>
          <a:p>
            <a:r>
              <a:rPr lang="nl-BE"/>
              <a:t>Update opstart </a:t>
            </a:r>
            <a:r>
              <a:rPr lang="nl-BE" err="1"/>
              <a:t>sneltesten</a:t>
            </a:r>
            <a:br>
              <a:rPr lang="nl-BE"/>
            </a:br>
            <a:r>
              <a:rPr lang="nl-BE" sz="3200"/>
              <a:t>Quote Herman Goossens :</a:t>
            </a:r>
            <a:br>
              <a:rPr lang="nl-BE" sz="3200"/>
            </a:br>
            <a:r>
              <a:rPr lang="nl-BE" sz="3200" err="1"/>
              <a:t>Perfection</a:t>
            </a:r>
            <a:r>
              <a:rPr lang="nl-BE" sz="3200"/>
              <a:t> is </a:t>
            </a:r>
            <a:r>
              <a:rPr lang="nl-BE" sz="3200" err="1"/>
              <a:t>the</a:t>
            </a:r>
            <a:r>
              <a:rPr lang="nl-BE" sz="3200"/>
              <a:t> </a:t>
            </a:r>
            <a:r>
              <a:rPr lang="nl-BE" sz="3200" err="1"/>
              <a:t>enemy</a:t>
            </a:r>
            <a:r>
              <a:rPr lang="nl-BE" sz="3200"/>
              <a:t> of </a:t>
            </a:r>
            <a:r>
              <a:rPr lang="nl-BE" sz="3200" err="1"/>
              <a:t>the</a:t>
            </a:r>
            <a:r>
              <a:rPr lang="nl-BE" sz="3200"/>
              <a:t> </a:t>
            </a:r>
            <a:r>
              <a:rPr lang="nl-BE" sz="3200" err="1"/>
              <a:t>good</a:t>
            </a:r>
            <a:r>
              <a:rPr lang="nl-BE" sz="3200"/>
              <a:t>.... of als je naar perfectie streeft, doe je niets ….. </a:t>
            </a:r>
            <a:br>
              <a:rPr lang="nl-BE" sz="3200"/>
            </a:br>
            <a:br>
              <a:rPr lang="nl-BE" sz="3200"/>
            </a:br>
            <a:br>
              <a:rPr lang="nl-BE" sz="3200"/>
            </a:br>
            <a:r>
              <a:rPr lang="nl-BE" sz="3200"/>
              <a:t>An Victoir en Greta Clarebout</a:t>
            </a:r>
          </a:p>
        </p:txBody>
      </p:sp>
    </p:spTree>
    <p:extLst>
      <p:ext uri="{BB962C8B-B14F-4D97-AF65-F5344CB8AC3E}">
        <p14:creationId xmlns:p14="http://schemas.microsoft.com/office/powerpoint/2010/main" val="22930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4B94D-0DEF-4DCB-B812-3FF720DB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Webinar minister </a:t>
            </a:r>
            <a:r>
              <a:rPr lang="nl-NL" err="1"/>
              <a:t>Weyts</a:t>
            </a:r>
            <a:r>
              <a:rPr lang="nl-NL"/>
              <a:t> en prof. Goossens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A5150-F779-4B7E-80FF-C669E35AB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b="1">
                <a:solidFill>
                  <a:srgbClr val="FF0000"/>
                </a:solidFill>
              </a:rPr>
              <a:t>Appreciatie voor de omvang én kwaliteit van CLB werk. </a:t>
            </a:r>
          </a:p>
          <a:p>
            <a:endParaRPr lang="nl-NL"/>
          </a:p>
          <a:p>
            <a:pPr marL="114300" indent="0">
              <a:buNone/>
            </a:pPr>
            <a:r>
              <a:rPr lang="nl-NL" b="1"/>
              <a:t>Waarom nemen we </a:t>
            </a:r>
            <a:r>
              <a:rPr lang="nl-NL" b="1" err="1"/>
              <a:t>sneltesten</a:t>
            </a:r>
            <a:r>
              <a:rPr lang="nl-NL" b="1"/>
              <a:t> zelf op? Minister Ben </a:t>
            </a:r>
            <a:r>
              <a:rPr lang="nl-NL" b="1" err="1"/>
              <a:t>Weyts</a:t>
            </a:r>
            <a:r>
              <a:rPr lang="nl-NL" b="1"/>
              <a:t> </a:t>
            </a:r>
          </a:p>
          <a:p>
            <a:pPr lvl="1"/>
            <a:r>
              <a:rPr lang="nl-NL"/>
              <a:t>Logische uitloper van CLB contact opsporing</a:t>
            </a:r>
          </a:p>
          <a:p>
            <a:pPr lvl="1"/>
            <a:r>
              <a:rPr lang="nl-NL"/>
              <a:t>Uiterst snel handelen in collectiviteiten</a:t>
            </a:r>
          </a:p>
          <a:p>
            <a:pPr lvl="1"/>
            <a:r>
              <a:rPr lang="nl-NL"/>
              <a:t>Grotere kans dat scholen open kunnen blijven</a:t>
            </a:r>
          </a:p>
          <a:p>
            <a:pPr lvl="1"/>
            <a:r>
              <a:rPr lang="nl-NL"/>
              <a:t>Robuuster: geen beslag op 1</a:t>
            </a:r>
            <a:r>
              <a:rPr lang="nl-NL" baseline="30000"/>
              <a:t>e</a:t>
            </a:r>
            <a:r>
              <a:rPr lang="nl-NL"/>
              <a:t> lijn (ruimte voor vaccinaties)</a:t>
            </a:r>
          </a:p>
          <a:p>
            <a:pPr lvl="1"/>
            <a:r>
              <a:rPr lang="nl-NL"/>
              <a:t>Buffert de impact van wijzigingen in federale teststrategie</a:t>
            </a:r>
          </a:p>
          <a:p>
            <a:pPr lvl="1"/>
            <a:r>
              <a:rPr lang="nl-NL"/>
              <a:t>Combinatie </a:t>
            </a:r>
            <a:r>
              <a:rPr lang="nl-NL" err="1"/>
              <a:t>sneltesten</a:t>
            </a:r>
            <a:r>
              <a:rPr lang="nl-NL"/>
              <a:t> onder regie CLB (door Rode Kruis) en Mobiele test teams (bussen)</a:t>
            </a:r>
          </a:p>
          <a:p>
            <a:pPr lvl="1"/>
            <a:endParaRPr lang="nl-NL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2429F4-AED4-4C96-B4DF-FEB4B9324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74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6433B5-E757-4E7E-95AB-041BDFA8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Webinar </a:t>
            </a:r>
            <a:r>
              <a:rPr lang="nl-NL"/>
              <a:t>minister </a:t>
            </a:r>
            <a:r>
              <a:rPr lang="nl-NL" err="1"/>
              <a:t>Weyts</a:t>
            </a:r>
            <a:r>
              <a:rPr lang="nl-NL"/>
              <a:t> en prof. Goossens</a:t>
            </a:r>
            <a:r>
              <a:rPr lang="nl-BE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A268A6-BAB0-4C88-ABCB-58583715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/>
              <a:t>Kwaliteit en functie van PCR en antigeentesten. Herman Goossens</a:t>
            </a:r>
          </a:p>
          <a:p>
            <a:pPr lvl="1"/>
            <a:endParaRPr lang="nl-BE"/>
          </a:p>
          <a:p>
            <a:pPr marL="0" indent="0">
              <a:buNone/>
            </a:pPr>
            <a:r>
              <a:rPr lang="nl-BE" b="1"/>
              <a:t>Wat laten testen zien?</a:t>
            </a:r>
          </a:p>
          <a:p>
            <a:pPr>
              <a:buFontTx/>
              <a:buChar char="-"/>
            </a:pPr>
            <a:r>
              <a:rPr lang="nl-BE">
                <a:highlight>
                  <a:srgbClr val="00FFFF"/>
                </a:highlight>
              </a:rPr>
              <a:t>PCR</a:t>
            </a:r>
            <a:r>
              <a:rPr lang="nl-BE"/>
              <a:t>: levend virus én restmateriaal (RNA) van dood virus. Zeer gevoelig. Kan niet echt tonen of het een “oude” of recente besmetting is. </a:t>
            </a:r>
            <a:r>
              <a:rPr lang="nl-BE">
                <a:highlight>
                  <a:srgbClr val="00FFFF"/>
                </a:highlight>
              </a:rPr>
              <a:t>Ben je besmet geraakt?</a:t>
            </a:r>
            <a:endParaRPr lang="nl-BE"/>
          </a:p>
          <a:p>
            <a:pPr>
              <a:buFontTx/>
              <a:buChar char="-"/>
            </a:pPr>
            <a:r>
              <a:rPr lang="nl-BE">
                <a:highlight>
                  <a:srgbClr val="C0C0C0"/>
                </a:highlight>
              </a:rPr>
              <a:t>Antigeentest:</a:t>
            </a:r>
            <a:r>
              <a:rPr lang="nl-BE"/>
              <a:t> zoekt naar spike proteïne. Positief enkel bij hoge virale lading (= lage CT waarde). </a:t>
            </a:r>
            <a:r>
              <a:rPr lang="nl-BE">
                <a:highlight>
                  <a:srgbClr val="C0C0C0"/>
                </a:highlight>
              </a:rPr>
              <a:t>Ben je besmettelijk</a:t>
            </a:r>
            <a:r>
              <a:rPr lang="nl-BE"/>
              <a:t>? Ook specifiek: als je positief test, is het covid19 (en niet iets anders). </a:t>
            </a:r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05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37637-52E9-4ADE-86FE-6D09EBBD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Webinar </a:t>
            </a:r>
            <a:r>
              <a:rPr lang="nl-NL"/>
              <a:t>minister </a:t>
            </a:r>
            <a:r>
              <a:rPr lang="nl-NL" err="1"/>
              <a:t>Weyts</a:t>
            </a:r>
            <a:r>
              <a:rPr lang="nl-NL"/>
              <a:t> en prof. Goossens</a:t>
            </a:r>
            <a:r>
              <a:rPr lang="nl-BE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D09F3B-7389-476B-808A-88F6EE5E4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/>
              <a:t>Is de PCR test de “gouden standaard”?</a:t>
            </a:r>
          </a:p>
          <a:p>
            <a:pPr lvl="1"/>
            <a:r>
              <a:rPr lang="nl-BE"/>
              <a:t>Een test is niet op zich goed, maar goed of minder goed voor wat je wil weten/meten.</a:t>
            </a:r>
          </a:p>
          <a:p>
            <a:pPr lvl="1"/>
            <a:r>
              <a:rPr lang="nl-BE"/>
              <a:t>Belangrijk om te zien wie het virus kan doorgeven (besmettelijk is).</a:t>
            </a:r>
          </a:p>
          <a:p>
            <a:pPr lvl="1"/>
            <a:r>
              <a:rPr lang="nl-BE"/>
              <a:t>Afgaan op symptomen: werkt niet</a:t>
            </a:r>
          </a:p>
          <a:p>
            <a:pPr lvl="2"/>
            <a:r>
              <a:rPr lang="nl-BE"/>
              <a:t>We zijn al besmettelijk voor we symptomen hebben (24-36 uur voor symptomen)</a:t>
            </a:r>
          </a:p>
          <a:p>
            <a:pPr lvl="2"/>
            <a:r>
              <a:rPr lang="nl-BE"/>
              <a:t>Sommige indexen blijven asymptomatisch</a:t>
            </a:r>
          </a:p>
          <a:p>
            <a:pPr lvl="1"/>
            <a:r>
              <a:rPr lang="nl-BE" err="1"/>
              <a:t>Sneltest</a:t>
            </a:r>
            <a:r>
              <a:rPr lang="nl-BE"/>
              <a:t> nu net uitermate geschikt om besmettelijkheid op te sporen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192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E5709-F33B-4950-9CEF-02EFF24E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Webinar </a:t>
            </a:r>
            <a:r>
              <a:rPr lang="nl-NL"/>
              <a:t>minister </a:t>
            </a:r>
            <a:r>
              <a:rPr lang="nl-NL" err="1"/>
              <a:t>Weyts</a:t>
            </a:r>
            <a:r>
              <a:rPr lang="nl-NL"/>
              <a:t> en prof. Goossens</a:t>
            </a:r>
            <a:r>
              <a:rPr lang="nl-BE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E0AF6A-DD95-4039-81BE-6B7923D1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b="1"/>
              <a:t>Waarom de </a:t>
            </a:r>
            <a:r>
              <a:rPr lang="nl-BE" b="1" err="1"/>
              <a:t>nal</a:t>
            </a:r>
            <a:r>
              <a:rPr lang="nl-BE" b="1"/>
              <a:t> </a:t>
            </a:r>
            <a:r>
              <a:rPr lang="nl-BE" b="1" err="1"/>
              <a:t>von</a:t>
            </a:r>
            <a:r>
              <a:rPr lang="nl-BE" b="1"/>
              <a:t> minden </a:t>
            </a:r>
            <a:r>
              <a:rPr lang="nl-BE" b="1" err="1"/>
              <a:t>sneltest</a:t>
            </a:r>
            <a:r>
              <a:rPr lang="nl-BE" b="1"/>
              <a:t> voor onderwijs?</a:t>
            </a:r>
          </a:p>
          <a:p>
            <a:pPr lvl="1"/>
            <a:r>
              <a:rPr lang="nl-BE"/>
              <a:t>Heel gevoelig bij mensen met hoge virale lading</a:t>
            </a:r>
          </a:p>
          <a:p>
            <a:pPr lvl="1"/>
            <a:r>
              <a:rPr lang="nl-BE"/>
              <a:t>Niet té vervelend voor kinderen</a:t>
            </a:r>
          </a:p>
          <a:p>
            <a:pPr lvl="1"/>
            <a:r>
              <a:rPr lang="nl-BE"/>
              <a:t>Eenvoudig uit te voeren na opleiding. Medische opleiding niet nodig. </a:t>
            </a:r>
          </a:p>
          <a:p>
            <a:pPr lvl="1"/>
            <a:r>
              <a:rPr lang="nl-BE"/>
              <a:t>Opgelet: correct uitvoeren belangrijk. </a:t>
            </a:r>
          </a:p>
          <a:p>
            <a:pPr lvl="1"/>
            <a:endParaRPr lang="nl-BE"/>
          </a:p>
          <a:p>
            <a:pPr marL="0" indent="0">
              <a:buNone/>
            </a:pPr>
            <a:r>
              <a:rPr lang="nl-BE" b="1"/>
              <a:t>Komt de </a:t>
            </a:r>
            <a:r>
              <a:rPr lang="nl-BE" b="1" err="1"/>
              <a:t>sneltest</a:t>
            </a:r>
            <a:r>
              <a:rPr lang="nl-BE" b="1"/>
              <a:t> niet te laat? De leerling is al een paar dagen HR!</a:t>
            </a:r>
          </a:p>
          <a:p>
            <a:pPr lvl="1"/>
            <a:r>
              <a:rPr lang="nl-NL"/>
              <a:t>Dat klopt, altijd een venster waarin een nieuwe index nog niet gedetecteerd is</a:t>
            </a:r>
          </a:p>
          <a:p>
            <a:pPr lvl="1"/>
            <a:r>
              <a:rPr lang="nl-NL"/>
              <a:t>Maar </a:t>
            </a:r>
            <a:r>
              <a:rPr lang="nl-NL" err="1"/>
              <a:t>sneltest</a:t>
            </a:r>
            <a:r>
              <a:rPr lang="nl-NL"/>
              <a:t> (resultaat na 15 min) wint toch nog 24-48 uur tegenover PCR test </a:t>
            </a:r>
          </a:p>
          <a:p>
            <a:pPr lvl="1"/>
            <a:r>
              <a:rPr lang="nl-NL"/>
              <a:t>Hoe vroeger, hoe beter. Maar perfect zal het nooit worden. </a:t>
            </a:r>
            <a:endParaRPr lang="nl-BE"/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67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3D82A-D95B-4D60-99A4-C0FE4A48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Webinar </a:t>
            </a:r>
            <a:r>
              <a:rPr lang="nl-NL"/>
              <a:t>minister </a:t>
            </a:r>
            <a:r>
              <a:rPr lang="nl-NL" err="1"/>
              <a:t>Weyts</a:t>
            </a:r>
            <a:r>
              <a:rPr lang="nl-NL"/>
              <a:t> en prof. Goossens</a:t>
            </a:r>
            <a:r>
              <a:rPr lang="nl-BE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5E89C-67F6-4137-BD2F-02F5CDD2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BE" b="1" dirty="0"/>
              <a:t>Hoe zit het met de Britse variant?</a:t>
            </a:r>
          </a:p>
          <a:p>
            <a:pPr lvl="1"/>
            <a:r>
              <a:rPr lang="nl-BE" dirty="0"/>
              <a:t>Is 30-50% besmettelijker dan de klassieke variant </a:t>
            </a:r>
            <a:endParaRPr lang="nl-BE" dirty="0">
              <a:cs typeface="Calibri"/>
            </a:endParaRPr>
          </a:p>
          <a:p>
            <a:pPr lvl="2"/>
            <a:r>
              <a:rPr lang="nl-BE" dirty="0"/>
              <a:t>11% secundaire gevallen bij een index bij de klassieke variant / 15% bij de Britse</a:t>
            </a:r>
            <a:endParaRPr lang="nl-BE" dirty="0">
              <a:cs typeface="Calibri"/>
            </a:endParaRPr>
          </a:p>
          <a:p>
            <a:pPr lvl="1"/>
            <a:r>
              <a:rPr lang="nl-BE" dirty="0"/>
              <a:t>Gedraagt zich hetzelfde in alle leeftijdsgroepen en alle geografische regio’s &gt;&gt; voor </a:t>
            </a:r>
            <a:r>
              <a:rPr lang="nl-BE"/>
              <a:t>iedereen besmettelijke</a:t>
            </a:r>
          </a:p>
          <a:p>
            <a:pPr lvl="1"/>
            <a:r>
              <a:rPr lang="nl-BE"/>
              <a:t>r, niet alleen voor kinderen</a:t>
            </a:r>
          </a:p>
          <a:p>
            <a:pPr lvl="1"/>
            <a:r>
              <a:rPr lang="nl-BE" dirty="0"/>
              <a:t>Verspreidt zich ook bij strenge maatregelen</a:t>
            </a:r>
            <a:endParaRPr lang="nl-BE" dirty="0">
              <a:cs typeface="Calibri"/>
            </a:endParaRPr>
          </a:p>
          <a:p>
            <a:pPr lvl="2"/>
            <a:r>
              <a:rPr lang="nl-BE" dirty="0"/>
              <a:t>R 0,95 bij klassieke variant </a:t>
            </a:r>
            <a:r>
              <a:rPr lang="nl-BE" dirty="0" err="1"/>
              <a:t>vs</a:t>
            </a:r>
            <a:r>
              <a:rPr lang="nl-BE" dirty="0"/>
              <a:t> R 1,25 bij Britse variant</a:t>
            </a:r>
            <a:endParaRPr lang="nl-BE" dirty="0">
              <a:cs typeface="Calibri"/>
            </a:endParaRPr>
          </a:p>
          <a:p>
            <a:pPr lvl="2"/>
            <a:r>
              <a:rPr lang="nl-BE" dirty="0">
                <a:highlight>
                  <a:srgbClr val="C0C0C0"/>
                </a:highlight>
              </a:rPr>
              <a:t>Dus: aantal contacten tussen mensen moet écht zo laag mogelijk! Zorg dat ons gezondheidssysteem het aantal patiënten blijft aankunnen. </a:t>
            </a:r>
            <a:endParaRPr lang="nl-BE" dirty="0">
              <a:highlight>
                <a:srgbClr val="C0C0C0"/>
              </a:highlight>
              <a:cs typeface="Calibri"/>
            </a:endParaRPr>
          </a:p>
          <a:p>
            <a:pPr lvl="1"/>
            <a:r>
              <a:rPr lang="nl-BE" dirty="0"/>
              <a:t>Zelfde ziektepatroon (ernst, duur) als de klassieke variant. </a:t>
            </a:r>
            <a:endParaRPr lang="nl-BE" dirty="0">
              <a:cs typeface="Calibri"/>
            </a:endParaRPr>
          </a:p>
          <a:p>
            <a:pPr lvl="1"/>
            <a:r>
              <a:rPr lang="nl-BE" dirty="0"/>
              <a:t>Wie besmettelijk is met de Britse variant, test positief op de </a:t>
            </a:r>
            <a:r>
              <a:rPr lang="nl-BE" dirty="0" err="1"/>
              <a:t>sneltest</a:t>
            </a:r>
            <a:endParaRPr lang="nl-BE" dirty="0"/>
          </a:p>
          <a:p>
            <a:pPr lvl="2"/>
            <a:r>
              <a:rPr lang="nl-BE" dirty="0"/>
              <a:t>Opgelet: DNA </a:t>
            </a:r>
            <a:r>
              <a:rPr lang="nl-BE" dirty="0" err="1"/>
              <a:t>sequencing</a:t>
            </a:r>
            <a:r>
              <a:rPr lang="nl-BE" dirty="0"/>
              <a:t> enkel bij PCR test &gt;&gt; enkel dan weet je zeker of het deze variant is</a:t>
            </a:r>
            <a:endParaRPr lang="nl-BE" dirty="0">
              <a:cs typeface="Calibri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74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33554-FC10-403D-84D2-2800FFBB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Webinar </a:t>
            </a:r>
            <a:r>
              <a:rPr lang="nl-NL"/>
              <a:t>minister </a:t>
            </a:r>
            <a:r>
              <a:rPr lang="nl-NL" err="1"/>
              <a:t>Weyts</a:t>
            </a:r>
            <a:r>
              <a:rPr lang="nl-NL"/>
              <a:t> en prof. Goossens</a:t>
            </a:r>
            <a:r>
              <a:rPr lang="nl-BE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B2F587-4986-4073-9534-51287F2CA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" y="1825625"/>
            <a:ext cx="1132332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Moeten we met de Britse variant nu andere maatregelen nemen?</a:t>
            </a:r>
          </a:p>
          <a:p>
            <a:pPr lvl="1"/>
            <a:r>
              <a:rPr lang="nl-NL"/>
              <a:t>“De nieuwe spits is sneller, maar de regels van het spel blijven dezelfde”</a:t>
            </a:r>
          </a:p>
          <a:p>
            <a:pPr lvl="1"/>
            <a:r>
              <a:rPr lang="nl-NL"/>
              <a:t>Hou je goed aan de maatregelen die we al kennen</a:t>
            </a:r>
          </a:p>
          <a:p>
            <a:pPr lvl="1"/>
            <a:r>
              <a:rPr lang="nl-NL"/>
              <a:t>Hou je strikt aan regels van quarantaine en isolatie</a:t>
            </a:r>
          </a:p>
          <a:p>
            <a:pPr lvl="1"/>
            <a:r>
              <a:rPr lang="nl-NL"/>
              <a:t>Chirurgische mondmaskers zijn OK! </a:t>
            </a:r>
          </a:p>
          <a:p>
            <a:pPr lvl="2"/>
            <a:r>
              <a:rPr lang="nl-NL"/>
              <a:t>FFP2 maskers bieden ietsje meer bescherming (maar kosten véél meer). </a:t>
            </a:r>
          </a:p>
          <a:p>
            <a:pPr lvl="1"/>
            <a:r>
              <a:rPr lang="nl-NL"/>
              <a:t>Massaal scholen sluiten is niet aan de orde</a:t>
            </a:r>
          </a:p>
          <a:p>
            <a:pPr lvl="1"/>
            <a:r>
              <a:rPr lang="nl-NL"/>
              <a:t>We leren elke dag bij en passen het beleid aan als dat nodig wordt bij een grotere verspreiding van heel besmettelijke varianten.</a:t>
            </a:r>
          </a:p>
          <a:p>
            <a:pPr lvl="1"/>
            <a:endParaRPr lang="nl-NL"/>
          </a:p>
          <a:p>
            <a:pPr marL="0" indent="0">
              <a:buNone/>
            </a:pPr>
            <a:r>
              <a:rPr lang="nl-NL">
                <a:solidFill>
                  <a:srgbClr val="FF0000"/>
                </a:solidFill>
              </a:rPr>
              <a:t>De </a:t>
            </a:r>
            <a:r>
              <a:rPr lang="nl-NL" err="1">
                <a:solidFill>
                  <a:srgbClr val="FF0000"/>
                </a:solidFill>
              </a:rPr>
              <a:t>webinar</a:t>
            </a:r>
            <a:r>
              <a:rPr lang="nl-NL">
                <a:solidFill>
                  <a:srgbClr val="FF0000"/>
                </a:solidFill>
              </a:rPr>
              <a:t> komt online op een nieuwe pagina “</a:t>
            </a:r>
            <a:r>
              <a:rPr lang="nl-NL" err="1">
                <a:solidFill>
                  <a:srgbClr val="FF0000"/>
                </a:solidFill>
              </a:rPr>
              <a:t>sneltesten</a:t>
            </a:r>
            <a:r>
              <a:rPr lang="nl-NL">
                <a:solidFill>
                  <a:srgbClr val="FF0000"/>
                </a:solidFill>
              </a:rPr>
              <a:t>” van Onderwijs. Ook de </a:t>
            </a:r>
            <a:r>
              <a:rPr lang="nl-NL" err="1">
                <a:solidFill>
                  <a:srgbClr val="FF0000"/>
                </a:solidFill>
              </a:rPr>
              <a:t>FAQs</a:t>
            </a:r>
            <a:r>
              <a:rPr lang="nl-NL">
                <a:solidFill>
                  <a:srgbClr val="FF0000"/>
                </a:solidFill>
              </a:rPr>
              <a:t> bij Departement Onderwijs zijn aangevuld.</a:t>
            </a:r>
          </a:p>
          <a:p>
            <a:pPr marL="0" indent="0">
              <a:buNone/>
            </a:pPr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 sz="1900">
                <a:solidFill>
                  <a:srgbClr val="FF0000"/>
                </a:solidFill>
              </a:rPr>
              <a:t>https://onderwijs.vlaanderen.be/nl/coronamaatregelen-informatie-voor-scholen</a:t>
            </a:r>
            <a:endParaRPr lang="nl-BE" sz="1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1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Opstart : Doel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Aanvullend en samen sporen op andere strategieën </a:t>
            </a:r>
            <a:br>
              <a:rPr lang="nl-BE"/>
            </a:br>
            <a:r>
              <a:rPr lang="nl-BE"/>
              <a:t>Doel van de </a:t>
            </a:r>
            <a:r>
              <a:rPr lang="nl-BE" err="1"/>
              <a:t>sneltest</a:t>
            </a:r>
            <a:r>
              <a:rPr lang="nl-BE"/>
              <a:t> = de snelste zijn , want besmettingen gebeuren in het begin </a:t>
            </a:r>
          </a:p>
          <a:p>
            <a:r>
              <a:rPr lang="nl-BE" err="1"/>
              <a:t>Cfr</a:t>
            </a:r>
            <a:r>
              <a:rPr lang="nl-BE"/>
              <a:t> </a:t>
            </a:r>
            <a:r>
              <a:rPr lang="nl-BE" err="1"/>
              <a:t>webinar</a:t>
            </a:r>
            <a:r>
              <a:rPr lang="nl-BE"/>
              <a:t>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75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Opstart : Doelgroep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495119"/>
            <a:ext cx="11323320" cy="468184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l-BE"/>
              <a:t>Doelgroep </a:t>
            </a:r>
            <a:r>
              <a:rPr lang="nl-BE" err="1"/>
              <a:t>sneltesten</a:t>
            </a:r>
            <a:r>
              <a:rPr lang="nl-BE"/>
              <a:t>  : </a:t>
            </a:r>
            <a:endParaRPr lang="nl-NL"/>
          </a:p>
          <a:p>
            <a:pPr lvl="1">
              <a:buFont typeface="Wingdings"/>
              <a:buChar char="Ø"/>
            </a:pPr>
            <a:r>
              <a:rPr lang="nl-BE" sz="2800"/>
              <a:t>HRC leerlingen </a:t>
            </a:r>
            <a:endParaRPr lang="nl-NL" sz="2800"/>
          </a:p>
          <a:p>
            <a:pPr lvl="1">
              <a:buFont typeface="Wingdings"/>
              <a:buChar char="Ø"/>
            </a:pPr>
            <a:r>
              <a:rPr lang="nl-BE" sz="2800"/>
              <a:t>HRC schoolpersoneel : moet nog verduidelijkt worden </a:t>
            </a:r>
            <a:endParaRPr lang="nl-BE"/>
          </a:p>
          <a:p>
            <a:pPr>
              <a:buFont typeface="Arial"/>
              <a:buChar char="•"/>
            </a:pPr>
            <a:r>
              <a:rPr lang="nl-BE"/>
              <a:t>In geval van vermoeden van cluster : </a:t>
            </a:r>
          </a:p>
          <a:p>
            <a:pPr lvl="1">
              <a:buFont typeface="Wingdings"/>
              <a:buChar char="Ø"/>
            </a:pPr>
            <a:r>
              <a:rPr lang="nl-BE" sz="2800"/>
              <a:t>Overleg met M </a:t>
            </a:r>
            <a:r>
              <a:rPr lang="nl-BE" sz="2800" err="1"/>
              <a:t>spoc</a:t>
            </a:r>
            <a:r>
              <a:rPr lang="nl-BE" sz="2800"/>
              <a:t> – ev. advies team Infectieziektebestrijding AZG</a:t>
            </a:r>
          </a:p>
          <a:p>
            <a:pPr lvl="1">
              <a:buFont typeface="Wingdings"/>
              <a:buChar char="Ø"/>
            </a:pPr>
            <a:r>
              <a:rPr lang="nl-BE" sz="2800"/>
              <a:t>Mogelijkheid om te laten testen door mobiele teams : </a:t>
            </a:r>
          </a:p>
          <a:p>
            <a:pPr lvl="2">
              <a:buFont typeface="Wingdings"/>
              <a:buChar char="q"/>
            </a:pPr>
            <a:r>
              <a:rPr lang="nl-BE" sz="2800"/>
              <a:t>UZA :  Antwerpen – Limburg ?  </a:t>
            </a:r>
          </a:p>
          <a:p>
            <a:pPr lvl="2">
              <a:buFont typeface="Wingdings"/>
              <a:buChar char="q"/>
            </a:pPr>
            <a:r>
              <a:rPr lang="nl-BE" sz="2800"/>
              <a:t>UZ Gent : West en Oost Vlaanderen : nog niet van start </a:t>
            </a:r>
          </a:p>
          <a:p>
            <a:pPr lvl="2">
              <a:buFont typeface="Wingdings"/>
              <a:buChar char="q"/>
            </a:pPr>
            <a:r>
              <a:rPr lang="nl-BE" sz="2800"/>
              <a:t>KU Leuven : Brabant – Limburg? : nog niet van start 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95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>
            <a:extLst>
              <a:ext uri="{FF2B5EF4-FFF2-40B4-BE49-F238E27FC236}">
                <a16:creationId xmlns:a16="http://schemas.microsoft.com/office/drawing/2014/main" id="{444E7C07-D6ED-4B07-B84D-48961954E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45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Opstart : samenwerking ELZ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l-BE"/>
              <a:t>Waardevolle partner</a:t>
            </a:r>
          </a:p>
          <a:p>
            <a:pPr>
              <a:buFont typeface="Arial"/>
              <a:buChar char="•"/>
            </a:pPr>
            <a:r>
              <a:rPr lang="nl-BE"/>
              <a:t>Voordeel voor verdere samenwerking :</a:t>
            </a:r>
          </a:p>
          <a:p>
            <a:pPr lvl="1">
              <a:buFont typeface="Wingdings"/>
              <a:buChar char="Ø"/>
            </a:pPr>
            <a:r>
              <a:rPr lang="nl-BE" sz="2800"/>
              <a:t>Voor positieve communicatie met de huisartsen omdat ELZ goede contacten heeft met de huisartsen.</a:t>
            </a:r>
          </a:p>
          <a:p>
            <a:pPr lvl="1">
              <a:buFont typeface="Wingdings"/>
              <a:buChar char="Ø"/>
            </a:pPr>
            <a:r>
              <a:rPr lang="nl-BE" sz="2800"/>
              <a:t>Voor duidelijke communicatie met de </a:t>
            </a:r>
            <a:r>
              <a:rPr lang="nl-BE" sz="2800" err="1"/>
              <a:t>MSpoc</a:t>
            </a:r>
            <a:r>
              <a:rPr lang="nl-BE" sz="2800"/>
              <a:t> , zodat de </a:t>
            </a:r>
            <a:r>
              <a:rPr lang="nl-BE" sz="2800" err="1"/>
              <a:t>MSpoc</a:t>
            </a:r>
            <a:r>
              <a:rPr lang="nl-BE" sz="2800"/>
              <a:t> duidelijk weet wat de grenzen zijn van het project.</a:t>
            </a:r>
            <a:br>
              <a:rPr lang="nl-BE" sz="2800"/>
            </a:br>
            <a:r>
              <a:rPr lang="nl-BE" sz="2800" err="1"/>
              <a:t>Ev</a:t>
            </a:r>
            <a:r>
              <a:rPr lang="nl-BE" sz="2800"/>
              <a:t> kan </a:t>
            </a:r>
            <a:r>
              <a:rPr lang="nl-BE" sz="2800" err="1"/>
              <a:t>MSpoc</a:t>
            </a:r>
            <a:r>
              <a:rPr lang="nl-BE" sz="2800"/>
              <a:t> ook helpen met samenwerking met locatie.</a:t>
            </a:r>
          </a:p>
          <a:p>
            <a:pPr>
              <a:buFont typeface="Arial"/>
              <a:buChar char="•"/>
            </a:pPr>
            <a:r>
              <a:rPr lang="nl-BE"/>
              <a:t>Neveneffecten :  elkaar beter kennen in het Netwerk komt op andere momenten zeer goed uit.   </a:t>
            </a:r>
          </a:p>
          <a:p>
            <a:pPr marL="11430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76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Opstart : Capaciteit Rode Kruis vrijwilligers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/>
              <a:t>- Essentieel bij het </a:t>
            </a:r>
            <a:r>
              <a:rPr lang="nl-BE" err="1"/>
              <a:t>recruteren</a:t>
            </a:r>
            <a:r>
              <a:rPr lang="nl-BE"/>
              <a:t> van vrijwilligers is het kennen van de locatie</a:t>
            </a:r>
            <a:br>
              <a:rPr lang="nl-BE"/>
            </a:br>
            <a:r>
              <a:rPr lang="nl-BE"/>
              <a:t>  en dan wie wanneer start.</a:t>
            </a:r>
            <a:endParaRPr lang="nl-NL"/>
          </a:p>
          <a:p>
            <a:pPr marL="114300" indent="0">
              <a:buNone/>
            </a:pPr>
            <a:r>
              <a:rPr lang="nl-BE"/>
              <a:t>- Het Rode Kruis plant nog een oproep naar de burgers.</a:t>
            </a:r>
          </a:p>
          <a:p>
            <a:pPr marL="114300" indent="0">
              <a:buNone/>
            </a:pPr>
            <a:r>
              <a:rPr lang="nl-BE"/>
              <a:t>- Het Rode Kruis is bezig met </a:t>
            </a:r>
            <a:r>
              <a:rPr lang="nl-BE" err="1"/>
              <a:t>recrutering</a:t>
            </a:r>
            <a:r>
              <a:rPr lang="nl-BE"/>
              <a:t> en deed   oproep  naar alle  rode  Kruisvrijwilligers voor het volgen van de </a:t>
            </a:r>
            <a:r>
              <a:rPr lang="nl-BE" err="1"/>
              <a:t>elearning</a:t>
            </a:r>
            <a:r>
              <a:rPr lang="nl-BE"/>
              <a:t>.</a:t>
            </a:r>
          </a:p>
          <a:p>
            <a:pPr marL="114300" indent="0">
              <a:buNone/>
            </a:pPr>
            <a:r>
              <a:rPr lang="nl-BE"/>
              <a:t>- Op heden hebben 603 mensen de </a:t>
            </a:r>
            <a:r>
              <a:rPr lang="nl-BE" err="1"/>
              <a:t>elearning</a:t>
            </a:r>
            <a:r>
              <a:rPr lang="nl-BE"/>
              <a:t> gevolgd, waarvan 410 </a:t>
            </a:r>
            <a:br>
              <a:rPr lang="nl-BE"/>
            </a:br>
            <a:r>
              <a:rPr lang="nl-BE"/>
              <a:t>zich aangemeld hebben op het platform. </a:t>
            </a:r>
            <a:br>
              <a:rPr lang="nl-BE"/>
            </a:br>
            <a:r>
              <a:rPr lang="nl-BE"/>
              <a:t> </a:t>
            </a:r>
            <a:br>
              <a:rPr lang="nl-BE"/>
            </a:br>
            <a:endParaRPr lang="nl-BE"/>
          </a:p>
          <a:p>
            <a:pPr marL="114300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06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Opstart : opvragen gegevens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/>
              <a:t>- Het opvragen van gegeven voor de opstart </a:t>
            </a:r>
            <a:r>
              <a:rPr lang="nl-BE" err="1"/>
              <a:t>sneltesten</a:t>
            </a:r>
            <a:r>
              <a:rPr lang="nl-BE"/>
              <a:t> gebeurde via een</a:t>
            </a:r>
            <a:br>
              <a:rPr lang="nl-BE"/>
            </a:br>
            <a:r>
              <a:rPr lang="nl-BE"/>
              <a:t>  </a:t>
            </a:r>
            <a:r>
              <a:rPr lang="nl-BE" err="1"/>
              <a:t>eform</a:t>
            </a:r>
            <a:r>
              <a:rPr lang="nl-BE"/>
              <a:t> waarvoor dank om dit in te vullen !</a:t>
            </a:r>
            <a:br>
              <a:rPr lang="nl-BE"/>
            </a:br>
            <a:r>
              <a:rPr lang="nl-BE"/>
              <a:t>  De update kan hier echter NIET verder ingevuld worden, en het </a:t>
            </a:r>
            <a:br>
              <a:rPr lang="nl-BE"/>
            </a:br>
            <a:r>
              <a:rPr lang="nl-BE"/>
              <a:t>   </a:t>
            </a:r>
            <a:r>
              <a:rPr lang="nl-BE" err="1"/>
              <a:t>eform</a:t>
            </a:r>
            <a:r>
              <a:rPr lang="nl-BE"/>
              <a:t> wordt dan ook afgesloten. </a:t>
            </a:r>
          </a:p>
          <a:p>
            <a:pPr marL="114300" indent="0">
              <a:buNone/>
            </a:pPr>
            <a:r>
              <a:rPr lang="nl-BE"/>
              <a:t>- Er is een bericht op het </a:t>
            </a:r>
            <a:r>
              <a:rPr lang="nl-BE" err="1"/>
              <a:t>contacttracing</a:t>
            </a:r>
            <a:r>
              <a:rPr lang="nl-BE"/>
              <a:t> forum , </a:t>
            </a:r>
            <a:r>
              <a:rPr lang="nl-BE" err="1"/>
              <a:t>sneltesten</a:t>
            </a:r>
            <a:r>
              <a:rPr lang="nl-BE"/>
              <a:t>, om de </a:t>
            </a:r>
            <a:br>
              <a:rPr lang="nl-BE"/>
            </a:br>
            <a:r>
              <a:rPr lang="nl-BE"/>
              <a:t>   de update door te geven van uw Schakelaar. 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03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Opstart : recente update draaiboek Dep Onderwijs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/>
              <a:t>Nieuwe versie draaiboek Departement Onderwijs 12.01.2021</a:t>
            </a:r>
            <a:endParaRPr lang="nl-NL"/>
          </a:p>
          <a:p>
            <a:pPr marL="114300" indent="0">
              <a:buNone/>
            </a:pPr>
            <a:r>
              <a:rPr lang="nl-NL"/>
              <a:t>Recentste wijzigingen : </a:t>
            </a:r>
          </a:p>
          <a:p>
            <a:pPr>
              <a:buNone/>
            </a:pPr>
            <a:r>
              <a:rPr lang="nl-BE"/>
              <a:t>Inhoudelijk is er niet zoveel gewijzigd:</a:t>
            </a:r>
            <a:r>
              <a:rPr lang="nl-NL"/>
              <a:t> - </a:t>
            </a:r>
          </a:p>
          <a:p>
            <a:pPr>
              <a:buFont typeface="Arial"/>
              <a:buChar char="•"/>
            </a:pPr>
            <a:r>
              <a:rPr lang="nl-BE"/>
              <a:t>Er zal gewerkt worden met de planningstool</a:t>
            </a:r>
            <a:r>
              <a:rPr lang="nl-NL"/>
              <a:t> </a:t>
            </a:r>
          </a:p>
          <a:p>
            <a:pPr indent="-457200">
              <a:buFont typeface="Arial"/>
              <a:buChar char="•"/>
            </a:pPr>
            <a:r>
              <a:rPr lang="nl-BE"/>
              <a:t>Bevestiging van de verzekering van alle </a:t>
            </a:r>
            <a:r>
              <a:rPr lang="nl-BE" err="1"/>
              <a:t>CLB’s</a:t>
            </a:r>
            <a:r>
              <a:rPr lang="nl-NL"/>
              <a:t> </a:t>
            </a:r>
          </a:p>
          <a:p>
            <a:pPr indent="-457200">
              <a:buFont typeface="Arial"/>
              <a:buChar char="•"/>
            </a:pPr>
            <a:r>
              <a:rPr lang="nl-BE"/>
              <a:t>In de bijlagen:</a:t>
            </a:r>
            <a:r>
              <a:rPr lang="nl-NL"/>
              <a:t> </a:t>
            </a:r>
          </a:p>
          <a:p>
            <a:pPr marL="1200150" lvl="1" indent="-285750"/>
            <a:r>
              <a:rPr lang="nl-BE"/>
              <a:t>in handleiding en de </a:t>
            </a:r>
            <a:r>
              <a:rPr lang="nl-BE" err="1"/>
              <a:t>risico-analyse</a:t>
            </a:r>
            <a:r>
              <a:rPr lang="nl-BE"/>
              <a:t> is de stockage- en gebruikstemperatuur toegevoegd (zoals aangeraden door de fabrikant)</a:t>
            </a:r>
            <a:r>
              <a:rPr lang="nl-NL"/>
              <a:t> </a:t>
            </a:r>
          </a:p>
          <a:p>
            <a:pPr marL="114300" indent="0">
              <a:buNone/>
            </a:pPr>
            <a:endParaRPr lang="nl-NL"/>
          </a:p>
          <a:p>
            <a:pPr marL="114300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048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C678E-7B4D-4DD8-9738-44EF9B0E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Opvolging </a:t>
            </a:r>
            <a:r>
              <a:rPr lang="nl-BE" err="1"/>
              <a:t>webinar</a:t>
            </a:r>
            <a:r>
              <a:rPr lang="nl-BE"/>
              <a:t> praktijkopleiding</a:t>
            </a:r>
          </a:p>
        </p:txBody>
      </p:sp>
    </p:spTree>
    <p:extLst>
      <p:ext uri="{BB962C8B-B14F-4D97-AF65-F5344CB8AC3E}">
        <p14:creationId xmlns:p14="http://schemas.microsoft.com/office/powerpoint/2010/main" val="372979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Vragen </a:t>
            </a:r>
            <a:r>
              <a:rPr lang="nl-BE" err="1"/>
              <a:t>ivm</a:t>
            </a:r>
            <a:r>
              <a:rPr lang="nl-BE"/>
              <a:t> praktijkopleiding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Doelgroep </a:t>
            </a:r>
            <a:r>
              <a:rPr lang="nl-BE" err="1"/>
              <a:t>sneltesten</a:t>
            </a:r>
            <a:r>
              <a:rPr lang="nl-BE"/>
              <a:t> : naast HR leerlingen, enkel schoolpersoneel, geen derden, dus geen logopedisten , …</a:t>
            </a:r>
          </a:p>
          <a:p>
            <a:r>
              <a:rPr lang="nl-BE"/>
              <a:t>Beschermingsmaterialen : duidelijke afspraken met Rode Kruis noodzakelijk, ook bij interne opleidingen – Rode Kruis levert alle beschermingsmaterialen op bestelling !  </a:t>
            </a:r>
          </a:p>
          <a:p>
            <a:r>
              <a:rPr lang="nl-BE"/>
              <a:t>Volgorde uitdoen </a:t>
            </a:r>
            <a:r>
              <a:rPr lang="nl-BE" err="1"/>
              <a:t>PBM's</a:t>
            </a:r>
            <a:r>
              <a:rPr lang="nl-BE"/>
              <a:t> - info volgt </a:t>
            </a:r>
          </a:p>
          <a:p>
            <a:r>
              <a:rPr lang="nl-BE"/>
              <a:t>Filmpje Rode Kruis   </a:t>
            </a:r>
            <a:r>
              <a:rPr lang="nl-BE">
                <a:hlinkClick r:id="rId2"/>
              </a:rPr>
              <a:t>RKV-Sneltests-V3.mp4 - pCloud</a:t>
            </a:r>
            <a:r>
              <a:rPr lang="nl-BE"/>
              <a:t> </a:t>
            </a:r>
          </a:p>
          <a:p>
            <a:r>
              <a:rPr lang="nl-BE"/>
              <a:t>Aandachtspunt : Rode Kruisvrijwilliger mag geen resultaten doorgeven aan de cliënt. 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905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14970-B7D7-42DF-BD75-9F733AE1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Fase 3: situering op tijdslijn &amp;</a:t>
            </a:r>
            <a:br>
              <a:rPr lang="nl-BE"/>
            </a:br>
            <a:r>
              <a:rPr lang="nl-BE"/>
              <a:t>stand van zaken</a:t>
            </a:r>
          </a:p>
        </p:txBody>
      </p:sp>
    </p:spTree>
    <p:extLst>
      <p:ext uri="{BB962C8B-B14F-4D97-AF65-F5344CB8AC3E}">
        <p14:creationId xmlns:p14="http://schemas.microsoft.com/office/powerpoint/2010/main" val="4070967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83E68-8E05-4206-BD4F-BAA5467F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Fase 3: situering op de tijdslijn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F11220-F97D-48D9-8D87-D134A9899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819774"/>
              </p:ext>
            </p:extLst>
          </p:nvPr>
        </p:nvGraphicFramePr>
        <p:xfrm>
          <a:off x="301823" y="1790183"/>
          <a:ext cx="113233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23F247-3716-4F91-B4F0-4B8DB549EB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8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8A5C6-248E-4BBB-9914-6F318171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85" y="2940852"/>
            <a:ext cx="11247120" cy="2852737"/>
          </a:xfrm>
        </p:spPr>
        <p:txBody>
          <a:bodyPr/>
          <a:lstStyle/>
          <a:p>
            <a:r>
              <a:rPr lang="nl-BE"/>
              <a:t>Stand van zaken flowchart planningstool – activatiecode -  registratie  </a:t>
            </a:r>
            <a:br>
              <a:rPr lang="nl-BE"/>
            </a:br>
            <a:br>
              <a:rPr lang="nl-BE"/>
            </a:br>
            <a:br>
              <a:rPr lang="nl-BE"/>
            </a:br>
            <a:r>
              <a:rPr lang="nl-BE"/>
              <a:t>Greta </a:t>
            </a:r>
            <a:r>
              <a:rPr lang="nl-BE" err="1"/>
              <a:t>Clarebout</a:t>
            </a:r>
            <a:r>
              <a:rPr lang="nl-BE"/>
              <a:t> – Hilde </a:t>
            </a:r>
            <a:r>
              <a:rPr lang="nl-BE" err="1"/>
              <a:t>Denys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13373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DD275081-7A99-431A-95A3-5D2A7A66C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8" y="966798"/>
            <a:ext cx="10546855" cy="63761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00" y="222250"/>
            <a:ext cx="11323320" cy="754063"/>
          </a:xfrm>
        </p:spPr>
        <p:txBody>
          <a:bodyPr/>
          <a:lstStyle/>
          <a:p>
            <a:r>
              <a:rPr lang="nl-BE"/>
              <a:t>Flowchart (Greta)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8581" y="751873"/>
            <a:ext cx="5798820" cy="4351338"/>
          </a:xfrm>
        </p:spPr>
        <p:txBody>
          <a:bodyPr/>
          <a:lstStyle/>
          <a:p>
            <a:pPr marL="11430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74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C41ED-8FFF-46E3-994E-1B016D98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4393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LARS / AFSPRAKENTOOL/ REGISTRATIETOOL (Hilde)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30</a:t>
            </a:fld>
            <a:endParaRPr lang="nl-BE"/>
          </a:p>
        </p:txBody>
      </p:sp>
      <p:pic>
        <p:nvPicPr>
          <p:cNvPr id="5" name="Afbeelding 5" descr="Afbeelding met persoon, person, vasthouden, gebruiken&#10;&#10;Automatisch gegenereerde beschrijving">
            <a:extLst>
              <a:ext uri="{FF2B5EF4-FFF2-40B4-BE49-F238E27FC236}">
                <a16:creationId xmlns:a16="http://schemas.microsoft.com/office/drawing/2014/main" id="{20658915-02DC-47D3-870D-66EB182A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0" y="1240850"/>
            <a:ext cx="7572934" cy="4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4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414B5-39E2-4FE5-B475-56B6102F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Kijk je ook even naar de Lars pagina’s?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9F68BC-AD86-409C-A77E-BB5FE5A3B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Mededelingen</a:t>
            </a:r>
          </a:p>
          <a:p>
            <a:r>
              <a:rPr lang="nl-NL"/>
              <a:t>Webinar 20 januari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4D18B7-0B15-4A18-B558-0D295035AD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22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304CD13-6567-4B43-8E7F-5E7E03E8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01785B-E91E-415E-B74D-895D7AC36BE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448800" y="636270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32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71DA00-4FB5-4B80-855E-AFB1769E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087CC492-8FD9-42BC-BD49-5908FD593F3D}"/>
              </a:ext>
            </a:extLst>
          </p:cNvPr>
          <p:cNvSpPr/>
          <p:nvPr/>
        </p:nvSpPr>
        <p:spPr>
          <a:xfrm>
            <a:off x="0" y="3826940"/>
            <a:ext cx="2109996" cy="8931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6FE560E-4981-423A-B269-523792B0AE79}"/>
              </a:ext>
            </a:extLst>
          </p:cNvPr>
          <p:cNvSpPr/>
          <p:nvPr/>
        </p:nvSpPr>
        <p:spPr>
          <a:xfrm>
            <a:off x="5938604" y="4273507"/>
            <a:ext cx="2109996" cy="8931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025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 de </a:t>
            </a:r>
            <a:r>
              <a:rPr lang="nl-BE" err="1"/>
              <a:t>sneltest</a:t>
            </a:r>
            <a:r>
              <a:rPr lang="nl-BE"/>
              <a:t> : CLB 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440035"/>
            <a:ext cx="11323320" cy="473692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l-BE"/>
              <a:t>Ontvangen van resultaten </a:t>
            </a:r>
            <a:r>
              <a:rPr lang="nl-BE" err="1"/>
              <a:t>sneltest</a:t>
            </a:r>
            <a:r>
              <a:rPr lang="nl-BE"/>
              <a:t> : zullen overzichtelijk in Lars worden weergegeven (niet zoeken in lange lijsten ) </a:t>
            </a:r>
            <a:br>
              <a:rPr lang="nl-BE"/>
            </a:br>
            <a:endParaRPr lang="nl-BE"/>
          </a:p>
          <a:p>
            <a:pPr>
              <a:buFont typeface="Arial"/>
              <a:buChar char="•"/>
            </a:pPr>
            <a:r>
              <a:rPr lang="nl-BE"/>
              <a:t>Verwittiging resultaten van de </a:t>
            </a:r>
            <a:r>
              <a:rPr lang="nl-BE" err="1"/>
              <a:t>sneltest</a:t>
            </a:r>
            <a:r>
              <a:rPr lang="nl-BE"/>
              <a:t> aan de cliënt </a:t>
            </a:r>
            <a:endParaRPr lang="nl-NL" err="1"/>
          </a:p>
          <a:p>
            <a:pPr>
              <a:buFont typeface="Wingdings"/>
              <a:buChar char="Ø"/>
            </a:pPr>
            <a:r>
              <a:rPr lang="nl-BE"/>
              <a:t>Indien negatieve </a:t>
            </a:r>
            <a:r>
              <a:rPr lang="nl-BE" err="1"/>
              <a:t>sneltest</a:t>
            </a:r>
            <a:r>
              <a:rPr lang="nl-BE"/>
              <a:t> : </a:t>
            </a:r>
          </a:p>
          <a:p>
            <a:pPr>
              <a:buFont typeface="Wingdings"/>
              <a:buChar char="q"/>
            </a:pPr>
            <a:r>
              <a:rPr lang="nl-BE"/>
              <a:t>A</a:t>
            </a:r>
            <a:r>
              <a:rPr lang="nl-BE" sz="2400"/>
              <a:t>utomatische SMS naar cliënten die negatieve </a:t>
            </a:r>
            <a:r>
              <a:rPr lang="nl-BE" sz="2400" err="1"/>
              <a:t>sneltest</a:t>
            </a:r>
            <a:r>
              <a:rPr lang="nl-BE" sz="2400"/>
              <a:t> hebben (over 1 à2 weken)</a:t>
            </a:r>
            <a:endParaRPr lang="nl-NL" sz="2400"/>
          </a:p>
          <a:p>
            <a:pPr>
              <a:buFont typeface="Wingdings"/>
              <a:buChar char="q"/>
            </a:pPr>
            <a:r>
              <a:rPr lang="nl-BE" sz="2400"/>
              <a:t>Automatische SMS code PCR test</a:t>
            </a:r>
          </a:p>
          <a:p>
            <a:pPr>
              <a:buFont typeface="Wingdings"/>
              <a:buChar char="Ø"/>
            </a:pPr>
            <a:r>
              <a:rPr lang="nl-BE"/>
              <a:t>Indien positieve </a:t>
            </a:r>
            <a:r>
              <a:rPr lang="nl-BE" err="1"/>
              <a:t>sneltest</a:t>
            </a:r>
            <a:r>
              <a:rPr lang="nl-BE"/>
              <a:t> : </a:t>
            </a:r>
          </a:p>
          <a:p>
            <a:pPr>
              <a:buFont typeface="Wingdings"/>
              <a:buChar char="Ø"/>
            </a:pPr>
            <a:r>
              <a:rPr lang="nl-BE" sz="2400"/>
              <a:t>CLB belt op</a:t>
            </a:r>
          </a:p>
          <a:p>
            <a:pPr>
              <a:buFont typeface="Wingdings"/>
              <a:buChar char="q"/>
            </a:pPr>
            <a:r>
              <a:rPr lang="nl-BE" sz="2400"/>
              <a:t> Binnen de 24 u </a:t>
            </a:r>
            <a:r>
              <a:rPr lang="nl-BE" sz="2400" err="1"/>
              <a:t>annulatie</a:t>
            </a:r>
            <a:r>
              <a:rPr lang="nl-BE" sz="2400"/>
              <a:t> PCR test</a:t>
            </a:r>
          </a:p>
          <a:p>
            <a:pPr marL="114300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336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 de </a:t>
            </a:r>
            <a:r>
              <a:rPr lang="nl-BE" err="1"/>
              <a:t>sneltest</a:t>
            </a:r>
            <a:r>
              <a:rPr lang="nl-BE"/>
              <a:t> : CLB 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l-BE"/>
              <a:t>Nieuwe </a:t>
            </a:r>
            <a:r>
              <a:rPr lang="nl-BE" err="1"/>
              <a:t>contacttracing</a:t>
            </a:r>
            <a:r>
              <a:rPr lang="nl-BE"/>
              <a:t> indien :</a:t>
            </a:r>
            <a:endParaRPr lang="nl-NL"/>
          </a:p>
          <a:p>
            <a:pPr marL="571500" indent="-457200">
              <a:buFont typeface="Wingdings"/>
              <a:buChar char="Ø"/>
            </a:pPr>
            <a:r>
              <a:rPr lang="nl-BE"/>
              <a:t>Positieve </a:t>
            </a:r>
            <a:r>
              <a:rPr lang="nl-BE" err="1"/>
              <a:t>sneltest</a:t>
            </a:r>
            <a:endParaRPr lang="nl-BE"/>
          </a:p>
          <a:p>
            <a:pPr marL="571500" indent="-457200">
              <a:buFont typeface="Wingdings"/>
              <a:buChar char="Ø"/>
            </a:pPr>
            <a:r>
              <a:rPr lang="nl-BE"/>
              <a:t>Negatieve </a:t>
            </a:r>
            <a:r>
              <a:rPr lang="nl-BE" err="1"/>
              <a:t>sneltest</a:t>
            </a:r>
            <a:r>
              <a:rPr lang="nl-BE"/>
              <a:t> + positieve PCR test op dag 7</a:t>
            </a:r>
          </a:p>
          <a:p>
            <a:pPr marL="114300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4311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19C38-D51E-44E5-988C-7CC1E182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4163715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Communicatie HRC : infobrieven 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/>
              <a:t>-  Infobrief </a:t>
            </a:r>
            <a:r>
              <a:rPr lang="nl-BE" err="1"/>
              <a:t>sneltest</a:t>
            </a:r>
            <a:r>
              <a:rPr lang="nl-BE"/>
              <a:t> en infobrief HR : 1 brief of aanvankelijk nog 2 brieven</a:t>
            </a:r>
          </a:p>
          <a:p>
            <a:pPr marL="114300" indent="0">
              <a:buNone/>
            </a:pPr>
            <a:r>
              <a:rPr lang="nl-BE"/>
              <a:t>   Infobrief </a:t>
            </a:r>
            <a:r>
              <a:rPr lang="nl-BE" err="1"/>
              <a:t>sneltest</a:t>
            </a:r>
            <a:r>
              <a:rPr lang="nl-BE"/>
              <a:t> : zie coronawebsite </a:t>
            </a:r>
          </a:p>
          <a:p>
            <a:pPr marL="114300" indent="0">
              <a:buNone/>
            </a:pPr>
            <a:r>
              <a:rPr lang="nl-BE"/>
              <a:t>-  Infobrief na de </a:t>
            </a:r>
            <a:r>
              <a:rPr lang="nl-BE" err="1"/>
              <a:t>sneltest</a:t>
            </a:r>
            <a:r>
              <a:rPr lang="nl-BE"/>
              <a:t> : zie coronawebsite </a:t>
            </a:r>
          </a:p>
          <a:p>
            <a:pPr marL="114300" indent="0">
              <a:buNone/>
            </a:pPr>
            <a:endParaRPr lang="nl-BE"/>
          </a:p>
          <a:p>
            <a:pPr marL="114300" indent="0">
              <a:buNone/>
            </a:pPr>
            <a:endParaRPr lang="nl-NL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994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Communicatie HRC : infobrieven anderstaligen 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/>
              <a:t>- Strategie </a:t>
            </a:r>
            <a:endParaRPr lang="nl-NL"/>
          </a:p>
          <a:p>
            <a:pPr>
              <a:buFont typeface="Wingdings"/>
              <a:buChar char="Ø"/>
            </a:pPr>
            <a:r>
              <a:rPr lang="nl-BE"/>
              <a:t> vertaalde brieven bij integratie en inburgering aangevraagd</a:t>
            </a:r>
            <a:endParaRPr lang="nl-NL"/>
          </a:p>
          <a:p>
            <a:pPr>
              <a:buFont typeface="Wingdings"/>
              <a:buChar char="Ø"/>
            </a:pPr>
            <a:r>
              <a:rPr lang="nl-BE"/>
              <a:t> In bepaalde steden bv Gent : Hulp via stadsloketten </a:t>
            </a:r>
          </a:p>
          <a:p>
            <a:pPr>
              <a:buFont typeface="Wingdings"/>
              <a:buChar char="Ø"/>
            </a:pPr>
            <a:endParaRPr lang="nl-BE"/>
          </a:p>
          <a:p>
            <a:pPr marL="114300" indent="0">
              <a:buNone/>
            </a:pPr>
            <a:r>
              <a:rPr lang="nl-BE"/>
              <a:t>- Bijkomende info corona </a:t>
            </a:r>
            <a:r>
              <a:rPr lang="nl-BE" err="1"/>
              <a:t>ivm</a:t>
            </a:r>
            <a:r>
              <a:rPr lang="nl-BE"/>
              <a:t> preventie en maatregelen : </a:t>
            </a:r>
            <a:br>
              <a:rPr lang="nl-BE"/>
            </a:br>
            <a:r>
              <a:rPr lang="nl-BE">
                <a:hlinkClick r:id="rId2"/>
              </a:rPr>
              <a:t>Coronavirus: meertalige informatie - Agentschap Integratie en Inburgering (integratie-inburgering.be)</a:t>
            </a:r>
            <a:endParaRPr lang="nl-BE"/>
          </a:p>
          <a:p>
            <a:pPr marL="114300" indent="0">
              <a:buNone/>
            </a:pPr>
            <a:endParaRPr lang="nl-BE"/>
          </a:p>
          <a:p>
            <a:pPr marL="114300" indent="0">
              <a:buNone/>
            </a:pPr>
            <a:endParaRPr lang="nl-BE"/>
          </a:p>
          <a:p>
            <a:pPr marL="114300" indent="0">
              <a:buNone/>
            </a:pPr>
            <a:endParaRPr lang="nl-BE"/>
          </a:p>
          <a:p>
            <a:pPr marL="114300" indent="0">
              <a:buNone/>
            </a:pPr>
            <a:endParaRPr lang="nl-NL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238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Communicatie scholen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Webpagina departement Onderwijs : </a:t>
            </a:r>
          </a:p>
          <a:p>
            <a:pPr>
              <a:buFont typeface="Wingdings"/>
              <a:buChar char="Ø"/>
            </a:pPr>
            <a:r>
              <a:rPr lang="nl-BE"/>
              <a:t>Info voor de school en ouders  </a:t>
            </a:r>
            <a:r>
              <a:rPr lang="nl-BE" sz="2000">
                <a:hlinkClick r:id="rId2"/>
              </a:rPr>
              <a:t>https://onderwijs.vlaanderen.be/nl/sneltesten-corona</a:t>
            </a:r>
          </a:p>
          <a:p>
            <a:pPr>
              <a:buFont typeface="Wingdings"/>
              <a:buChar char="Ø"/>
            </a:pPr>
            <a:r>
              <a:rPr lang="nl-BE"/>
              <a:t>FAQ : </a:t>
            </a:r>
            <a:r>
              <a:rPr lang="nl-BE" sz="2000">
                <a:hlinkClick r:id="rId3"/>
              </a:rPr>
              <a:t>https://onderwijs.vlaanderen.be/nl/coronamaatregelen-informatie-voor-scholen</a:t>
            </a:r>
            <a:br>
              <a:rPr lang="nl-BE" sz="2000"/>
            </a:br>
            <a:endParaRPr lang="nl-BE" sz="2000"/>
          </a:p>
          <a:p>
            <a:pPr marL="114300" indent="0">
              <a:buNone/>
            </a:pPr>
            <a:r>
              <a:rPr lang="nl-BE"/>
              <a:t>-  Schooldirect : kort artikel , wordt volgende week gepubliceerd </a:t>
            </a:r>
          </a:p>
          <a:p>
            <a:pPr marL="114300" indent="0">
              <a:buNone/>
            </a:pPr>
            <a:r>
              <a:rPr lang="nl-BE"/>
              <a:t>-  Belang van duidelijkheid </a:t>
            </a:r>
            <a:r>
              <a:rPr lang="nl-BE" err="1"/>
              <a:t>sneltesten</a:t>
            </a:r>
            <a:r>
              <a:rPr lang="nl-BE"/>
              <a:t> </a:t>
            </a:r>
            <a:r>
              <a:rPr lang="nl-BE" err="1"/>
              <a:t>nav</a:t>
            </a:r>
            <a:r>
              <a:rPr lang="nl-BE"/>
              <a:t> HRC </a:t>
            </a:r>
            <a:r>
              <a:rPr lang="nl-BE" err="1"/>
              <a:t>contacttracing</a:t>
            </a:r>
            <a:r>
              <a:rPr lang="nl-BE"/>
              <a:t> - geen</a:t>
            </a:r>
            <a:br>
              <a:rPr lang="nl-BE"/>
            </a:br>
            <a:r>
              <a:rPr lang="nl-BE"/>
              <a:t>   </a:t>
            </a:r>
            <a:r>
              <a:rPr lang="nl-BE" err="1"/>
              <a:t>sneltesten</a:t>
            </a:r>
            <a:r>
              <a:rPr lang="nl-BE"/>
              <a:t> op vraag van de school. 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376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BE99-8225-4630-882E-F24F377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Communicatie Rode Kruis 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DA881-EACD-4C31-BA70-3FEFF903F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/>
              <a:t>- Dagelijkse risico analyse</a:t>
            </a:r>
          </a:p>
          <a:p>
            <a:pPr marL="114300" indent="0">
              <a:buNone/>
            </a:pPr>
            <a:r>
              <a:rPr lang="nl-NL"/>
              <a:t>- Registratie </a:t>
            </a:r>
            <a:r>
              <a:rPr lang="nl-NL" err="1"/>
              <a:t>sneltesten</a:t>
            </a:r>
          </a:p>
          <a:p>
            <a:pPr marL="114300" indent="0">
              <a:buNone/>
            </a:pPr>
            <a:r>
              <a:rPr lang="nl-NL"/>
              <a:t>- Bestellingen (</a:t>
            </a:r>
            <a:r>
              <a:rPr lang="nl-NL" err="1"/>
              <a:t>PBM's</a:t>
            </a:r>
            <a:r>
              <a:rPr lang="nl-NL"/>
              <a:t>, </a:t>
            </a:r>
            <a:r>
              <a:rPr lang="nl-NL" err="1"/>
              <a:t>sneltesten</a:t>
            </a:r>
            <a:r>
              <a:rPr lang="nl-NL"/>
              <a:t>, …) : wordt opgenomen door het Rode</a:t>
            </a:r>
            <a:br>
              <a:rPr lang="nl-NL"/>
            </a:br>
            <a:r>
              <a:rPr lang="nl-NL"/>
              <a:t>  Kruis </a:t>
            </a:r>
          </a:p>
          <a:p>
            <a:pPr marL="114300" indent="0">
              <a:buNone/>
            </a:pPr>
            <a:endParaRPr lang="nl-NL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21EE5-8DDB-474C-9E08-1C503FC86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32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5ED80-86D3-4AB6-B63A-ACD0D8F0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966CF8-B22C-43D4-A3A8-AD6224B6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304765"/>
            <a:ext cx="11323320" cy="4872198"/>
          </a:xfrm>
        </p:spPr>
        <p:txBody>
          <a:bodyPr/>
          <a:lstStyle/>
          <a:p>
            <a:r>
              <a:rPr lang="nl-BE"/>
              <a:t>Cijfers (Rebecca </a:t>
            </a:r>
            <a:r>
              <a:rPr lang="nl-BE" err="1"/>
              <a:t>Cogneau</a:t>
            </a:r>
            <a:r>
              <a:rPr lang="nl-BE"/>
              <a:t>)</a:t>
            </a:r>
            <a:endParaRPr lang="nl-NL"/>
          </a:p>
          <a:p>
            <a:r>
              <a:rPr lang="nl-BE"/>
              <a:t>Ondertussen in Brussel (</a:t>
            </a:r>
            <a:r>
              <a:rPr lang="nl-BE" err="1"/>
              <a:t>contacttracing</a:t>
            </a:r>
            <a:r>
              <a:rPr lang="nl-BE"/>
              <a:t>)….</a:t>
            </a:r>
          </a:p>
          <a:p>
            <a:r>
              <a:rPr lang="nl-BE"/>
              <a:t>Update opstart </a:t>
            </a:r>
            <a:r>
              <a:rPr lang="nl-BE" err="1"/>
              <a:t>sneltesten</a:t>
            </a:r>
            <a:r>
              <a:rPr lang="nl-BE"/>
              <a:t> </a:t>
            </a:r>
          </a:p>
          <a:p>
            <a:r>
              <a:rPr lang="nl-BE"/>
              <a:t>Opvolging </a:t>
            </a:r>
            <a:r>
              <a:rPr lang="nl-BE" err="1"/>
              <a:t>webinar</a:t>
            </a:r>
            <a:r>
              <a:rPr lang="nl-BE"/>
              <a:t> praktijkopleiding vrijwilligers </a:t>
            </a:r>
          </a:p>
          <a:p>
            <a:r>
              <a:rPr lang="nl-BE">
                <a:highlight>
                  <a:srgbClr val="FFFF00"/>
                </a:highlight>
              </a:rPr>
              <a:t>Fase 3: situering en stand van zaken</a:t>
            </a:r>
            <a:endParaRPr lang="nl-BE"/>
          </a:p>
          <a:p>
            <a:pPr lvl="1">
              <a:buFont typeface="Wingdings"/>
              <a:buChar char="Ø"/>
            </a:pPr>
            <a:r>
              <a:rPr lang="nl-BE" sz="2800"/>
              <a:t>Flowchart</a:t>
            </a:r>
          </a:p>
          <a:p>
            <a:pPr lvl="1">
              <a:buFont typeface="Wingdings"/>
              <a:buChar char="Ø"/>
            </a:pPr>
            <a:r>
              <a:rPr lang="nl-BE" sz="2800"/>
              <a:t>Stand van zaken Lars (Hilde </a:t>
            </a:r>
            <a:r>
              <a:rPr lang="nl-BE" sz="2800" err="1"/>
              <a:t>Denys</a:t>
            </a:r>
            <a:r>
              <a:rPr lang="nl-BE" sz="2800"/>
              <a:t>)</a:t>
            </a:r>
          </a:p>
          <a:p>
            <a:pPr lvl="1">
              <a:buFont typeface="Wingdings"/>
              <a:buChar char="Ø"/>
            </a:pPr>
            <a:r>
              <a:rPr lang="nl-BE" sz="2800"/>
              <a:t>Communicatie</a:t>
            </a:r>
          </a:p>
          <a:p>
            <a:pPr lvl="2"/>
            <a:r>
              <a:rPr lang="nl-BE" sz="2400"/>
              <a:t>Naar scholen, ouders, leerlingen toe</a:t>
            </a:r>
          </a:p>
          <a:p>
            <a:pPr lvl="2"/>
            <a:r>
              <a:rPr lang="nl-BE" sz="2400"/>
              <a:t>Naar Rode Kruis toe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D36A2E-5C5B-449B-B38C-333882BD3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97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leurrijk, groep, staand&#10;&#10;Automatisch gegenereerde beschrijving">
            <a:extLst>
              <a:ext uri="{FF2B5EF4-FFF2-40B4-BE49-F238E27FC236}">
                <a16:creationId xmlns:a16="http://schemas.microsoft.com/office/drawing/2014/main" id="{A7AFA224-3963-4826-A8E9-3AA3A5A4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13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hand, vasthouden, klein&#10;&#10;Automatisch gegenereerde beschrijving">
            <a:extLst>
              <a:ext uri="{FF2B5EF4-FFF2-40B4-BE49-F238E27FC236}">
                <a16:creationId xmlns:a16="http://schemas.microsoft.com/office/drawing/2014/main" id="{ACE393B7-389C-4A16-87BB-12B62446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CD4017-1AF4-434B-8C34-4B909F192421}"/>
              </a:ext>
            </a:extLst>
          </p:cNvPr>
          <p:cNvSpPr txBox="1"/>
          <p:nvPr/>
        </p:nvSpPr>
        <p:spPr>
          <a:xfrm>
            <a:off x="3083169" y="191477"/>
            <a:ext cx="72956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>
                <a:solidFill>
                  <a:srgbClr val="FFFFFF"/>
                </a:solidFill>
                <a:latin typeface="Calibri"/>
                <a:cs typeface="Calibri"/>
              </a:rPr>
              <a:t>Bedankt voor jullie aandacht </a:t>
            </a:r>
          </a:p>
        </p:txBody>
      </p:sp>
    </p:spTree>
    <p:extLst>
      <p:ext uri="{BB962C8B-B14F-4D97-AF65-F5344CB8AC3E}">
        <p14:creationId xmlns:p14="http://schemas.microsoft.com/office/powerpoint/2010/main" val="340295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8A5C6-248E-4BBB-9914-6F318171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cijfers</a:t>
            </a:r>
            <a:br>
              <a:rPr lang="nl-BE"/>
            </a:br>
            <a:br>
              <a:rPr lang="nl-BE"/>
            </a:br>
            <a:r>
              <a:rPr lang="nl-BE" sz="3200"/>
              <a:t>Rebecca </a:t>
            </a:r>
            <a:r>
              <a:rPr lang="nl-BE" sz="3200" err="1"/>
              <a:t>Cogneau</a:t>
            </a:r>
          </a:p>
        </p:txBody>
      </p:sp>
    </p:spTree>
    <p:extLst>
      <p:ext uri="{BB962C8B-B14F-4D97-AF65-F5344CB8AC3E}">
        <p14:creationId xmlns:p14="http://schemas.microsoft.com/office/powerpoint/2010/main" val="11606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08D7C-0D3A-46FC-81D1-92774C37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3318948"/>
          </a:xfrm>
        </p:spPr>
        <p:txBody>
          <a:bodyPr>
            <a:normAutofit/>
          </a:bodyPr>
          <a:lstStyle/>
          <a:p>
            <a:r>
              <a:rPr lang="nl-BE"/>
              <a:t>Ondertussen in Brussel </a:t>
            </a:r>
            <a:br>
              <a:rPr lang="nl-BE"/>
            </a:br>
            <a:r>
              <a:rPr lang="nl-BE"/>
              <a:t>(contact </a:t>
            </a:r>
            <a:r>
              <a:rPr lang="nl-BE" err="1"/>
              <a:t>tracing</a:t>
            </a:r>
            <a:r>
              <a:rPr lang="nl-BE"/>
              <a:t>)…. </a:t>
            </a:r>
            <a:br>
              <a:rPr lang="nl-BE"/>
            </a:br>
            <a:br>
              <a:rPr lang="nl-BE"/>
            </a:br>
            <a:r>
              <a:rPr lang="nl-BE" sz="4400"/>
              <a:t>Stefan Grielens</a:t>
            </a:r>
          </a:p>
        </p:txBody>
      </p:sp>
    </p:spTree>
    <p:extLst>
      <p:ext uri="{BB962C8B-B14F-4D97-AF65-F5344CB8AC3E}">
        <p14:creationId xmlns:p14="http://schemas.microsoft.com/office/powerpoint/2010/main" val="65199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0BBE13-5ACD-4710-9B15-D195D407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Voorstel afkoelingsperiode 8-12 februari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3D1AAB-E357-4DE7-ACD2-C82C80DC2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Wat? Volledige week collectief online les</a:t>
            </a:r>
          </a:p>
          <a:p>
            <a:pPr lvl="1"/>
            <a:r>
              <a:rPr lang="nl-NL"/>
              <a:t>Met extra aandacht voor welbevinden en motivatie</a:t>
            </a:r>
          </a:p>
          <a:p>
            <a:r>
              <a:rPr lang="nl-NL"/>
              <a:t>Voor wie?</a:t>
            </a:r>
          </a:p>
          <a:p>
            <a:pPr lvl="1"/>
            <a:r>
              <a:rPr lang="nl-NL"/>
              <a:t>Voor gewoon secundair onderwijs</a:t>
            </a:r>
          </a:p>
          <a:p>
            <a:pPr lvl="1"/>
            <a:r>
              <a:rPr lang="nl-NL"/>
              <a:t>Niet voor </a:t>
            </a:r>
            <a:r>
              <a:rPr lang="nl-NL" err="1"/>
              <a:t>BuSO</a:t>
            </a:r>
            <a:r>
              <a:rPr lang="nl-NL"/>
              <a:t> OV1 en OV2</a:t>
            </a:r>
          </a:p>
          <a:p>
            <a:pPr lvl="1"/>
            <a:r>
              <a:rPr lang="nl-NL"/>
              <a:t>Niet voor basisonderwijs</a:t>
            </a:r>
          </a:p>
          <a:p>
            <a:pPr lvl="1"/>
            <a:r>
              <a:rPr lang="nl-NL"/>
              <a:t>Niet voor DKO en volwassenenonderwijs</a:t>
            </a:r>
          </a:p>
          <a:p>
            <a:r>
              <a:rPr lang="nl-NL"/>
              <a:t>Uitzondering voor kwetsbare leerlingen mogelijk </a:t>
            </a:r>
          </a:p>
          <a:p>
            <a:pPr lvl="1"/>
            <a:r>
              <a:rPr lang="nl-NL"/>
              <a:t>Mogen op school opgevangen worden</a:t>
            </a:r>
          </a:p>
          <a:p>
            <a:pPr marL="114300" indent="0">
              <a:buNone/>
            </a:pPr>
            <a:r>
              <a:rPr lang="nl-NL">
                <a:solidFill>
                  <a:srgbClr val="FF0000"/>
                </a:solidFill>
              </a:rPr>
              <a:t>Let op: Maatregel gaat slechts in als overlegcomité vandaag bekrachtigt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435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8F5E4A7-8839-4FFD-BC34-147131A4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Mondmaskers in de lagere school 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F10F60-E888-4035-805F-B58A2256C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 wie?</a:t>
            </a:r>
          </a:p>
          <a:p>
            <a:pPr lvl="1"/>
            <a:r>
              <a:rPr lang="nl-NL"/>
              <a:t>Leerlingen en leraren uit 5</a:t>
            </a:r>
            <a:r>
              <a:rPr lang="nl-NL" baseline="30000"/>
              <a:t>e</a:t>
            </a:r>
            <a:r>
              <a:rPr lang="nl-NL"/>
              <a:t> en 6</a:t>
            </a:r>
            <a:r>
              <a:rPr lang="nl-NL" baseline="30000"/>
              <a:t>e</a:t>
            </a:r>
            <a:r>
              <a:rPr lang="nl-NL"/>
              <a:t> leerjaar</a:t>
            </a:r>
          </a:p>
          <a:p>
            <a:pPr lvl="1"/>
            <a:r>
              <a:rPr lang="nl-NL" err="1"/>
              <a:t>BuO</a:t>
            </a:r>
            <a:r>
              <a:rPr lang="nl-NL"/>
              <a:t>: laatstejaarsgroep – leerlingen voor wie het mogelijk is </a:t>
            </a:r>
          </a:p>
          <a:p>
            <a:r>
              <a:rPr lang="nl-NL"/>
              <a:t>Wanneer geldt deze voorzorgsmaatregel?</a:t>
            </a:r>
          </a:p>
          <a:p>
            <a:pPr lvl="1"/>
            <a:r>
              <a:rPr lang="nl-NL"/>
              <a:t>Zodra een leerling/leraar besmet is en in isolatie moet. Bij dreiging in omgeving: leerling moet in quarantaine wegens besmetting thuis.  </a:t>
            </a:r>
          </a:p>
          <a:p>
            <a:pPr lvl="1"/>
            <a:r>
              <a:rPr lang="nl-NL"/>
              <a:t>Als het CLB het raadzaam acht dat </a:t>
            </a:r>
            <a:r>
              <a:rPr lang="nl-NL" err="1"/>
              <a:t>lln</a:t>
            </a:r>
            <a:r>
              <a:rPr lang="nl-NL"/>
              <a:t> 5</a:t>
            </a:r>
            <a:r>
              <a:rPr lang="nl-NL" baseline="30000"/>
              <a:t>e</a:t>
            </a:r>
            <a:r>
              <a:rPr lang="nl-NL"/>
              <a:t> en 6</a:t>
            </a:r>
            <a:r>
              <a:rPr lang="nl-NL" baseline="30000"/>
              <a:t>e</a:t>
            </a:r>
            <a:r>
              <a:rPr lang="nl-NL"/>
              <a:t> leerjaar een mondmasker dragen </a:t>
            </a:r>
            <a:r>
              <a:rPr lang="nl-NL">
                <a:solidFill>
                  <a:schemeClr val="bg1">
                    <a:lumMod val="50000"/>
                  </a:schemeClr>
                </a:solidFill>
              </a:rPr>
              <a:t>(niet de bedoeling dat we dit preventief collectief opleggen voor al onze scholen) </a:t>
            </a:r>
          </a:p>
          <a:p>
            <a:r>
              <a:rPr lang="nl-NL"/>
              <a:t>Vanaf wanneer?</a:t>
            </a:r>
          </a:p>
          <a:p>
            <a:pPr lvl="1"/>
            <a:r>
              <a:rPr lang="nl-NL"/>
              <a:t>Vanaf maandag 25 januari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479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43AA51-8869-4A90-9ED4-4AC297B5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Mondmaskers in de lagere school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1818E3-8F9C-4118-B87E-CD08921A0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Concreet dragen leerlingen dan verplicht een mondmasker </a:t>
            </a:r>
          </a:p>
          <a:p>
            <a:pPr marL="800100" lvl="1">
              <a:lnSpc>
                <a:spcPct val="150000"/>
              </a:lnSpc>
              <a:buSzPts val="1000"/>
              <a:tabLst>
                <a:tab pos="914400" algn="l"/>
              </a:tabLst>
            </a:pPr>
            <a:r>
              <a:rPr lang="nl-BE"/>
              <a:t>in de hele school — in de klas en op de speelplaats;</a:t>
            </a:r>
          </a:p>
          <a:p>
            <a:pPr marL="800100" lvl="1">
              <a:lnSpc>
                <a:spcPct val="150000"/>
              </a:lnSpc>
              <a:buSzPts val="1000"/>
              <a:tabLst>
                <a:tab pos="914400" algn="l"/>
              </a:tabLst>
            </a:pPr>
            <a:r>
              <a:rPr lang="nl-BE"/>
              <a:t>voor een periode van 14 dagen na het laatste contact met de betrokken leerling of het betrokken personeelslid;</a:t>
            </a:r>
          </a:p>
          <a:p>
            <a:pPr marL="800100" lvl="1">
              <a:lnSpc>
                <a:spcPct val="150000"/>
              </a:lnSpc>
              <a:buSzPts val="1000"/>
              <a:tabLst>
                <a:tab pos="914400" algn="l"/>
              </a:tabLst>
            </a:pPr>
            <a:r>
              <a:rPr lang="nl-BE"/>
              <a:t>in het volledige leerjaar van de leerling of het personeelslid dat in quarantaine of isolatie moet.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99458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rijCLB" id="{4A753259-F2B6-4A01-AD0C-23C464482607}" vid="{EC50DF13-9E23-4AF0-8D4D-948CBAA3C65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0894B6EFF5249A541F90C2FE101F5" ma:contentTypeVersion="9" ma:contentTypeDescription="Een nieuw document maken." ma:contentTypeScope="" ma:versionID="e0dfaf32e70fdacbf691c08a9488a3f0">
  <xsd:schema xmlns:xsd="http://www.w3.org/2001/XMLSchema" xmlns:xs="http://www.w3.org/2001/XMLSchema" xmlns:p="http://schemas.microsoft.com/office/2006/metadata/properties" xmlns:ns2="1f1b7ec6-f03c-4041-80cd-bfbbd8e0c456" targetNamespace="http://schemas.microsoft.com/office/2006/metadata/properties" ma:root="true" ma:fieldsID="3d6ee2f7c9514b1dc0e9a6d4364e07cc" ns2:_="">
    <xsd:import namespace="1f1b7ec6-f03c-4041-80cd-bfbbd8e0c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b7ec6-f03c-4041-80cd-bfbbd8e0c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CAAD86-5440-4E43-A71A-03CE7BFB25FE}">
  <ds:schemaRefs>
    <ds:schemaRef ds:uri="07b2563e-2184-40ff-88c0-3b84ad9947a1"/>
    <ds:schemaRef ds:uri="559f7254-bd06-448f-ae2d-de73c930c8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DB7CEA-2084-4963-A403-F5B0B2AF6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D9009-157B-43DE-B0DE-4CAFC7E48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b7ec6-f03c-4041-80cd-bfbbd8e0c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41</Slides>
  <Notes>2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41</vt:i4>
      </vt:variant>
    </vt:vector>
  </HeadingPairs>
  <TitlesOfParts>
    <vt:vector size="43" baseType="lpstr">
      <vt:lpstr>Kantoorthema</vt:lpstr>
      <vt:lpstr>1_Kantoorthema</vt:lpstr>
      <vt:lpstr>14de vragenuurtje PGZ</vt:lpstr>
      <vt:lpstr>PowerPoint-presentatie</vt:lpstr>
      <vt:lpstr>Agenda</vt:lpstr>
      <vt:lpstr>Agenda</vt:lpstr>
      <vt:lpstr>De cijfers  Rebecca Cogneau</vt:lpstr>
      <vt:lpstr>Ondertussen in Brussel  (contact tracing)….   Stefan Grielens</vt:lpstr>
      <vt:lpstr>Voorstel afkoelingsperiode 8-12 februari</vt:lpstr>
      <vt:lpstr>Mondmaskers in de lagere school </vt:lpstr>
      <vt:lpstr>Mondmaskers in de lagere school</vt:lpstr>
      <vt:lpstr>Verder geen extra maatregelen</vt:lpstr>
      <vt:lpstr>Update opstart sneltesten Quote Herman Goossens : Perfection is the enemy of the good.... of als je naar perfectie streeft, doe je niets …..    An Victoir en Greta Clarebout</vt:lpstr>
      <vt:lpstr>Webinar minister Weyts en prof. Goossens</vt:lpstr>
      <vt:lpstr>Webinar minister Weyts en prof. Goossens </vt:lpstr>
      <vt:lpstr>Webinar minister Weyts en prof. Goossens </vt:lpstr>
      <vt:lpstr>Webinar minister Weyts en prof. Goossens </vt:lpstr>
      <vt:lpstr>Webinar minister Weyts en prof. Goossens </vt:lpstr>
      <vt:lpstr>Webinar minister Weyts en prof. Goossens </vt:lpstr>
      <vt:lpstr>Opstart : Doel </vt:lpstr>
      <vt:lpstr>Opstart : Doelgroep </vt:lpstr>
      <vt:lpstr>Opstart : samenwerking ELZ</vt:lpstr>
      <vt:lpstr>Opstart : Capaciteit Rode Kruis vrijwilligers </vt:lpstr>
      <vt:lpstr>Opstart : opvragen gegevens</vt:lpstr>
      <vt:lpstr>Opstart : recente update draaiboek Dep Onderwijs</vt:lpstr>
      <vt:lpstr>Opvolging webinar praktijkopleiding</vt:lpstr>
      <vt:lpstr>Vragen ivm praktijkopleiding </vt:lpstr>
      <vt:lpstr>Fase 3: situering op tijdslijn &amp; stand van zaken</vt:lpstr>
      <vt:lpstr>Fase 3: situering op de tijdslijn</vt:lpstr>
      <vt:lpstr>Stand van zaken flowchart planningstool – activatiecode -  registratie     Greta Clarebout – Hilde Denys</vt:lpstr>
      <vt:lpstr>Flowchart (Greta) </vt:lpstr>
      <vt:lpstr>LARS / AFSPRAKENTOOL/ REGISTRATIETOOL (Hilde) </vt:lpstr>
      <vt:lpstr>Kijk je ook even naar de Lars pagina’s?</vt:lpstr>
      <vt:lpstr>PowerPoint-presentatie</vt:lpstr>
      <vt:lpstr>Na de sneltest : CLB  </vt:lpstr>
      <vt:lpstr>Na de sneltest : CLB  </vt:lpstr>
      <vt:lpstr>Communicatie</vt:lpstr>
      <vt:lpstr>Communicatie HRC : infobrieven  </vt:lpstr>
      <vt:lpstr>Communicatie HRC : infobrieven anderstaligen  </vt:lpstr>
      <vt:lpstr>Communicatie scholen </vt:lpstr>
      <vt:lpstr>Communicatie Rode Kruis  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Sneltesten</dc:title>
  <dc:creator>Greta</dc:creator>
  <cp:revision>9</cp:revision>
  <dcterms:modified xsi:type="dcterms:W3CDTF">2021-01-29T12:53:30Z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0x0101000BA0894B6EFF5249A541F90C2FE101F5</vt:lpwstr>
  </property>
</Properties>
</file>