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383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611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70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50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106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591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8955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40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549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524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262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5C770-66F0-4C8C-88CA-0EF0F643C3F7}" type="datetimeFigureOut">
              <a:rPr lang="nl-BE" smtClean="0"/>
              <a:t>8/12/2016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EE9E5-12FB-497F-98D6-F6825F1CDD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426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3225" y="373711"/>
            <a:ext cx="10750164" cy="6154310"/>
          </a:xfrm>
        </p:spPr>
        <p:txBody>
          <a:bodyPr>
            <a:normAutofit lnSpcReduction="10000"/>
          </a:bodyPr>
          <a:lstStyle/>
          <a:p>
            <a:endParaRPr lang="nl-BE" dirty="0"/>
          </a:p>
          <a:p>
            <a:pPr algn="l"/>
            <a:r>
              <a:rPr lang="nl-BE" sz="3200" dirty="0" smtClean="0"/>
              <a:t>1. We hebben volgende zomer een reis gepland naar de Middellandse Zee.</a:t>
            </a:r>
          </a:p>
          <a:p>
            <a:pPr algn="l"/>
            <a:endParaRPr lang="nl-BE" sz="3200" dirty="0" smtClean="0"/>
          </a:p>
          <a:p>
            <a:pPr algn="l"/>
            <a:r>
              <a:rPr lang="nl-BE" sz="3200" dirty="0" smtClean="0"/>
              <a:t>2</a:t>
            </a:r>
            <a:r>
              <a:rPr lang="nl-BE" sz="3200" dirty="0" smtClean="0"/>
              <a:t>. De leerlingen van het laatste jaar bespraken tijdens de les verschillende onderwerpen uit de actualiteit.</a:t>
            </a:r>
          </a:p>
          <a:p>
            <a:pPr algn="l"/>
            <a:endParaRPr lang="nl-BE" sz="3200" dirty="0" smtClean="0"/>
          </a:p>
          <a:p>
            <a:pPr algn="l"/>
            <a:r>
              <a:rPr lang="nl-BE" sz="3200" dirty="0" smtClean="0"/>
              <a:t>3</a:t>
            </a:r>
            <a:r>
              <a:rPr lang="nl-BE" sz="3200" dirty="0"/>
              <a:t>. Voor het vak scheikunde moeten we opzoeken welke stoffen kunnen ontploffen wanneer ze vermengd worden.</a:t>
            </a:r>
          </a:p>
          <a:p>
            <a:pPr algn="l"/>
            <a:endParaRPr lang="nl-BE" dirty="0" smtClean="0"/>
          </a:p>
          <a:p>
            <a:pPr algn="l"/>
            <a:r>
              <a:rPr lang="nl-BE" sz="3200" dirty="0" smtClean="0"/>
              <a:t>4</a:t>
            </a:r>
            <a:r>
              <a:rPr lang="nl-BE" sz="3200" dirty="0"/>
              <a:t>. Vader controleert of hij alle benodigde ingrediënten in huis heeft gehaald voor het uitgebreide feestmenu dat hij met Kerstmis zal bereiden. 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34328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180000"/>
    </mc:Choice>
    <mc:Fallback xmlns="">
      <p:transition spd="slow" advClick="0" advTm="18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26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</Words>
  <Application>Microsoft Office PowerPoint</Application>
  <PresentationFormat>Breedbeeld</PresentationFormat>
  <Paragraphs>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Christine Vonckx</dc:creator>
  <cp:lastModifiedBy>Christine Vonckx</cp:lastModifiedBy>
  <cp:revision>3</cp:revision>
  <dcterms:created xsi:type="dcterms:W3CDTF">2016-12-06T12:44:17Z</dcterms:created>
  <dcterms:modified xsi:type="dcterms:W3CDTF">2016-12-08T10:08:18Z</dcterms:modified>
</cp:coreProperties>
</file>