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49" r:id="rId5"/>
    <p:sldMasterId id="2147483771" r:id="rId6"/>
  </p:sldMasterIdLst>
  <p:notesMasterIdLst>
    <p:notesMasterId r:id="rId28"/>
  </p:notesMasterIdLst>
  <p:handoutMasterIdLst>
    <p:handoutMasterId r:id="rId29"/>
  </p:handoutMasterIdLst>
  <p:sldIdLst>
    <p:sldId id="860" r:id="rId7"/>
    <p:sldId id="1035" r:id="rId8"/>
    <p:sldId id="1030" r:id="rId9"/>
    <p:sldId id="1031" r:id="rId10"/>
    <p:sldId id="1053" r:id="rId11"/>
    <p:sldId id="1032" r:id="rId12"/>
    <p:sldId id="1036" r:id="rId13"/>
    <p:sldId id="1037" r:id="rId14"/>
    <p:sldId id="1054" r:id="rId15"/>
    <p:sldId id="1033" r:id="rId16"/>
    <p:sldId id="1051" r:id="rId17"/>
    <p:sldId id="1052" r:id="rId18"/>
    <p:sldId id="1024" r:id="rId19"/>
    <p:sldId id="1045" r:id="rId20"/>
    <p:sldId id="1047" r:id="rId21"/>
    <p:sldId id="1048" r:id="rId22"/>
    <p:sldId id="1049" r:id="rId23"/>
    <p:sldId id="1050" r:id="rId24"/>
    <p:sldId id="1055" r:id="rId25"/>
    <p:sldId id="1058" r:id="rId26"/>
    <p:sldId id="1059" r:id="rId27"/>
  </p:sldIdLst>
  <p:sldSz cx="9144000" cy="6858000" type="screen4x3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2B800"/>
    <a:srgbClr val="9BBB59"/>
    <a:srgbClr val="C0504D"/>
    <a:srgbClr val="52B62C"/>
    <a:srgbClr val="FFFF00"/>
    <a:srgbClr val="F2F2F2"/>
    <a:srgbClr val="FFCC00"/>
    <a:srgbClr val="F5D61B"/>
    <a:srgbClr val="D4D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9" autoAdjust="0"/>
    <p:restoredTop sz="91782" autoAdjust="0"/>
  </p:normalViewPr>
  <p:slideViewPr>
    <p:cSldViewPr snapToGrid="0" snapToObjects="1" showGuides="1">
      <p:cViewPr varScale="1">
        <p:scale>
          <a:sx n="79" d="100"/>
          <a:sy n="79" d="100"/>
        </p:scale>
        <p:origin x="1051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0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EC4AB4-6494-470E-9128-C4854117A5E4}" type="doc">
      <dgm:prSet loTypeId="urn:microsoft.com/office/officeart/2005/8/layout/target1" loCatId="relationship" qsTypeId="urn:microsoft.com/office/officeart/2005/8/quickstyle/simple1" qsCatId="simple" csTypeId="urn:microsoft.com/office/officeart/2005/8/colors/accent1_3" csCatId="accent1" phldr="1"/>
      <dgm:spPr/>
    </dgm:pt>
    <dgm:pt modelId="{F099A254-F3E6-445E-8F84-1C86DEDFDF41}">
      <dgm:prSet phldrT="[Text]"/>
      <dgm:spPr/>
      <dgm:t>
        <a:bodyPr/>
        <a:lstStyle/>
        <a:p>
          <a:r>
            <a:rPr lang="en-US" dirty="0" err="1"/>
            <a:t>Ik</a:t>
          </a:r>
          <a:endParaRPr lang="en-US" dirty="0"/>
        </a:p>
      </dgm:t>
    </dgm:pt>
    <dgm:pt modelId="{A69B4B64-E962-46A9-B872-8BB9511F87C8}" type="parTrans" cxnId="{08CB2537-AFF9-4EC3-A468-9092CB2F593B}">
      <dgm:prSet/>
      <dgm:spPr/>
      <dgm:t>
        <a:bodyPr/>
        <a:lstStyle/>
        <a:p>
          <a:endParaRPr lang="en-US"/>
        </a:p>
      </dgm:t>
    </dgm:pt>
    <dgm:pt modelId="{1A1FABAE-FE17-4F05-A41A-764E966CEC90}" type="sibTrans" cxnId="{08CB2537-AFF9-4EC3-A468-9092CB2F593B}">
      <dgm:prSet/>
      <dgm:spPr/>
      <dgm:t>
        <a:bodyPr/>
        <a:lstStyle/>
        <a:p>
          <a:endParaRPr lang="en-US"/>
        </a:p>
      </dgm:t>
    </dgm:pt>
    <dgm:pt modelId="{DE942557-F20F-4FFA-81FA-EA6F9521FF0E}">
      <dgm:prSet phldrT="[Text]"/>
      <dgm:spPr/>
      <dgm:t>
        <a:bodyPr/>
        <a:lstStyle/>
        <a:p>
          <a:r>
            <a:rPr lang="en-US" dirty="0"/>
            <a:t>Team</a:t>
          </a:r>
        </a:p>
      </dgm:t>
    </dgm:pt>
    <dgm:pt modelId="{E9E0AF05-4C99-4ACD-8E3F-26FDDFBDE743}" type="parTrans" cxnId="{EC2195FD-C6B5-4FDF-A8FF-C5F06F8DA623}">
      <dgm:prSet/>
      <dgm:spPr/>
      <dgm:t>
        <a:bodyPr/>
        <a:lstStyle/>
        <a:p>
          <a:endParaRPr lang="en-US"/>
        </a:p>
      </dgm:t>
    </dgm:pt>
    <dgm:pt modelId="{BEAB8AF6-D069-4EB9-9EF9-EC69C4CC8EA0}" type="sibTrans" cxnId="{EC2195FD-C6B5-4FDF-A8FF-C5F06F8DA623}">
      <dgm:prSet/>
      <dgm:spPr/>
      <dgm:t>
        <a:bodyPr/>
        <a:lstStyle/>
        <a:p>
          <a:endParaRPr lang="en-US"/>
        </a:p>
      </dgm:t>
    </dgm:pt>
    <dgm:pt modelId="{0D5A70F2-DFE6-4682-9A74-41AB85BC6B7C}">
      <dgm:prSet phldrT="[Text]"/>
      <dgm:spPr/>
      <dgm:t>
        <a:bodyPr/>
        <a:lstStyle/>
        <a:p>
          <a:r>
            <a:rPr lang="en-US" dirty="0"/>
            <a:t>CLB</a:t>
          </a:r>
        </a:p>
      </dgm:t>
    </dgm:pt>
    <dgm:pt modelId="{CEEECB51-1B43-4828-9535-135982B3EA8C}" type="parTrans" cxnId="{9777C89B-3FA2-47F8-9904-56E0F4AF8F8F}">
      <dgm:prSet/>
      <dgm:spPr/>
      <dgm:t>
        <a:bodyPr/>
        <a:lstStyle/>
        <a:p>
          <a:endParaRPr lang="en-US"/>
        </a:p>
      </dgm:t>
    </dgm:pt>
    <dgm:pt modelId="{7768E345-EE45-4760-AF37-3073E630CE23}" type="sibTrans" cxnId="{9777C89B-3FA2-47F8-9904-56E0F4AF8F8F}">
      <dgm:prSet/>
      <dgm:spPr/>
      <dgm:t>
        <a:bodyPr/>
        <a:lstStyle/>
        <a:p>
          <a:endParaRPr lang="en-US"/>
        </a:p>
      </dgm:t>
    </dgm:pt>
    <dgm:pt modelId="{2781ECB6-0A78-43C0-9707-BCDCFF048005}" type="pres">
      <dgm:prSet presAssocID="{9FEC4AB4-6494-470E-9128-C4854117A5E4}" presName="composite" presStyleCnt="0">
        <dgm:presLayoutVars>
          <dgm:chMax val="5"/>
          <dgm:dir/>
          <dgm:resizeHandles val="exact"/>
        </dgm:presLayoutVars>
      </dgm:prSet>
      <dgm:spPr/>
    </dgm:pt>
    <dgm:pt modelId="{A7F6E158-C5CC-42D6-B980-4C5C5AED4B26}" type="pres">
      <dgm:prSet presAssocID="{F099A254-F3E6-445E-8F84-1C86DEDFDF41}" presName="circle1" presStyleLbl="lnNode1" presStyleIdx="0" presStyleCnt="3"/>
      <dgm:spPr/>
    </dgm:pt>
    <dgm:pt modelId="{40F74C8A-1182-4CF6-9668-FE60FF5D7CD7}" type="pres">
      <dgm:prSet presAssocID="{F099A254-F3E6-445E-8F84-1C86DEDFDF41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D3635D6-0B58-4ECA-AC8C-4AE530045A3F}" type="pres">
      <dgm:prSet presAssocID="{F099A254-F3E6-445E-8F84-1C86DEDFDF41}" presName="line1" presStyleLbl="callout" presStyleIdx="0" presStyleCnt="6"/>
      <dgm:spPr/>
    </dgm:pt>
    <dgm:pt modelId="{39800DFD-1435-4CED-91F6-024AA0707162}" type="pres">
      <dgm:prSet presAssocID="{F099A254-F3E6-445E-8F84-1C86DEDFDF41}" presName="d1" presStyleLbl="callout" presStyleIdx="1" presStyleCnt="6"/>
      <dgm:spPr/>
    </dgm:pt>
    <dgm:pt modelId="{F1DD86D9-7118-44EE-8D9B-1E6292444747}" type="pres">
      <dgm:prSet presAssocID="{DE942557-F20F-4FFA-81FA-EA6F9521FF0E}" presName="circle2" presStyleLbl="lnNode1" presStyleIdx="1" presStyleCnt="3"/>
      <dgm:spPr/>
    </dgm:pt>
    <dgm:pt modelId="{3AEC3F35-B9BF-427E-81E7-C9C81D7705CA}" type="pres">
      <dgm:prSet presAssocID="{DE942557-F20F-4FFA-81FA-EA6F9521FF0E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3D507EE-97A7-481C-970E-4EDAE4E6694B}" type="pres">
      <dgm:prSet presAssocID="{DE942557-F20F-4FFA-81FA-EA6F9521FF0E}" presName="line2" presStyleLbl="callout" presStyleIdx="2" presStyleCnt="6"/>
      <dgm:spPr/>
    </dgm:pt>
    <dgm:pt modelId="{49E414EE-20F7-42A6-AB1A-95C3CAFA279B}" type="pres">
      <dgm:prSet presAssocID="{DE942557-F20F-4FFA-81FA-EA6F9521FF0E}" presName="d2" presStyleLbl="callout" presStyleIdx="3" presStyleCnt="6"/>
      <dgm:spPr/>
    </dgm:pt>
    <dgm:pt modelId="{EBE9D717-3020-4F64-89B0-41B65AA36292}" type="pres">
      <dgm:prSet presAssocID="{0D5A70F2-DFE6-4682-9A74-41AB85BC6B7C}" presName="circle3" presStyleLbl="lnNode1" presStyleIdx="2" presStyleCnt="3"/>
      <dgm:spPr/>
    </dgm:pt>
    <dgm:pt modelId="{27F2880F-7377-4D91-8ADD-8DDEBE3E79AC}" type="pres">
      <dgm:prSet presAssocID="{0D5A70F2-DFE6-4682-9A74-41AB85BC6B7C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F9327ED-C103-437F-A73C-F3933FBC530C}" type="pres">
      <dgm:prSet presAssocID="{0D5A70F2-DFE6-4682-9A74-41AB85BC6B7C}" presName="line3" presStyleLbl="callout" presStyleIdx="4" presStyleCnt="6"/>
      <dgm:spPr/>
    </dgm:pt>
    <dgm:pt modelId="{72CD2260-3D7D-4AE6-B836-24A458A370B2}" type="pres">
      <dgm:prSet presAssocID="{0D5A70F2-DFE6-4682-9A74-41AB85BC6B7C}" presName="d3" presStyleLbl="callout" presStyleIdx="5" presStyleCnt="6"/>
      <dgm:spPr/>
    </dgm:pt>
  </dgm:ptLst>
  <dgm:cxnLst>
    <dgm:cxn modelId="{08CB2537-AFF9-4EC3-A468-9092CB2F593B}" srcId="{9FEC4AB4-6494-470E-9128-C4854117A5E4}" destId="{F099A254-F3E6-445E-8F84-1C86DEDFDF41}" srcOrd="0" destOrd="0" parTransId="{A69B4B64-E962-46A9-B872-8BB9511F87C8}" sibTransId="{1A1FABAE-FE17-4F05-A41A-764E966CEC90}"/>
    <dgm:cxn modelId="{8E6CAE93-A3DB-4712-AC35-20D5E30E1A1D}" type="presOf" srcId="{DE942557-F20F-4FFA-81FA-EA6F9521FF0E}" destId="{3AEC3F35-B9BF-427E-81E7-C9C81D7705CA}" srcOrd="0" destOrd="0" presId="urn:microsoft.com/office/officeart/2005/8/layout/target1"/>
    <dgm:cxn modelId="{F0D5616E-B161-425E-8898-67712131274A}" type="presOf" srcId="{0D5A70F2-DFE6-4682-9A74-41AB85BC6B7C}" destId="{27F2880F-7377-4D91-8ADD-8DDEBE3E79AC}" srcOrd="0" destOrd="0" presId="urn:microsoft.com/office/officeart/2005/8/layout/target1"/>
    <dgm:cxn modelId="{EC2195FD-C6B5-4FDF-A8FF-C5F06F8DA623}" srcId="{9FEC4AB4-6494-470E-9128-C4854117A5E4}" destId="{DE942557-F20F-4FFA-81FA-EA6F9521FF0E}" srcOrd="1" destOrd="0" parTransId="{E9E0AF05-4C99-4ACD-8E3F-26FDDFBDE743}" sibTransId="{BEAB8AF6-D069-4EB9-9EF9-EC69C4CC8EA0}"/>
    <dgm:cxn modelId="{9777C89B-3FA2-47F8-9904-56E0F4AF8F8F}" srcId="{9FEC4AB4-6494-470E-9128-C4854117A5E4}" destId="{0D5A70F2-DFE6-4682-9A74-41AB85BC6B7C}" srcOrd="2" destOrd="0" parTransId="{CEEECB51-1B43-4828-9535-135982B3EA8C}" sibTransId="{7768E345-EE45-4760-AF37-3073E630CE23}"/>
    <dgm:cxn modelId="{D443E19F-D00E-488F-BFC9-815D3C058DEC}" type="presOf" srcId="{F099A254-F3E6-445E-8F84-1C86DEDFDF41}" destId="{40F74C8A-1182-4CF6-9668-FE60FF5D7CD7}" srcOrd="0" destOrd="0" presId="urn:microsoft.com/office/officeart/2005/8/layout/target1"/>
    <dgm:cxn modelId="{868B7328-A790-4326-AA93-05E8A10F6496}" type="presOf" srcId="{9FEC4AB4-6494-470E-9128-C4854117A5E4}" destId="{2781ECB6-0A78-43C0-9707-BCDCFF048005}" srcOrd="0" destOrd="0" presId="urn:microsoft.com/office/officeart/2005/8/layout/target1"/>
    <dgm:cxn modelId="{450260F0-E3DC-40C8-B95A-664D737466D5}" type="presParOf" srcId="{2781ECB6-0A78-43C0-9707-BCDCFF048005}" destId="{A7F6E158-C5CC-42D6-B980-4C5C5AED4B26}" srcOrd="0" destOrd="0" presId="urn:microsoft.com/office/officeart/2005/8/layout/target1"/>
    <dgm:cxn modelId="{33C4C208-1082-421E-A85F-3925716E6E16}" type="presParOf" srcId="{2781ECB6-0A78-43C0-9707-BCDCFF048005}" destId="{40F74C8A-1182-4CF6-9668-FE60FF5D7CD7}" srcOrd="1" destOrd="0" presId="urn:microsoft.com/office/officeart/2005/8/layout/target1"/>
    <dgm:cxn modelId="{39FB46D5-4020-43D8-A765-94D3AF41168E}" type="presParOf" srcId="{2781ECB6-0A78-43C0-9707-BCDCFF048005}" destId="{7D3635D6-0B58-4ECA-AC8C-4AE530045A3F}" srcOrd="2" destOrd="0" presId="urn:microsoft.com/office/officeart/2005/8/layout/target1"/>
    <dgm:cxn modelId="{ADFAEEFF-D0A4-4BD3-82BA-86C5D7AAC271}" type="presParOf" srcId="{2781ECB6-0A78-43C0-9707-BCDCFF048005}" destId="{39800DFD-1435-4CED-91F6-024AA0707162}" srcOrd="3" destOrd="0" presId="urn:microsoft.com/office/officeart/2005/8/layout/target1"/>
    <dgm:cxn modelId="{CEAFFB32-F14F-471F-8A16-773C7C1E30AB}" type="presParOf" srcId="{2781ECB6-0A78-43C0-9707-BCDCFF048005}" destId="{F1DD86D9-7118-44EE-8D9B-1E6292444747}" srcOrd="4" destOrd="0" presId="urn:microsoft.com/office/officeart/2005/8/layout/target1"/>
    <dgm:cxn modelId="{8BC79BCB-1EED-45E7-B51B-675ED8BAD69C}" type="presParOf" srcId="{2781ECB6-0A78-43C0-9707-BCDCFF048005}" destId="{3AEC3F35-B9BF-427E-81E7-C9C81D7705CA}" srcOrd="5" destOrd="0" presId="urn:microsoft.com/office/officeart/2005/8/layout/target1"/>
    <dgm:cxn modelId="{9FA251C2-A17F-4D3D-974B-D9AAB1AF7303}" type="presParOf" srcId="{2781ECB6-0A78-43C0-9707-BCDCFF048005}" destId="{93D507EE-97A7-481C-970E-4EDAE4E6694B}" srcOrd="6" destOrd="0" presId="urn:microsoft.com/office/officeart/2005/8/layout/target1"/>
    <dgm:cxn modelId="{274B4FB9-8257-47C0-A5F7-0F5191C2396E}" type="presParOf" srcId="{2781ECB6-0A78-43C0-9707-BCDCFF048005}" destId="{49E414EE-20F7-42A6-AB1A-95C3CAFA279B}" srcOrd="7" destOrd="0" presId="urn:microsoft.com/office/officeart/2005/8/layout/target1"/>
    <dgm:cxn modelId="{DDA721D0-9E6C-4521-A4F7-B129DA6CB1BF}" type="presParOf" srcId="{2781ECB6-0A78-43C0-9707-BCDCFF048005}" destId="{EBE9D717-3020-4F64-89B0-41B65AA36292}" srcOrd="8" destOrd="0" presId="urn:microsoft.com/office/officeart/2005/8/layout/target1"/>
    <dgm:cxn modelId="{F1FDF0C3-1447-42EA-866F-AD36FD6CB94C}" type="presParOf" srcId="{2781ECB6-0A78-43C0-9707-BCDCFF048005}" destId="{27F2880F-7377-4D91-8ADD-8DDEBE3E79AC}" srcOrd="9" destOrd="0" presId="urn:microsoft.com/office/officeart/2005/8/layout/target1"/>
    <dgm:cxn modelId="{066EA81A-9323-4717-ACFF-85E4671ECC69}" type="presParOf" srcId="{2781ECB6-0A78-43C0-9707-BCDCFF048005}" destId="{9F9327ED-C103-437F-A73C-F3933FBC530C}" srcOrd="10" destOrd="0" presId="urn:microsoft.com/office/officeart/2005/8/layout/target1"/>
    <dgm:cxn modelId="{0D4057F3-2909-4A8E-925E-D5C136AF2031}" type="presParOf" srcId="{2781ECB6-0A78-43C0-9707-BCDCFF048005}" destId="{72CD2260-3D7D-4AE6-B836-24A458A370B2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EC4AB4-6494-470E-9128-C4854117A5E4}" type="doc">
      <dgm:prSet loTypeId="urn:microsoft.com/office/officeart/2005/8/layout/target1" loCatId="relationship" qsTypeId="urn:microsoft.com/office/officeart/2005/8/quickstyle/simple1" qsCatId="simple" csTypeId="urn:microsoft.com/office/officeart/2005/8/colors/accent1_3" csCatId="accent1" phldr="1"/>
      <dgm:spPr/>
    </dgm:pt>
    <dgm:pt modelId="{F099A254-F3E6-445E-8F84-1C86DEDFDF41}">
      <dgm:prSet phldrT="[Text]"/>
      <dgm:spPr/>
      <dgm:t>
        <a:bodyPr/>
        <a:lstStyle/>
        <a:p>
          <a:r>
            <a:rPr lang="en-US" dirty="0" err="1"/>
            <a:t>Ik</a:t>
          </a:r>
          <a:endParaRPr lang="en-US" dirty="0"/>
        </a:p>
      </dgm:t>
    </dgm:pt>
    <dgm:pt modelId="{A69B4B64-E962-46A9-B872-8BB9511F87C8}" type="parTrans" cxnId="{08CB2537-AFF9-4EC3-A468-9092CB2F593B}">
      <dgm:prSet/>
      <dgm:spPr/>
      <dgm:t>
        <a:bodyPr/>
        <a:lstStyle/>
        <a:p>
          <a:endParaRPr lang="en-US"/>
        </a:p>
      </dgm:t>
    </dgm:pt>
    <dgm:pt modelId="{1A1FABAE-FE17-4F05-A41A-764E966CEC90}" type="sibTrans" cxnId="{08CB2537-AFF9-4EC3-A468-9092CB2F593B}">
      <dgm:prSet/>
      <dgm:spPr/>
      <dgm:t>
        <a:bodyPr/>
        <a:lstStyle/>
        <a:p>
          <a:endParaRPr lang="en-US"/>
        </a:p>
      </dgm:t>
    </dgm:pt>
    <dgm:pt modelId="{DE942557-F20F-4FFA-81FA-EA6F9521FF0E}">
      <dgm:prSet phldrT="[Text]"/>
      <dgm:spPr/>
      <dgm:t>
        <a:bodyPr/>
        <a:lstStyle/>
        <a:p>
          <a:r>
            <a:rPr lang="en-US" dirty="0"/>
            <a:t>Team</a:t>
          </a:r>
        </a:p>
      </dgm:t>
    </dgm:pt>
    <dgm:pt modelId="{E9E0AF05-4C99-4ACD-8E3F-26FDDFBDE743}" type="parTrans" cxnId="{EC2195FD-C6B5-4FDF-A8FF-C5F06F8DA623}">
      <dgm:prSet/>
      <dgm:spPr/>
      <dgm:t>
        <a:bodyPr/>
        <a:lstStyle/>
        <a:p>
          <a:endParaRPr lang="en-US"/>
        </a:p>
      </dgm:t>
    </dgm:pt>
    <dgm:pt modelId="{BEAB8AF6-D069-4EB9-9EF9-EC69C4CC8EA0}" type="sibTrans" cxnId="{EC2195FD-C6B5-4FDF-A8FF-C5F06F8DA623}">
      <dgm:prSet/>
      <dgm:spPr/>
      <dgm:t>
        <a:bodyPr/>
        <a:lstStyle/>
        <a:p>
          <a:endParaRPr lang="en-US"/>
        </a:p>
      </dgm:t>
    </dgm:pt>
    <dgm:pt modelId="{0D5A70F2-DFE6-4682-9A74-41AB85BC6B7C}">
      <dgm:prSet phldrT="[Text]"/>
      <dgm:spPr/>
      <dgm:t>
        <a:bodyPr/>
        <a:lstStyle/>
        <a:p>
          <a:r>
            <a:rPr lang="en-US" dirty="0"/>
            <a:t>CLB</a:t>
          </a:r>
        </a:p>
      </dgm:t>
    </dgm:pt>
    <dgm:pt modelId="{CEEECB51-1B43-4828-9535-135982B3EA8C}" type="parTrans" cxnId="{9777C89B-3FA2-47F8-9904-56E0F4AF8F8F}">
      <dgm:prSet/>
      <dgm:spPr/>
      <dgm:t>
        <a:bodyPr/>
        <a:lstStyle/>
        <a:p>
          <a:endParaRPr lang="en-US"/>
        </a:p>
      </dgm:t>
    </dgm:pt>
    <dgm:pt modelId="{7768E345-EE45-4760-AF37-3073E630CE23}" type="sibTrans" cxnId="{9777C89B-3FA2-47F8-9904-56E0F4AF8F8F}">
      <dgm:prSet/>
      <dgm:spPr/>
      <dgm:t>
        <a:bodyPr/>
        <a:lstStyle/>
        <a:p>
          <a:endParaRPr lang="en-US"/>
        </a:p>
      </dgm:t>
    </dgm:pt>
    <dgm:pt modelId="{2781ECB6-0A78-43C0-9707-BCDCFF048005}" type="pres">
      <dgm:prSet presAssocID="{9FEC4AB4-6494-470E-9128-C4854117A5E4}" presName="composite" presStyleCnt="0">
        <dgm:presLayoutVars>
          <dgm:chMax val="5"/>
          <dgm:dir/>
          <dgm:resizeHandles val="exact"/>
        </dgm:presLayoutVars>
      </dgm:prSet>
      <dgm:spPr/>
    </dgm:pt>
    <dgm:pt modelId="{A7F6E158-C5CC-42D6-B980-4C5C5AED4B26}" type="pres">
      <dgm:prSet presAssocID="{F099A254-F3E6-445E-8F84-1C86DEDFDF41}" presName="circle1" presStyleLbl="lnNode1" presStyleIdx="0" presStyleCnt="3"/>
      <dgm:spPr/>
    </dgm:pt>
    <dgm:pt modelId="{40F74C8A-1182-4CF6-9668-FE60FF5D7CD7}" type="pres">
      <dgm:prSet presAssocID="{F099A254-F3E6-445E-8F84-1C86DEDFDF41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D3635D6-0B58-4ECA-AC8C-4AE530045A3F}" type="pres">
      <dgm:prSet presAssocID="{F099A254-F3E6-445E-8F84-1C86DEDFDF41}" presName="line1" presStyleLbl="callout" presStyleIdx="0" presStyleCnt="6"/>
      <dgm:spPr/>
    </dgm:pt>
    <dgm:pt modelId="{39800DFD-1435-4CED-91F6-024AA0707162}" type="pres">
      <dgm:prSet presAssocID="{F099A254-F3E6-445E-8F84-1C86DEDFDF41}" presName="d1" presStyleLbl="callout" presStyleIdx="1" presStyleCnt="6"/>
      <dgm:spPr/>
    </dgm:pt>
    <dgm:pt modelId="{F1DD86D9-7118-44EE-8D9B-1E6292444747}" type="pres">
      <dgm:prSet presAssocID="{DE942557-F20F-4FFA-81FA-EA6F9521FF0E}" presName="circle2" presStyleLbl="lnNode1" presStyleIdx="1" presStyleCnt="3"/>
      <dgm:spPr/>
    </dgm:pt>
    <dgm:pt modelId="{3AEC3F35-B9BF-427E-81E7-C9C81D7705CA}" type="pres">
      <dgm:prSet presAssocID="{DE942557-F20F-4FFA-81FA-EA6F9521FF0E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3D507EE-97A7-481C-970E-4EDAE4E6694B}" type="pres">
      <dgm:prSet presAssocID="{DE942557-F20F-4FFA-81FA-EA6F9521FF0E}" presName="line2" presStyleLbl="callout" presStyleIdx="2" presStyleCnt="6"/>
      <dgm:spPr/>
    </dgm:pt>
    <dgm:pt modelId="{49E414EE-20F7-42A6-AB1A-95C3CAFA279B}" type="pres">
      <dgm:prSet presAssocID="{DE942557-F20F-4FFA-81FA-EA6F9521FF0E}" presName="d2" presStyleLbl="callout" presStyleIdx="3" presStyleCnt="6"/>
      <dgm:spPr/>
    </dgm:pt>
    <dgm:pt modelId="{EBE9D717-3020-4F64-89B0-41B65AA36292}" type="pres">
      <dgm:prSet presAssocID="{0D5A70F2-DFE6-4682-9A74-41AB85BC6B7C}" presName="circle3" presStyleLbl="lnNode1" presStyleIdx="2" presStyleCnt="3"/>
      <dgm:spPr>
        <a:solidFill>
          <a:srgbClr val="FFC000"/>
        </a:solidFill>
      </dgm:spPr>
    </dgm:pt>
    <dgm:pt modelId="{27F2880F-7377-4D91-8ADD-8DDEBE3E79AC}" type="pres">
      <dgm:prSet presAssocID="{0D5A70F2-DFE6-4682-9A74-41AB85BC6B7C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F9327ED-C103-437F-A73C-F3933FBC530C}" type="pres">
      <dgm:prSet presAssocID="{0D5A70F2-DFE6-4682-9A74-41AB85BC6B7C}" presName="line3" presStyleLbl="callout" presStyleIdx="4" presStyleCnt="6"/>
      <dgm:spPr/>
    </dgm:pt>
    <dgm:pt modelId="{72CD2260-3D7D-4AE6-B836-24A458A370B2}" type="pres">
      <dgm:prSet presAssocID="{0D5A70F2-DFE6-4682-9A74-41AB85BC6B7C}" presName="d3" presStyleLbl="callout" presStyleIdx="5" presStyleCnt="6"/>
      <dgm:spPr/>
    </dgm:pt>
  </dgm:ptLst>
  <dgm:cxnLst>
    <dgm:cxn modelId="{08CB2537-AFF9-4EC3-A468-9092CB2F593B}" srcId="{9FEC4AB4-6494-470E-9128-C4854117A5E4}" destId="{F099A254-F3E6-445E-8F84-1C86DEDFDF41}" srcOrd="0" destOrd="0" parTransId="{A69B4B64-E962-46A9-B872-8BB9511F87C8}" sibTransId="{1A1FABAE-FE17-4F05-A41A-764E966CEC90}"/>
    <dgm:cxn modelId="{8E6CAE93-A3DB-4712-AC35-20D5E30E1A1D}" type="presOf" srcId="{DE942557-F20F-4FFA-81FA-EA6F9521FF0E}" destId="{3AEC3F35-B9BF-427E-81E7-C9C81D7705CA}" srcOrd="0" destOrd="0" presId="urn:microsoft.com/office/officeart/2005/8/layout/target1"/>
    <dgm:cxn modelId="{F0D5616E-B161-425E-8898-67712131274A}" type="presOf" srcId="{0D5A70F2-DFE6-4682-9A74-41AB85BC6B7C}" destId="{27F2880F-7377-4D91-8ADD-8DDEBE3E79AC}" srcOrd="0" destOrd="0" presId="urn:microsoft.com/office/officeart/2005/8/layout/target1"/>
    <dgm:cxn modelId="{EC2195FD-C6B5-4FDF-A8FF-C5F06F8DA623}" srcId="{9FEC4AB4-6494-470E-9128-C4854117A5E4}" destId="{DE942557-F20F-4FFA-81FA-EA6F9521FF0E}" srcOrd="1" destOrd="0" parTransId="{E9E0AF05-4C99-4ACD-8E3F-26FDDFBDE743}" sibTransId="{BEAB8AF6-D069-4EB9-9EF9-EC69C4CC8EA0}"/>
    <dgm:cxn modelId="{9777C89B-3FA2-47F8-9904-56E0F4AF8F8F}" srcId="{9FEC4AB4-6494-470E-9128-C4854117A5E4}" destId="{0D5A70F2-DFE6-4682-9A74-41AB85BC6B7C}" srcOrd="2" destOrd="0" parTransId="{CEEECB51-1B43-4828-9535-135982B3EA8C}" sibTransId="{7768E345-EE45-4760-AF37-3073E630CE23}"/>
    <dgm:cxn modelId="{D443E19F-D00E-488F-BFC9-815D3C058DEC}" type="presOf" srcId="{F099A254-F3E6-445E-8F84-1C86DEDFDF41}" destId="{40F74C8A-1182-4CF6-9668-FE60FF5D7CD7}" srcOrd="0" destOrd="0" presId="urn:microsoft.com/office/officeart/2005/8/layout/target1"/>
    <dgm:cxn modelId="{868B7328-A790-4326-AA93-05E8A10F6496}" type="presOf" srcId="{9FEC4AB4-6494-470E-9128-C4854117A5E4}" destId="{2781ECB6-0A78-43C0-9707-BCDCFF048005}" srcOrd="0" destOrd="0" presId="urn:microsoft.com/office/officeart/2005/8/layout/target1"/>
    <dgm:cxn modelId="{450260F0-E3DC-40C8-B95A-664D737466D5}" type="presParOf" srcId="{2781ECB6-0A78-43C0-9707-BCDCFF048005}" destId="{A7F6E158-C5CC-42D6-B980-4C5C5AED4B26}" srcOrd="0" destOrd="0" presId="urn:microsoft.com/office/officeart/2005/8/layout/target1"/>
    <dgm:cxn modelId="{33C4C208-1082-421E-A85F-3925716E6E16}" type="presParOf" srcId="{2781ECB6-0A78-43C0-9707-BCDCFF048005}" destId="{40F74C8A-1182-4CF6-9668-FE60FF5D7CD7}" srcOrd="1" destOrd="0" presId="urn:microsoft.com/office/officeart/2005/8/layout/target1"/>
    <dgm:cxn modelId="{39FB46D5-4020-43D8-A765-94D3AF41168E}" type="presParOf" srcId="{2781ECB6-0A78-43C0-9707-BCDCFF048005}" destId="{7D3635D6-0B58-4ECA-AC8C-4AE530045A3F}" srcOrd="2" destOrd="0" presId="urn:microsoft.com/office/officeart/2005/8/layout/target1"/>
    <dgm:cxn modelId="{ADFAEEFF-D0A4-4BD3-82BA-86C5D7AAC271}" type="presParOf" srcId="{2781ECB6-0A78-43C0-9707-BCDCFF048005}" destId="{39800DFD-1435-4CED-91F6-024AA0707162}" srcOrd="3" destOrd="0" presId="urn:microsoft.com/office/officeart/2005/8/layout/target1"/>
    <dgm:cxn modelId="{CEAFFB32-F14F-471F-8A16-773C7C1E30AB}" type="presParOf" srcId="{2781ECB6-0A78-43C0-9707-BCDCFF048005}" destId="{F1DD86D9-7118-44EE-8D9B-1E6292444747}" srcOrd="4" destOrd="0" presId="urn:microsoft.com/office/officeart/2005/8/layout/target1"/>
    <dgm:cxn modelId="{8BC79BCB-1EED-45E7-B51B-675ED8BAD69C}" type="presParOf" srcId="{2781ECB6-0A78-43C0-9707-BCDCFF048005}" destId="{3AEC3F35-B9BF-427E-81E7-C9C81D7705CA}" srcOrd="5" destOrd="0" presId="urn:microsoft.com/office/officeart/2005/8/layout/target1"/>
    <dgm:cxn modelId="{9FA251C2-A17F-4D3D-974B-D9AAB1AF7303}" type="presParOf" srcId="{2781ECB6-0A78-43C0-9707-BCDCFF048005}" destId="{93D507EE-97A7-481C-970E-4EDAE4E6694B}" srcOrd="6" destOrd="0" presId="urn:microsoft.com/office/officeart/2005/8/layout/target1"/>
    <dgm:cxn modelId="{274B4FB9-8257-47C0-A5F7-0F5191C2396E}" type="presParOf" srcId="{2781ECB6-0A78-43C0-9707-BCDCFF048005}" destId="{49E414EE-20F7-42A6-AB1A-95C3CAFA279B}" srcOrd="7" destOrd="0" presId="urn:microsoft.com/office/officeart/2005/8/layout/target1"/>
    <dgm:cxn modelId="{DDA721D0-9E6C-4521-A4F7-B129DA6CB1BF}" type="presParOf" srcId="{2781ECB6-0A78-43C0-9707-BCDCFF048005}" destId="{EBE9D717-3020-4F64-89B0-41B65AA36292}" srcOrd="8" destOrd="0" presId="urn:microsoft.com/office/officeart/2005/8/layout/target1"/>
    <dgm:cxn modelId="{F1FDF0C3-1447-42EA-866F-AD36FD6CB94C}" type="presParOf" srcId="{2781ECB6-0A78-43C0-9707-BCDCFF048005}" destId="{27F2880F-7377-4D91-8ADD-8DDEBE3E79AC}" srcOrd="9" destOrd="0" presId="urn:microsoft.com/office/officeart/2005/8/layout/target1"/>
    <dgm:cxn modelId="{066EA81A-9323-4717-ACFF-85E4671ECC69}" type="presParOf" srcId="{2781ECB6-0A78-43C0-9707-BCDCFF048005}" destId="{9F9327ED-C103-437F-A73C-F3933FBC530C}" srcOrd="10" destOrd="0" presId="urn:microsoft.com/office/officeart/2005/8/layout/target1"/>
    <dgm:cxn modelId="{0D4057F3-2909-4A8E-925E-D5C136AF2031}" type="presParOf" srcId="{2781ECB6-0A78-43C0-9707-BCDCFF048005}" destId="{72CD2260-3D7D-4AE6-B836-24A458A370B2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EC4AB4-6494-470E-9128-C4854117A5E4}" type="doc">
      <dgm:prSet loTypeId="urn:microsoft.com/office/officeart/2005/8/layout/target1" loCatId="relationship" qsTypeId="urn:microsoft.com/office/officeart/2005/8/quickstyle/simple1" qsCatId="simple" csTypeId="urn:microsoft.com/office/officeart/2005/8/colors/accent1_3" csCatId="accent1" phldr="1"/>
      <dgm:spPr/>
    </dgm:pt>
    <dgm:pt modelId="{F099A254-F3E6-445E-8F84-1C86DEDFDF41}">
      <dgm:prSet phldrT="[Text]"/>
      <dgm:spPr/>
      <dgm:t>
        <a:bodyPr/>
        <a:lstStyle/>
        <a:p>
          <a:r>
            <a:rPr lang="en-US" dirty="0" err="1"/>
            <a:t>Ik</a:t>
          </a:r>
          <a:endParaRPr lang="en-US" dirty="0"/>
        </a:p>
      </dgm:t>
    </dgm:pt>
    <dgm:pt modelId="{A69B4B64-E962-46A9-B872-8BB9511F87C8}" type="parTrans" cxnId="{08CB2537-AFF9-4EC3-A468-9092CB2F593B}">
      <dgm:prSet/>
      <dgm:spPr/>
      <dgm:t>
        <a:bodyPr/>
        <a:lstStyle/>
        <a:p>
          <a:endParaRPr lang="en-US"/>
        </a:p>
      </dgm:t>
    </dgm:pt>
    <dgm:pt modelId="{1A1FABAE-FE17-4F05-A41A-764E966CEC90}" type="sibTrans" cxnId="{08CB2537-AFF9-4EC3-A468-9092CB2F593B}">
      <dgm:prSet/>
      <dgm:spPr/>
      <dgm:t>
        <a:bodyPr/>
        <a:lstStyle/>
        <a:p>
          <a:endParaRPr lang="en-US"/>
        </a:p>
      </dgm:t>
    </dgm:pt>
    <dgm:pt modelId="{DE942557-F20F-4FFA-81FA-EA6F9521FF0E}">
      <dgm:prSet phldrT="[Text]"/>
      <dgm:spPr/>
      <dgm:t>
        <a:bodyPr/>
        <a:lstStyle/>
        <a:p>
          <a:r>
            <a:rPr lang="en-US" dirty="0"/>
            <a:t>Team</a:t>
          </a:r>
        </a:p>
      </dgm:t>
    </dgm:pt>
    <dgm:pt modelId="{E9E0AF05-4C99-4ACD-8E3F-26FDDFBDE743}" type="parTrans" cxnId="{EC2195FD-C6B5-4FDF-A8FF-C5F06F8DA623}">
      <dgm:prSet/>
      <dgm:spPr/>
      <dgm:t>
        <a:bodyPr/>
        <a:lstStyle/>
        <a:p>
          <a:endParaRPr lang="en-US"/>
        </a:p>
      </dgm:t>
    </dgm:pt>
    <dgm:pt modelId="{BEAB8AF6-D069-4EB9-9EF9-EC69C4CC8EA0}" type="sibTrans" cxnId="{EC2195FD-C6B5-4FDF-A8FF-C5F06F8DA623}">
      <dgm:prSet/>
      <dgm:spPr/>
      <dgm:t>
        <a:bodyPr/>
        <a:lstStyle/>
        <a:p>
          <a:endParaRPr lang="en-US"/>
        </a:p>
      </dgm:t>
    </dgm:pt>
    <dgm:pt modelId="{0D5A70F2-DFE6-4682-9A74-41AB85BC6B7C}">
      <dgm:prSet phldrT="[Text]"/>
      <dgm:spPr/>
      <dgm:t>
        <a:bodyPr/>
        <a:lstStyle/>
        <a:p>
          <a:r>
            <a:rPr lang="en-US" dirty="0"/>
            <a:t>CLB</a:t>
          </a:r>
        </a:p>
      </dgm:t>
    </dgm:pt>
    <dgm:pt modelId="{CEEECB51-1B43-4828-9535-135982B3EA8C}" type="parTrans" cxnId="{9777C89B-3FA2-47F8-9904-56E0F4AF8F8F}">
      <dgm:prSet/>
      <dgm:spPr/>
      <dgm:t>
        <a:bodyPr/>
        <a:lstStyle/>
        <a:p>
          <a:endParaRPr lang="en-US"/>
        </a:p>
      </dgm:t>
    </dgm:pt>
    <dgm:pt modelId="{7768E345-EE45-4760-AF37-3073E630CE23}" type="sibTrans" cxnId="{9777C89B-3FA2-47F8-9904-56E0F4AF8F8F}">
      <dgm:prSet/>
      <dgm:spPr/>
      <dgm:t>
        <a:bodyPr/>
        <a:lstStyle/>
        <a:p>
          <a:endParaRPr lang="en-US"/>
        </a:p>
      </dgm:t>
    </dgm:pt>
    <dgm:pt modelId="{2781ECB6-0A78-43C0-9707-BCDCFF048005}" type="pres">
      <dgm:prSet presAssocID="{9FEC4AB4-6494-470E-9128-C4854117A5E4}" presName="composite" presStyleCnt="0">
        <dgm:presLayoutVars>
          <dgm:chMax val="5"/>
          <dgm:dir/>
          <dgm:resizeHandles val="exact"/>
        </dgm:presLayoutVars>
      </dgm:prSet>
      <dgm:spPr/>
    </dgm:pt>
    <dgm:pt modelId="{A7F6E158-C5CC-42D6-B980-4C5C5AED4B26}" type="pres">
      <dgm:prSet presAssocID="{F099A254-F3E6-445E-8F84-1C86DEDFDF41}" presName="circle1" presStyleLbl="lnNode1" presStyleIdx="0" presStyleCnt="3"/>
      <dgm:spPr/>
    </dgm:pt>
    <dgm:pt modelId="{40F74C8A-1182-4CF6-9668-FE60FF5D7CD7}" type="pres">
      <dgm:prSet presAssocID="{F099A254-F3E6-445E-8F84-1C86DEDFDF41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D3635D6-0B58-4ECA-AC8C-4AE530045A3F}" type="pres">
      <dgm:prSet presAssocID="{F099A254-F3E6-445E-8F84-1C86DEDFDF41}" presName="line1" presStyleLbl="callout" presStyleIdx="0" presStyleCnt="6"/>
      <dgm:spPr/>
    </dgm:pt>
    <dgm:pt modelId="{39800DFD-1435-4CED-91F6-024AA0707162}" type="pres">
      <dgm:prSet presAssocID="{F099A254-F3E6-445E-8F84-1C86DEDFDF41}" presName="d1" presStyleLbl="callout" presStyleIdx="1" presStyleCnt="6"/>
      <dgm:spPr/>
    </dgm:pt>
    <dgm:pt modelId="{F1DD86D9-7118-44EE-8D9B-1E6292444747}" type="pres">
      <dgm:prSet presAssocID="{DE942557-F20F-4FFA-81FA-EA6F9521FF0E}" presName="circle2" presStyleLbl="lnNode1" presStyleIdx="1" presStyleCnt="3"/>
      <dgm:spPr>
        <a:solidFill>
          <a:srgbClr val="FFC000"/>
        </a:solidFill>
      </dgm:spPr>
    </dgm:pt>
    <dgm:pt modelId="{3AEC3F35-B9BF-427E-81E7-C9C81D7705CA}" type="pres">
      <dgm:prSet presAssocID="{DE942557-F20F-4FFA-81FA-EA6F9521FF0E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3D507EE-97A7-481C-970E-4EDAE4E6694B}" type="pres">
      <dgm:prSet presAssocID="{DE942557-F20F-4FFA-81FA-EA6F9521FF0E}" presName="line2" presStyleLbl="callout" presStyleIdx="2" presStyleCnt="6"/>
      <dgm:spPr/>
    </dgm:pt>
    <dgm:pt modelId="{49E414EE-20F7-42A6-AB1A-95C3CAFA279B}" type="pres">
      <dgm:prSet presAssocID="{DE942557-F20F-4FFA-81FA-EA6F9521FF0E}" presName="d2" presStyleLbl="callout" presStyleIdx="3" presStyleCnt="6"/>
      <dgm:spPr/>
    </dgm:pt>
    <dgm:pt modelId="{EBE9D717-3020-4F64-89B0-41B65AA36292}" type="pres">
      <dgm:prSet presAssocID="{0D5A70F2-DFE6-4682-9A74-41AB85BC6B7C}" presName="circle3" presStyleLbl="lnNode1" presStyleIdx="2" presStyleCnt="3"/>
      <dgm:spPr/>
    </dgm:pt>
    <dgm:pt modelId="{27F2880F-7377-4D91-8ADD-8DDEBE3E79AC}" type="pres">
      <dgm:prSet presAssocID="{0D5A70F2-DFE6-4682-9A74-41AB85BC6B7C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F9327ED-C103-437F-A73C-F3933FBC530C}" type="pres">
      <dgm:prSet presAssocID="{0D5A70F2-DFE6-4682-9A74-41AB85BC6B7C}" presName="line3" presStyleLbl="callout" presStyleIdx="4" presStyleCnt="6"/>
      <dgm:spPr/>
    </dgm:pt>
    <dgm:pt modelId="{72CD2260-3D7D-4AE6-B836-24A458A370B2}" type="pres">
      <dgm:prSet presAssocID="{0D5A70F2-DFE6-4682-9A74-41AB85BC6B7C}" presName="d3" presStyleLbl="callout" presStyleIdx="5" presStyleCnt="6"/>
      <dgm:spPr/>
    </dgm:pt>
  </dgm:ptLst>
  <dgm:cxnLst>
    <dgm:cxn modelId="{08CB2537-AFF9-4EC3-A468-9092CB2F593B}" srcId="{9FEC4AB4-6494-470E-9128-C4854117A5E4}" destId="{F099A254-F3E6-445E-8F84-1C86DEDFDF41}" srcOrd="0" destOrd="0" parTransId="{A69B4B64-E962-46A9-B872-8BB9511F87C8}" sibTransId="{1A1FABAE-FE17-4F05-A41A-764E966CEC90}"/>
    <dgm:cxn modelId="{8E6CAE93-A3DB-4712-AC35-20D5E30E1A1D}" type="presOf" srcId="{DE942557-F20F-4FFA-81FA-EA6F9521FF0E}" destId="{3AEC3F35-B9BF-427E-81E7-C9C81D7705CA}" srcOrd="0" destOrd="0" presId="urn:microsoft.com/office/officeart/2005/8/layout/target1"/>
    <dgm:cxn modelId="{F0D5616E-B161-425E-8898-67712131274A}" type="presOf" srcId="{0D5A70F2-DFE6-4682-9A74-41AB85BC6B7C}" destId="{27F2880F-7377-4D91-8ADD-8DDEBE3E79AC}" srcOrd="0" destOrd="0" presId="urn:microsoft.com/office/officeart/2005/8/layout/target1"/>
    <dgm:cxn modelId="{EC2195FD-C6B5-4FDF-A8FF-C5F06F8DA623}" srcId="{9FEC4AB4-6494-470E-9128-C4854117A5E4}" destId="{DE942557-F20F-4FFA-81FA-EA6F9521FF0E}" srcOrd="1" destOrd="0" parTransId="{E9E0AF05-4C99-4ACD-8E3F-26FDDFBDE743}" sibTransId="{BEAB8AF6-D069-4EB9-9EF9-EC69C4CC8EA0}"/>
    <dgm:cxn modelId="{9777C89B-3FA2-47F8-9904-56E0F4AF8F8F}" srcId="{9FEC4AB4-6494-470E-9128-C4854117A5E4}" destId="{0D5A70F2-DFE6-4682-9A74-41AB85BC6B7C}" srcOrd="2" destOrd="0" parTransId="{CEEECB51-1B43-4828-9535-135982B3EA8C}" sibTransId="{7768E345-EE45-4760-AF37-3073E630CE23}"/>
    <dgm:cxn modelId="{D443E19F-D00E-488F-BFC9-815D3C058DEC}" type="presOf" srcId="{F099A254-F3E6-445E-8F84-1C86DEDFDF41}" destId="{40F74C8A-1182-4CF6-9668-FE60FF5D7CD7}" srcOrd="0" destOrd="0" presId="urn:microsoft.com/office/officeart/2005/8/layout/target1"/>
    <dgm:cxn modelId="{868B7328-A790-4326-AA93-05E8A10F6496}" type="presOf" srcId="{9FEC4AB4-6494-470E-9128-C4854117A5E4}" destId="{2781ECB6-0A78-43C0-9707-BCDCFF048005}" srcOrd="0" destOrd="0" presId="urn:microsoft.com/office/officeart/2005/8/layout/target1"/>
    <dgm:cxn modelId="{450260F0-E3DC-40C8-B95A-664D737466D5}" type="presParOf" srcId="{2781ECB6-0A78-43C0-9707-BCDCFF048005}" destId="{A7F6E158-C5CC-42D6-B980-4C5C5AED4B26}" srcOrd="0" destOrd="0" presId="urn:microsoft.com/office/officeart/2005/8/layout/target1"/>
    <dgm:cxn modelId="{33C4C208-1082-421E-A85F-3925716E6E16}" type="presParOf" srcId="{2781ECB6-0A78-43C0-9707-BCDCFF048005}" destId="{40F74C8A-1182-4CF6-9668-FE60FF5D7CD7}" srcOrd="1" destOrd="0" presId="urn:microsoft.com/office/officeart/2005/8/layout/target1"/>
    <dgm:cxn modelId="{39FB46D5-4020-43D8-A765-94D3AF41168E}" type="presParOf" srcId="{2781ECB6-0A78-43C0-9707-BCDCFF048005}" destId="{7D3635D6-0B58-4ECA-AC8C-4AE530045A3F}" srcOrd="2" destOrd="0" presId="urn:microsoft.com/office/officeart/2005/8/layout/target1"/>
    <dgm:cxn modelId="{ADFAEEFF-D0A4-4BD3-82BA-86C5D7AAC271}" type="presParOf" srcId="{2781ECB6-0A78-43C0-9707-BCDCFF048005}" destId="{39800DFD-1435-4CED-91F6-024AA0707162}" srcOrd="3" destOrd="0" presId="urn:microsoft.com/office/officeart/2005/8/layout/target1"/>
    <dgm:cxn modelId="{CEAFFB32-F14F-471F-8A16-773C7C1E30AB}" type="presParOf" srcId="{2781ECB6-0A78-43C0-9707-BCDCFF048005}" destId="{F1DD86D9-7118-44EE-8D9B-1E6292444747}" srcOrd="4" destOrd="0" presId="urn:microsoft.com/office/officeart/2005/8/layout/target1"/>
    <dgm:cxn modelId="{8BC79BCB-1EED-45E7-B51B-675ED8BAD69C}" type="presParOf" srcId="{2781ECB6-0A78-43C0-9707-BCDCFF048005}" destId="{3AEC3F35-B9BF-427E-81E7-C9C81D7705CA}" srcOrd="5" destOrd="0" presId="urn:microsoft.com/office/officeart/2005/8/layout/target1"/>
    <dgm:cxn modelId="{9FA251C2-A17F-4D3D-974B-D9AAB1AF7303}" type="presParOf" srcId="{2781ECB6-0A78-43C0-9707-BCDCFF048005}" destId="{93D507EE-97A7-481C-970E-4EDAE4E6694B}" srcOrd="6" destOrd="0" presId="urn:microsoft.com/office/officeart/2005/8/layout/target1"/>
    <dgm:cxn modelId="{274B4FB9-8257-47C0-A5F7-0F5191C2396E}" type="presParOf" srcId="{2781ECB6-0A78-43C0-9707-BCDCFF048005}" destId="{49E414EE-20F7-42A6-AB1A-95C3CAFA279B}" srcOrd="7" destOrd="0" presId="urn:microsoft.com/office/officeart/2005/8/layout/target1"/>
    <dgm:cxn modelId="{DDA721D0-9E6C-4521-A4F7-B129DA6CB1BF}" type="presParOf" srcId="{2781ECB6-0A78-43C0-9707-BCDCFF048005}" destId="{EBE9D717-3020-4F64-89B0-41B65AA36292}" srcOrd="8" destOrd="0" presId="urn:microsoft.com/office/officeart/2005/8/layout/target1"/>
    <dgm:cxn modelId="{F1FDF0C3-1447-42EA-866F-AD36FD6CB94C}" type="presParOf" srcId="{2781ECB6-0A78-43C0-9707-BCDCFF048005}" destId="{27F2880F-7377-4D91-8ADD-8DDEBE3E79AC}" srcOrd="9" destOrd="0" presId="urn:microsoft.com/office/officeart/2005/8/layout/target1"/>
    <dgm:cxn modelId="{066EA81A-9323-4717-ACFF-85E4671ECC69}" type="presParOf" srcId="{2781ECB6-0A78-43C0-9707-BCDCFF048005}" destId="{9F9327ED-C103-437F-A73C-F3933FBC530C}" srcOrd="10" destOrd="0" presId="urn:microsoft.com/office/officeart/2005/8/layout/target1"/>
    <dgm:cxn modelId="{0D4057F3-2909-4A8E-925E-D5C136AF2031}" type="presParOf" srcId="{2781ECB6-0A78-43C0-9707-BCDCFF048005}" destId="{72CD2260-3D7D-4AE6-B836-24A458A370B2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EC4AB4-6494-470E-9128-C4854117A5E4}" type="doc">
      <dgm:prSet loTypeId="urn:microsoft.com/office/officeart/2005/8/layout/target1" loCatId="relationship" qsTypeId="urn:microsoft.com/office/officeart/2005/8/quickstyle/simple1" qsCatId="simple" csTypeId="urn:microsoft.com/office/officeart/2005/8/colors/accent1_3" csCatId="accent1" phldr="1"/>
      <dgm:spPr/>
    </dgm:pt>
    <dgm:pt modelId="{F099A254-F3E6-445E-8F84-1C86DEDFDF41}">
      <dgm:prSet phldrT="[Text]"/>
      <dgm:spPr/>
      <dgm:t>
        <a:bodyPr/>
        <a:lstStyle/>
        <a:p>
          <a:r>
            <a:rPr lang="en-US" dirty="0" err="1"/>
            <a:t>Ik</a:t>
          </a:r>
          <a:endParaRPr lang="en-US" dirty="0"/>
        </a:p>
      </dgm:t>
    </dgm:pt>
    <dgm:pt modelId="{A69B4B64-E962-46A9-B872-8BB9511F87C8}" type="parTrans" cxnId="{08CB2537-AFF9-4EC3-A468-9092CB2F593B}">
      <dgm:prSet/>
      <dgm:spPr/>
      <dgm:t>
        <a:bodyPr/>
        <a:lstStyle/>
        <a:p>
          <a:endParaRPr lang="en-US"/>
        </a:p>
      </dgm:t>
    </dgm:pt>
    <dgm:pt modelId="{1A1FABAE-FE17-4F05-A41A-764E966CEC90}" type="sibTrans" cxnId="{08CB2537-AFF9-4EC3-A468-9092CB2F593B}">
      <dgm:prSet/>
      <dgm:spPr/>
      <dgm:t>
        <a:bodyPr/>
        <a:lstStyle/>
        <a:p>
          <a:endParaRPr lang="en-US"/>
        </a:p>
      </dgm:t>
    </dgm:pt>
    <dgm:pt modelId="{DE942557-F20F-4FFA-81FA-EA6F9521FF0E}">
      <dgm:prSet phldrT="[Text]"/>
      <dgm:spPr/>
      <dgm:t>
        <a:bodyPr/>
        <a:lstStyle/>
        <a:p>
          <a:r>
            <a:rPr lang="en-US" dirty="0"/>
            <a:t>Team</a:t>
          </a:r>
        </a:p>
      </dgm:t>
    </dgm:pt>
    <dgm:pt modelId="{E9E0AF05-4C99-4ACD-8E3F-26FDDFBDE743}" type="parTrans" cxnId="{EC2195FD-C6B5-4FDF-A8FF-C5F06F8DA623}">
      <dgm:prSet/>
      <dgm:spPr/>
      <dgm:t>
        <a:bodyPr/>
        <a:lstStyle/>
        <a:p>
          <a:endParaRPr lang="en-US"/>
        </a:p>
      </dgm:t>
    </dgm:pt>
    <dgm:pt modelId="{BEAB8AF6-D069-4EB9-9EF9-EC69C4CC8EA0}" type="sibTrans" cxnId="{EC2195FD-C6B5-4FDF-A8FF-C5F06F8DA623}">
      <dgm:prSet/>
      <dgm:spPr/>
      <dgm:t>
        <a:bodyPr/>
        <a:lstStyle/>
        <a:p>
          <a:endParaRPr lang="en-US"/>
        </a:p>
      </dgm:t>
    </dgm:pt>
    <dgm:pt modelId="{0D5A70F2-DFE6-4682-9A74-41AB85BC6B7C}">
      <dgm:prSet phldrT="[Text]"/>
      <dgm:spPr/>
      <dgm:t>
        <a:bodyPr/>
        <a:lstStyle/>
        <a:p>
          <a:r>
            <a:rPr lang="en-US" dirty="0"/>
            <a:t>CLB</a:t>
          </a:r>
        </a:p>
      </dgm:t>
    </dgm:pt>
    <dgm:pt modelId="{CEEECB51-1B43-4828-9535-135982B3EA8C}" type="parTrans" cxnId="{9777C89B-3FA2-47F8-9904-56E0F4AF8F8F}">
      <dgm:prSet/>
      <dgm:spPr/>
      <dgm:t>
        <a:bodyPr/>
        <a:lstStyle/>
        <a:p>
          <a:endParaRPr lang="en-US"/>
        </a:p>
      </dgm:t>
    </dgm:pt>
    <dgm:pt modelId="{7768E345-EE45-4760-AF37-3073E630CE23}" type="sibTrans" cxnId="{9777C89B-3FA2-47F8-9904-56E0F4AF8F8F}">
      <dgm:prSet/>
      <dgm:spPr/>
      <dgm:t>
        <a:bodyPr/>
        <a:lstStyle/>
        <a:p>
          <a:endParaRPr lang="en-US"/>
        </a:p>
      </dgm:t>
    </dgm:pt>
    <dgm:pt modelId="{2781ECB6-0A78-43C0-9707-BCDCFF048005}" type="pres">
      <dgm:prSet presAssocID="{9FEC4AB4-6494-470E-9128-C4854117A5E4}" presName="composite" presStyleCnt="0">
        <dgm:presLayoutVars>
          <dgm:chMax val="5"/>
          <dgm:dir/>
          <dgm:resizeHandles val="exact"/>
        </dgm:presLayoutVars>
      </dgm:prSet>
      <dgm:spPr/>
    </dgm:pt>
    <dgm:pt modelId="{A7F6E158-C5CC-42D6-B980-4C5C5AED4B26}" type="pres">
      <dgm:prSet presAssocID="{F099A254-F3E6-445E-8F84-1C86DEDFDF41}" presName="circle1" presStyleLbl="lnNode1" presStyleIdx="0" presStyleCnt="3"/>
      <dgm:spPr>
        <a:solidFill>
          <a:srgbClr val="FFC000"/>
        </a:solidFill>
      </dgm:spPr>
    </dgm:pt>
    <dgm:pt modelId="{40F74C8A-1182-4CF6-9668-FE60FF5D7CD7}" type="pres">
      <dgm:prSet presAssocID="{F099A254-F3E6-445E-8F84-1C86DEDFDF41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D3635D6-0B58-4ECA-AC8C-4AE530045A3F}" type="pres">
      <dgm:prSet presAssocID="{F099A254-F3E6-445E-8F84-1C86DEDFDF41}" presName="line1" presStyleLbl="callout" presStyleIdx="0" presStyleCnt="6"/>
      <dgm:spPr/>
    </dgm:pt>
    <dgm:pt modelId="{39800DFD-1435-4CED-91F6-024AA0707162}" type="pres">
      <dgm:prSet presAssocID="{F099A254-F3E6-445E-8F84-1C86DEDFDF41}" presName="d1" presStyleLbl="callout" presStyleIdx="1" presStyleCnt="6"/>
      <dgm:spPr/>
    </dgm:pt>
    <dgm:pt modelId="{F1DD86D9-7118-44EE-8D9B-1E6292444747}" type="pres">
      <dgm:prSet presAssocID="{DE942557-F20F-4FFA-81FA-EA6F9521FF0E}" presName="circle2" presStyleLbl="lnNode1" presStyleIdx="1" presStyleCnt="3"/>
      <dgm:spPr/>
    </dgm:pt>
    <dgm:pt modelId="{3AEC3F35-B9BF-427E-81E7-C9C81D7705CA}" type="pres">
      <dgm:prSet presAssocID="{DE942557-F20F-4FFA-81FA-EA6F9521FF0E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3D507EE-97A7-481C-970E-4EDAE4E6694B}" type="pres">
      <dgm:prSet presAssocID="{DE942557-F20F-4FFA-81FA-EA6F9521FF0E}" presName="line2" presStyleLbl="callout" presStyleIdx="2" presStyleCnt="6"/>
      <dgm:spPr/>
    </dgm:pt>
    <dgm:pt modelId="{49E414EE-20F7-42A6-AB1A-95C3CAFA279B}" type="pres">
      <dgm:prSet presAssocID="{DE942557-F20F-4FFA-81FA-EA6F9521FF0E}" presName="d2" presStyleLbl="callout" presStyleIdx="3" presStyleCnt="6"/>
      <dgm:spPr/>
    </dgm:pt>
    <dgm:pt modelId="{EBE9D717-3020-4F64-89B0-41B65AA36292}" type="pres">
      <dgm:prSet presAssocID="{0D5A70F2-DFE6-4682-9A74-41AB85BC6B7C}" presName="circle3" presStyleLbl="lnNode1" presStyleIdx="2" presStyleCnt="3"/>
      <dgm:spPr/>
    </dgm:pt>
    <dgm:pt modelId="{27F2880F-7377-4D91-8ADD-8DDEBE3E79AC}" type="pres">
      <dgm:prSet presAssocID="{0D5A70F2-DFE6-4682-9A74-41AB85BC6B7C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F9327ED-C103-437F-A73C-F3933FBC530C}" type="pres">
      <dgm:prSet presAssocID="{0D5A70F2-DFE6-4682-9A74-41AB85BC6B7C}" presName="line3" presStyleLbl="callout" presStyleIdx="4" presStyleCnt="6"/>
      <dgm:spPr/>
    </dgm:pt>
    <dgm:pt modelId="{72CD2260-3D7D-4AE6-B836-24A458A370B2}" type="pres">
      <dgm:prSet presAssocID="{0D5A70F2-DFE6-4682-9A74-41AB85BC6B7C}" presName="d3" presStyleLbl="callout" presStyleIdx="5" presStyleCnt="6"/>
      <dgm:spPr/>
    </dgm:pt>
  </dgm:ptLst>
  <dgm:cxnLst>
    <dgm:cxn modelId="{08CB2537-AFF9-4EC3-A468-9092CB2F593B}" srcId="{9FEC4AB4-6494-470E-9128-C4854117A5E4}" destId="{F099A254-F3E6-445E-8F84-1C86DEDFDF41}" srcOrd="0" destOrd="0" parTransId="{A69B4B64-E962-46A9-B872-8BB9511F87C8}" sibTransId="{1A1FABAE-FE17-4F05-A41A-764E966CEC90}"/>
    <dgm:cxn modelId="{8E6CAE93-A3DB-4712-AC35-20D5E30E1A1D}" type="presOf" srcId="{DE942557-F20F-4FFA-81FA-EA6F9521FF0E}" destId="{3AEC3F35-B9BF-427E-81E7-C9C81D7705CA}" srcOrd="0" destOrd="0" presId="urn:microsoft.com/office/officeart/2005/8/layout/target1"/>
    <dgm:cxn modelId="{F0D5616E-B161-425E-8898-67712131274A}" type="presOf" srcId="{0D5A70F2-DFE6-4682-9A74-41AB85BC6B7C}" destId="{27F2880F-7377-4D91-8ADD-8DDEBE3E79AC}" srcOrd="0" destOrd="0" presId="urn:microsoft.com/office/officeart/2005/8/layout/target1"/>
    <dgm:cxn modelId="{EC2195FD-C6B5-4FDF-A8FF-C5F06F8DA623}" srcId="{9FEC4AB4-6494-470E-9128-C4854117A5E4}" destId="{DE942557-F20F-4FFA-81FA-EA6F9521FF0E}" srcOrd="1" destOrd="0" parTransId="{E9E0AF05-4C99-4ACD-8E3F-26FDDFBDE743}" sibTransId="{BEAB8AF6-D069-4EB9-9EF9-EC69C4CC8EA0}"/>
    <dgm:cxn modelId="{9777C89B-3FA2-47F8-9904-56E0F4AF8F8F}" srcId="{9FEC4AB4-6494-470E-9128-C4854117A5E4}" destId="{0D5A70F2-DFE6-4682-9A74-41AB85BC6B7C}" srcOrd="2" destOrd="0" parTransId="{CEEECB51-1B43-4828-9535-135982B3EA8C}" sibTransId="{7768E345-EE45-4760-AF37-3073E630CE23}"/>
    <dgm:cxn modelId="{D443E19F-D00E-488F-BFC9-815D3C058DEC}" type="presOf" srcId="{F099A254-F3E6-445E-8F84-1C86DEDFDF41}" destId="{40F74C8A-1182-4CF6-9668-FE60FF5D7CD7}" srcOrd="0" destOrd="0" presId="urn:microsoft.com/office/officeart/2005/8/layout/target1"/>
    <dgm:cxn modelId="{868B7328-A790-4326-AA93-05E8A10F6496}" type="presOf" srcId="{9FEC4AB4-6494-470E-9128-C4854117A5E4}" destId="{2781ECB6-0A78-43C0-9707-BCDCFF048005}" srcOrd="0" destOrd="0" presId="urn:microsoft.com/office/officeart/2005/8/layout/target1"/>
    <dgm:cxn modelId="{450260F0-E3DC-40C8-B95A-664D737466D5}" type="presParOf" srcId="{2781ECB6-0A78-43C0-9707-BCDCFF048005}" destId="{A7F6E158-C5CC-42D6-B980-4C5C5AED4B26}" srcOrd="0" destOrd="0" presId="urn:microsoft.com/office/officeart/2005/8/layout/target1"/>
    <dgm:cxn modelId="{33C4C208-1082-421E-A85F-3925716E6E16}" type="presParOf" srcId="{2781ECB6-0A78-43C0-9707-BCDCFF048005}" destId="{40F74C8A-1182-4CF6-9668-FE60FF5D7CD7}" srcOrd="1" destOrd="0" presId="urn:microsoft.com/office/officeart/2005/8/layout/target1"/>
    <dgm:cxn modelId="{39FB46D5-4020-43D8-A765-94D3AF41168E}" type="presParOf" srcId="{2781ECB6-0A78-43C0-9707-BCDCFF048005}" destId="{7D3635D6-0B58-4ECA-AC8C-4AE530045A3F}" srcOrd="2" destOrd="0" presId="urn:microsoft.com/office/officeart/2005/8/layout/target1"/>
    <dgm:cxn modelId="{ADFAEEFF-D0A4-4BD3-82BA-86C5D7AAC271}" type="presParOf" srcId="{2781ECB6-0A78-43C0-9707-BCDCFF048005}" destId="{39800DFD-1435-4CED-91F6-024AA0707162}" srcOrd="3" destOrd="0" presId="urn:microsoft.com/office/officeart/2005/8/layout/target1"/>
    <dgm:cxn modelId="{CEAFFB32-F14F-471F-8A16-773C7C1E30AB}" type="presParOf" srcId="{2781ECB6-0A78-43C0-9707-BCDCFF048005}" destId="{F1DD86D9-7118-44EE-8D9B-1E6292444747}" srcOrd="4" destOrd="0" presId="urn:microsoft.com/office/officeart/2005/8/layout/target1"/>
    <dgm:cxn modelId="{8BC79BCB-1EED-45E7-B51B-675ED8BAD69C}" type="presParOf" srcId="{2781ECB6-0A78-43C0-9707-BCDCFF048005}" destId="{3AEC3F35-B9BF-427E-81E7-C9C81D7705CA}" srcOrd="5" destOrd="0" presId="urn:microsoft.com/office/officeart/2005/8/layout/target1"/>
    <dgm:cxn modelId="{9FA251C2-A17F-4D3D-974B-D9AAB1AF7303}" type="presParOf" srcId="{2781ECB6-0A78-43C0-9707-BCDCFF048005}" destId="{93D507EE-97A7-481C-970E-4EDAE4E6694B}" srcOrd="6" destOrd="0" presId="urn:microsoft.com/office/officeart/2005/8/layout/target1"/>
    <dgm:cxn modelId="{274B4FB9-8257-47C0-A5F7-0F5191C2396E}" type="presParOf" srcId="{2781ECB6-0A78-43C0-9707-BCDCFF048005}" destId="{49E414EE-20F7-42A6-AB1A-95C3CAFA279B}" srcOrd="7" destOrd="0" presId="urn:microsoft.com/office/officeart/2005/8/layout/target1"/>
    <dgm:cxn modelId="{DDA721D0-9E6C-4521-A4F7-B129DA6CB1BF}" type="presParOf" srcId="{2781ECB6-0A78-43C0-9707-BCDCFF048005}" destId="{EBE9D717-3020-4F64-89B0-41B65AA36292}" srcOrd="8" destOrd="0" presId="urn:microsoft.com/office/officeart/2005/8/layout/target1"/>
    <dgm:cxn modelId="{F1FDF0C3-1447-42EA-866F-AD36FD6CB94C}" type="presParOf" srcId="{2781ECB6-0A78-43C0-9707-BCDCFF048005}" destId="{27F2880F-7377-4D91-8ADD-8DDEBE3E79AC}" srcOrd="9" destOrd="0" presId="urn:microsoft.com/office/officeart/2005/8/layout/target1"/>
    <dgm:cxn modelId="{066EA81A-9323-4717-ACFF-85E4671ECC69}" type="presParOf" srcId="{2781ECB6-0A78-43C0-9707-BCDCFF048005}" destId="{9F9327ED-C103-437F-A73C-F3933FBC530C}" srcOrd="10" destOrd="0" presId="urn:microsoft.com/office/officeart/2005/8/layout/target1"/>
    <dgm:cxn modelId="{0D4057F3-2909-4A8E-925E-D5C136AF2031}" type="presParOf" srcId="{2781ECB6-0A78-43C0-9707-BCDCFF048005}" destId="{72CD2260-3D7D-4AE6-B836-24A458A370B2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9D717-3020-4F64-89B0-41B65AA36292}">
      <dsp:nvSpPr>
        <dsp:cNvPr id="0" name=""/>
        <dsp:cNvSpPr/>
      </dsp:nvSpPr>
      <dsp:spPr>
        <a:xfrm>
          <a:off x="1286073" y="1131490"/>
          <a:ext cx="3394472" cy="3394472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D86D9-7118-44EE-8D9B-1E6292444747}">
      <dsp:nvSpPr>
        <dsp:cNvPr id="0" name=""/>
        <dsp:cNvSpPr/>
      </dsp:nvSpPr>
      <dsp:spPr>
        <a:xfrm>
          <a:off x="1964967" y="1810385"/>
          <a:ext cx="2036683" cy="2036683"/>
        </a:xfrm>
        <a:prstGeom prst="ellipse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6E158-C5CC-42D6-B980-4C5C5AED4B26}">
      <dsp:nvSpPr>
        <dsp:cNvPr id="0" name=""/>
        <dsp:cNvSpPr/>
      </dsp:nvSpPr>
      <dsp:spPr>
        <a:xfrm>
          <a:off x="2643862" y="2489279"/>
          <a:ext cx="678894" cy="678894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74C8A-1182-4CF6-9668-FE60FF5D7CD7}">
      <dsp:nvSpPr>
        <dsp:cNvPr id="0" name=""/>
        <dsp:cNvSpPr/>
      </dsp:nvSpPr>
      <dsp:spPr>
        <a:xfrm>
          <a:off x="5246290" y="0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err="1"/>
            <a:t>Ik</a:t>
          </a:r>
          <a:endParaRPr lang="en-US" sz="4700" kern="1200" dirty="0"/>
        </a:p>
      </dsp:txBody>
      <dsp:txXfrm>
        <a:off x="5246290" y="0"/>
        <a:ext cx="1697236" cy="990054"/>
      </dsp:txXfrm>
    </dsp:sp>
    <dsp:sp modelId="{7D3635D6-0B58-4ECA-AC8C-4AE530045A3F}">
      <dsp:nvSpPr>
        <dsp:cNvPr id="0" name=""/>
        <dsp:cNvSpPr/>
      </dsp:nvSpPr>
      <dsp:spPr>
        <a:xfrm>
          <a:off x="4821981" y="495027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00DFD-1435-4CED-91F6-024AA0707162}">
      <dsp:nvSpPr>
        <dsp:cNvPr id="0" name=""/>
        <dsp:cNvSpPr/>
      </dsp:nvSpPr>
      <dsp:spPr>
        <a:xfrm rot="5400000">
          <a:off x="2735229" y="743672"/>
          <a:ext cx="2333133" cy="183697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C3F35-B9BF-427E-81E7-C9C81D7705CA}">
      <dsp:nvSpPr>
        <dsp:cNvPr id="0" name=""/>
        <dsp:cNvSpPr/>
      </dsp:nvSpPr>
      <dsp:spPr>
        <a:xfrm>
          <a:off x="5246290" y="990054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Team</a:t>
          </a:r>
        </a:p>
      </dsp:txBody>
      <dsp:txXfrm>
        <a:off x="5246290" y="990054"/>
        <a:ext cx="1697236" cy="990054"/>
      </dsp:txXfrm>
    </dsp:sp>
    <dsp:sp modelId="{93D507EE-97A7-481C-970E-4EDAE4E6694B}">
      <dsp:nvSpPr>
        <dsp:cNvPr id="0" name=""/>
        <dsp:cNvSpPr/>
      </dsp:nvSpPr>
      <dsp:spPr>
        <a:xfrm>
          <a:off x="4821981" y="148508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414EE-20F7-42A6-AB1A-95C3CAFA279B}">
      <dsp:nvSpPr>
        <dsp:cNvPr id="0" name=""/>
        <dsp:cNvSpPr/>
      </dsp:nvSpPr>
      <dsp:spPr>
        <a:xfrm rot="5400000">
          <a:off x="3236027" y="1718281"/>
          <a:ext cx="1818079" cy="135043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2880F-7377-4D91-8ADD-8DDEBE3E79AC}">
      <dsp:nvSpPr>
        <dsp:cNvPr id="0" name=""/>
        <dsp:cNvSpPr/>
      </dsp:nvSpPr>
      <dsp:spPr>
        <a:xfrm>
          <a:off x="5246290" y="1980108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CLB</a:t>
          </a:r>
        </a:p>
      </dsp:txBody>
      <dsp:txXfrm>
        <a:off x="5246290" y="1980108"/>
        <a:ext cx="1697236" cy="990054"/>
      </dsp:txXfrm>
    </dsp:sp>
    <dsp:sp modelId="{9F9327ED-C103-437F-A73C-F3933FBC530C}">
      <dsp:nvSpPr>
        <dsp:cNvPr id="0" name=""/>
        <dsp:cNvSpPr/>
      </dsp:nvSpPr>
      <dsp:spPr>
        <a:xfrm>
          <a:off x="4821981" y="2475136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D2260-3D7D-4AE6-B836-24A458A370B2}">
      <dsp:nvSpPr>
        <dsp:cNvPr id="0" name=""/>
        <dsp:cNvSpPr/>
      </dsp:nvSpPr>
      <dsp:spPr>
        <a:xfrm rot="5400000">
          <a:off x="3737447" y="2692099"/>
          <a:ext cx="1298951" cy="86389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9D717-3020-4F64-89B0-41B65AA36292}">
      <dsp:nvSpPr>
        <dsp:cNvPr id="0" name=""/>
        <dsp:cNvSpPr/>
      </dsp:nvSpPr>
      <dsp:spPr>
        <a:xfrm>
          <a:off x="1286073" y="1131490"/>
          <a:ext cx="3394472" cy="3394472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D86D9-7118-44EE-8D9B-1E6292444747}">
      <dsp:nvSpPr>
        <dsp:cNvPr id="0" name=""/>
        <dsp:cNvSpPr/>
      </dsp:nvSpPr>
      <dsp:spPr>
        <a:xfrm>
          <a:off x="1964967" y="1810385"/>
          <a:ext cx="2036683" cy="2036683"/>
        </a:xfrm>
        <a:prstGeom prst="ellipse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6E158-C5CC-42D6-B980-4C5C5AED4B26}">
      <dsp:nvSpPr>
        <dsp:cNvPr id="0" name=""/>
        <dsp:cNvSpPr/>
      </dsp:nvSpPr>
      <dsp:spPr>
        <a:xfrm>
          <a:off x="2643862" y="2489279"/>
          <a:ext cx="678894" cy="678894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74C8A-1182-4CF6-9668-FE60FF5D7CD7}">
      <dsp:nvSpPr>
        <dsp:cNvPr id="0" name=""/>
        <dsp:cNvSpPr/>
      </dsp:nvSpPr>
      <dsp:spPr>
        <a:xfrm>
          <a:off x="5246290" y="0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err="1"/>
            <a:t>Ik</a:t>
          </a:r>
          <a:endParaRPr lang="en-US" sz="4700" kern="1200" dirty="0"/>
        </a:p>
      </dsp:txBody>
      <dsp:txXfrm>
        <a:off x="5246290" y="0"/>
        <a:ext cx="1697236" cy="990054"/>
      </dsp:txXfrm>
    </dsp:sp>
    <dsp:sp modelId="{7D3635D6-0B58-4ECA-AC8C-4AE530045A3F}">
      <dsp:nvSpPr>
        <dsp:cNvPr id="0" name=""/>
        <dsp:cNvSpPr/>
      </dsp:nvSpPr>
      <dsp:spPr>
        <a:xfrm>
          <a:off x="4821981" y="495027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00DFD-1435-4CED-91F6-024AA0707162}">
      <dsp:nvSpPr>
        <dsp:cNvPr id="0" name=""/>
        <dsp:cNvSpPr/>
      </dsp:nvSpPr>
      <dsp:spPr>
        <a:xfrm rot="5400000">
          <a:off x="2735229" y="743672"/>
          <a:ext cx="2333133" cy="183697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C3F35-B9BF-427E-81E7-C9C81D7705CA}">
      <dsp:nvSpPr>
        <dsp:cNvPr id="0" name=""/>
        <dsp:cNvSpPr/>
      </dsp:nvSpPr>
      <dsp:spPr>
        <a:xfrm>
          <a:off x="5246290" y="990054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Team</a:t>
          </a:r>
        </a:p>
      </dsp:txBody>
      <dsp:txXfrm>
        <a:off x="5246290" y="990054"/>
        <a:ext cx="1697236" cy="990054"/>
      </dsp:txXfrm>
    </dsp:sp>
    <dsp:sp modelId="{93D507EE-97A7-481C-970E-4EDAE4E6694B}">
      <dsp:nvSpPr>
        <dsp:cNvPr id="0" name=""/>
        <dsp:cNvSpPr/>
      </dsp:nvSpPr>
      <dsp:spPr>
        <a:xfrm>
          <a:off x="4821981" y="148508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414EE-20F7-42A6-AB1A-95C3CAFA279B}">
      <dsp:nvSpPr>
        <dsp:cNvPr id="0" name=""/>
        <dsp:cNvSpPr/>
      </dsp:nvSpPr>
      <dsp:spPr>
        <a:xfrm rot="5400000">
          <a:off x="3236027" y="1718281"/>
          <a:ext cx="1818079" cy="135043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2880F-7377-4D91-8ADD-8DDEBE3E79AC}">
      <dsp:nvSpPr>
        <dsp:cNvPr id="0" name=""/>
        <dsp:cNvSpPr/>
      </dsp:nvSpPr>
      <dsp:spPr>
        <a:xfrm>
          <a:off x="5246290" y="1980108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CLB</a:t>
          </a:r>
        </a:p>
      </dsp:txBody>
      <dsp:txXfrm>
        <a:off x="5246290" y="1980108"/>
        <a:ext cx="1697236" cy="990054"/>
      </dsp:txXfrm>
    </dsp:sp>
    <dsp:sp modelId="{9F9327ED-C103-437F-A73C-F3933FBC530C}">
      <dsp:nvSpPr>
        <dsp:cNvPr id="0" name=""/>
        <dsp:cNvSpPr/>
      </dsp:nvSpPr>
      <dsp:spPr>
        <a:xfrm>
          <a:off x="4821981" y="2475136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D2260-3D7D-4AE6-B836-24A458A370B2}">
      <dsp:nvSpPr>
        <dsp:cNvPr id="0" name=""/>
        <dsp:cNvSpPr/>
      </dsp:nvSpPr>
      <dsp:spPr>
        <a:xfrm rot="5400000">
          <a:off x="3737447" y="2692099"/>
          <a:ext cx="1298951" cy="86389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9D717-3020-4F64-89B0-41B65AA36292}">
      <dsp:nvSpPr>
        <dsp:cNvPr id="0" name=""/>
        <dsp:cNvSpPr/>
      </dsp:nvSpPr>
      <dsp:spPr>
        <a:xfrm>
          <a:off x="1286073" y="1131490"/>
          <a:ext cx="3394472" cy="3394472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D86D9-7118-44EE-8D9B-1E6292444747}">
      <dsp:nvSpPr>
        <dsp:cNvPr id="0" name=""/>
        <dsp:cNvSpPr/>
      </dsp:nvSpPr>
      <dsp:spPr>
        <a:xfrm>
          <a:off x="1964967" y="1810385"/>
          <a:ext cx="2036683" cy="2036683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6E158-C5CC-42D6-B980-4C5C5AED4B26}">
      <dsp:nvSpPr>
        <dsp:cNvPr id="0" name=""/>
        <dsp:cNvSpPr/>
      </dsp:nvSpPr>
      <dsp:spPr>
        <a:xfrm>
          <a:off x="2643862" y="2489279"/>
          <a:ext cx="678894" cy="678894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74C8A-1182-4CF6-9668-FE60FF5D7CD7}">
      <dsp:nvSpPr>
        <dsp:cNvPr id="0" name=""/>
        <dsp:cNvSpPr/>
      </dsp:nvSpPr>
      <dsp:spPr>
        <a:xfrm>
          <a:off x="5246290" y="0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err="1"/>
            <a:t>Ik</a:t>
          </a:r>
          <a:endParaRPr lang="en-US" sz="4700" kern="1200" dirty="0"/>
        </a:p>
      </dsp:txBody>
      <dsp:txXfrm>
        <a:off x="5246290" y="0"/>
        <a:ext cx="1697236" cy="990054"/>
      </dsp:txXfrm>
    </dsp:sp>
    <dsp:sp modelId="{7D3635D6-0B58-4ECA-AC8C-4AE530045A3F}">
      <dsp:nvSpPr>
        <dsp:cNvPr id="0" name=""/>
        <dsp:cNvSpPr/>
      </dsp:nvSpPr>
      <dsp:spPr>
        <a:xfrm>
          <a:off x="4821981" y="495027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00DFD-1435-4CED-91F6-024AA0707162}">
      <dsp:nvSpPr>
        <dsp:cNvPr id="0" name=""/>
        <dsp:cNvSpPr/>
      </dsp:nvSpPr>
      <dsp:spPr>
        <a:xfrm rot="5400000">
          <a:off x="2735229" y="743672"/>
          <a:ext cx="2333133" cy="183697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C3F35-B9BF-427E-81E7-C9C81D7705CA}">
      <dsp:nvSpPr>
        <dsp:cNvPr id="0" name=""/>
        <dsp:cNvSpPr/>
      </dsp:nvSpPr>
      <dsp:spPr>
        <a:xfrm>
          <a:off x="5246290" y="990054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Team</a:t>
          </a:r>
        </a:p>
      </dsp:txBody>
      <dsp:txXfrm>
        <a:off x="5246290" y="990054"/>
        <a:ext cx="1697236" cy="990054"/>
      </dsp:txXfrm>
    </dsp:sp>
    <dsp:sp modelId="{93D507EE-97A7-481C-970E-4EDAE4E6694B}">
      <dsp:nvSpPr>
        <dsp:cNvPr id="0" name=""/>
        <dsp:cNvSpPr/>
      </dsp:nvSpPr>
      <dsp:spPr>
        <a:xfrm>
          <a:off x="4821981" y="148508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414EE-20F7-42A6-AB1A-95C3CAFA279B}">
      <dsp:nvSpPr>
        <dsp:cNvPr id="0" name=""/>
        <dsp:cNvSpPr/>
      </dsp:nvSpPr>
      <dsp:spPr>
        <a:xfrm rot="5400000">
          <a:off x="3236027" y="1718281"/>
          <a:ext cx="1818079" cy="135043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2880F-7377-4D91-8ADD-8DDEBE3E79AC}">
      <dsp:nvSpPr>
        <dsp:cNvPr id="0" name=""/>
        <dsp:cNvSpPr/>
      </dsp:nvSpPr>
      <dsp:spPr>
        <a:xfrm>
          <a:off x="5246290" y="1980108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CLB</a:t>
          </a:r>
        </a:p>
      </dsp:txBody>
      <dsp:txXfrm>
        <a:off x="5246290" y="1980108"/>
        <a:ext cx="1697236" cy="990054"/>
      </dsp:txXfrm>
    </dsp:sp>
    <dsp:sp modelId="{9F9327ED-C103-437F-A73C-F3933FBC530C}">
      <dsp:nvSpPr>
        <dsp:cNvPr id="0" name=""/>
        <dsp:cNvSpPr/>
      </dsp:nvSpPr>
      <dsp:spPr>
        <a:xfrm>
          <a:off x="4821981" y="2475136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D2260-3D7D-4AE6-B836-24A458A370B2}">
      <dsp:nvSpPr>
        <dsp:cNvPr id="0" name=""/>
        <dsp:cNvSpPr/>
      </dsp:nvSpPr>
      <dsp:spPr>
        <a:xfrm rot="5400000">
          <a:off x="3737447" y="2692099"/>
          <a:ext cx="1298951" cy="86389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9D717-3020-4F64-89B0-41B65AA36292}">
      <dsp:nvSpPr>
        <dsp:cNvPr id="0" name=""/>
        <dsp:cNvSpPr/>
      </dsp:nvSpPr>
      <dsp:spPr>
        <a:xfrm>
          <a:off x="1286073" y="1131490"/>
          <a:ext cx="3394472" cy="3394472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D86D9-7118-44EE-8D9B-1E6292444747}">
      <dsp:nvSpPr>
        <dsp:cNvPr id="0" name=""/>
        <dsp:cNvSpPr/>
      </dsp:nvSpPr>
      <dsp:spPr>
        <a:xfrm>
          <a:off x="1964967" y="1810385"/>
          <a:ext cx="2036683" cy="2036683"/>
        </a:xfrm>
        <a:prstGeom prst="ellipse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6E158-C5CC-42D6-B980-4C5C5AED4B26}">
      <dsp:nvSpPr>
        <dsp:cNvPr id="0" name=""/>
        <dsp:cNvSpPr/>
      </dsp:nvSpPr>
      <dsp:spPr>
        <a:xfrm>
          <a:off x="2643862" y="2489279"/>
          <a:ext cx="678894" cy="67889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74C8A-1182-4CF6-9668-FE60FF5D7CD7}">
      <dsp:nvSpPr>
        <dsp:cNvPr id="0" name=""/>
        <dsp:cNvSpPr/>
      </dsp:nvSpPr>
      <dsp:spPr>
        <a:xfrm>
          <a:off x="5246290" y="0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err="1"/>
            <a:t>Ik</a:t>
          </a:r>
          <a:endParaRPr lang="en-US" sz="4700" kern="1200" dirty="0"/>
        </a:p>
      </dsp:txBody>
      <dsp:txXfrm>
        <a:off x="5246290" y="0"/>
        <a:ext cx="1697236" cy="990054"/>
      </dsp:txXfrm>
    </dsp:sp>
    <dsp:sp modelId="{7D3635D6-0B58-4ECA-AC8C-4AE530045A3F}">
      <dsp:nvSpPr>
        <dsp:cNvPr id="0" name=""/>
        <dsp:cNvSpPr/>
      </dsp:nvSpPr>
      <dsp:spPr>
        <a:xfrm>
          <a:off x="4821981" y="495027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00DFD-1435-4CED-91F6-024AA0707162}">
      <dsp:nvSpPr>
        <dsp:cNvPr id="0" name=""/>
        <dsp:cNvSpPr/>
      </dsp:nvSpPr>
      <dsp:spPr>
        <a:xfrm rot="5400000">
          <a:off x="2735229" y="743672"/>
          <a:ext cx="2333133" cy="183697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C3F35-B9BF-427E-81E7-C9C81D7705CA}">
      <dsp:nvSpPr>
        <dsp:cNvPr id="0" name=""/>
        <dsp:cNvSpPr/>
      </dsp:nvSpPr>
      <dsp:spPr>
        <a:xfrm>
          <a:off x="5246290" y="990054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Team</a:t>
          </a:r>
        </a:p>
      </dsp:txBody>
      <dsp:txXfrm>
        <a:off x="5246290" y="990054"/>
        <a:ext cx="1697236" cy="990054"/>
      </dsp:txXfrm>
    </dsp:sp>
    <dsp:sp modelId="{93D507EE-97A7-481C-970E-4EDAE4E6694B}">
      <dsp:nvSpPr>
        <dsp:cNvPr id="0" name=""/>
        <dsp:cNvSpPr/>
      </dsp:nvSpPr>
      <dsp:spPr>
        <a:xfrm>
          <a:off x="4821981" y="148508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414EE-20F7-42A6-AB1A-95C3CAFA279B}">
      <dsp:nvSpPr>
        <dsp:cNvPr id="0" name=""/>
        <dsp:cNvSpPr/>
      </dsp:nvSpPr>
      <dsp:spPr>
        <a:xfrm rot="5400000">
          <a:off x="3236027" y="1718281"/>
          <a:ext cx="1818079" cy="135043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2880F-7377-4D91-8ADD-8DDEBE3E79AC}">
      <dsp:nvSpPr>
        <dsp:cNvPr id="0" name=""/>
        <dsp:cNvSpPr/>
      </dsp:nvSpPr>
      <dsp:spPr>
        <a:xfrm>
          <a:off x="5246290" y="1980108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CLB</a:t>
          </a:r>
        </a:p>
      </dsp:txBody>
      <dsp:txXfrm>
        <a:off x="5246290" y="1980108"/>
        <a:ext cx="1697236" cy="990054"/>
      </dsp:txXfrm>
    </dsp:sp>
    <dsp:sp modelId="{9F9327ED-C103-437F-A73C-F3933FBC530C}">
      <dsp:nvSpPr>
        <dsp:cNvPr id="0" name=""/>
        <dsp:cNvSpPr/>
      </dsp:nvSpPr>
      <dsp:spPr>
        <a:xfrm>
          <a:off x="4821981" y="2475136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D2260-3D7D-4AE6-B836-24A458A370B2}">
      <dsp:nvSpPr>
        <dsp:cNvPr id="0" name=""/>
        <dsp:cNvSpPr/>
      </dsp:nvSpPr>
      <dsp:spPr>
        <a:xfrm rot="5400000">
          <a:off x="3737447" y="2692099"/>
          <a:ext cx="1298951" cy="86389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/>
          <a:lstStyle>
            <a:lvl1pPr algn="r">
              <a:defRPr sz="1200"/>
            </a:lvl1pPr>
          </a:lstStyle>
          <a:p>
            <a:fld id="{6AB9BDD4-85FA-5244-A9E0-FDB84974B7DF}" type="datetimeFigureOut">
              <a:t>12/11/2016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 anchor="b"/>
          <a:lstStyle>
            <a:lvl1pPr algn="r">
              <a:defRPr sz="1200"/>
            </a:lvl1pPr>
          </a:lstStyle>
          <a:p>
            <a:fld id="{9E7A35CB-7719-BC41-A3E0-C846161C5E8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0740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/>
          <a:lstStyle>
            <a:lvl1pPr algn="r">
              <a:defRPr sz="1200"/>
            </a:lvl1pPr>
          </a:lstStyle>
          <a:p>
            <a:fld id="{F3A8B653-BF25-114F-8A3C-2D1A23550CAA}" type="datetimeFigureOut">
              <a:t>12/11/2016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8" rIns="95558" bIns="47778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5558" tIns="47778" rIns="95558" bIns="47778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 anchor="b"/>
          <a:lstStyle>
            <a:lvl1pPr algn="r">
              <a:defRPr sz="1200"/>
            </a:lvl1pPr>
          </a:lstStyle>
          <a:p>
            <a:fld id="{72C9CD15-DFF4-A94F-8509-70594D0B77D2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62804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9CD15-DFF4-A94F-8509-70594D0B77D2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301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eren 6"/>
          <p:cNvGrpSpPr/>
          <p:nvPr userDrawn="1"/>
        </p:nvGrpSpPr>
        <p:grpSpPr>
          <a:xfrm>
            <a:off x="640844" y="4793484"/>
            <a:ext cx="2472304" cy="754380"/>
            <a:chOff x="685800" y="5715000"/>
            <a:chExt cx="2747004" cy="838200"/>
          </a:xfrm>
        </p:grpSpPr>
        <p:pic>
          <p:nvPicPr>
            <p:cNvPr id="8" name="Afbeelding 7" descr="FS-symbooltjes.jpg"/>
            <p:cNvPicPr>
              <a:picLocks noChangeAspect="1"/>
            </p:cNvPicPr>
            <p:nvPr userDrawn="1"/>
          </p:nvPicPr>
          <p:blipFill>
            <a:blip r:embed="rId2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5800" y="5715000"/>
              <a:ext cx="866785" cy="831215"/>
            </a:xfrm>
            <a:prstGeom prst="rect">
              <a:avLst/>
            </a:prstGeom>
          </p:spPr>
        </p:pic>
        <p:pic>
          <p:nvPicPr>
            <p:cNvPr id="9" name="Afbeelding 8" descr="FS-symbooltjes.jpg"/>
            <p:cNvPicPr>
              <a:picLocks noChangeAspect="1"/>
            </p:cNvPicPr>
            <p:nvPr userDrawn="1"/>
          </p:nvPicPr>
          <p:blipFill>
            <a:blip r:embed="rId3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66890" y="5721985"/>
              <a:ext cx="800095" cy="831215"/>
            </a:xfrm>
            <a:prstGeom prst="rect">
              <a:avLst/>
            </a:prstGeom>
          </p:spPr>
        </p:pic>
        <p:pic>
          <p:nvPicPr>
            <p:cNvPr id="10" name="Afbeelding 9" descr="FS-symbooltjes.jpg"/>
            <p:cNvPicPr>
              <a:picLocks noChangeAspect="1"/>
            </p:cNvPicPr>
            <p:nvPr userDrawn="1"/>
          </p:nvPicPr>
          <p:blipFill>
            <a:blip r:embed="rId4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19385" y="5715000"/>
              <a:ext cx="813419" cy="83121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213707"/>
            <a:ext cx="7772400" cy="2386744"/>
          </a:xfrm>
        </p:spPr>
        <p:txBody>
          <a:bodyPr anchor="b" anchorCtr="0">
            <a:normAutofit/>
          </a:bodyPr>
          <a:lstStyle>
            <a:lvl1pPr>
              <a:defRPr sz="60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7630"/>
            <a:ext cx="7772400" cy="1036051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rgbClr val="52B62C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Ondertitel</a:t>
            </a:r>
            <a:endParaRPr lang="nl-NL"/>
          </a:p>
        </p:txBody>
      </p:sp>
      <p:pic>
        <p:nvPicPr>
          <p:cNvPr id="13" name="FS.jpg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0443" y="5257800"/>
            <a:ext cx="2110157" cy="1348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jdelijke aanduiding voor inhoud 16"/>
          <p:cNvSpPr>
            <a:spLocks noGrp="1"/>
          </p:cNvSpPr>
          <p:nvPr>
            <p:ph sz="quarter" idx="10" hasCustomPrompt="1"/>
          </p:nvPr>
        </p:nvSpPr>
        <p:spPr>
          <a:xfrm>
            <a:off x="685800" y="5548313"/>
            <a:ext cx="5814643" cy="1057275"/>
          </a:xfrm>
        </p:spPr>
        <p:txBody>
          <a:bodyPr>
            <a:normAutofit/>
          </a:bodyPr>
          <a:lstStyle>
            <a:lvl1pPr>
              <a:buFont typeface="Arial"/>
              <a:buNone/>
              <a:defRPr sz="2000" b="0" i="0" baseline="0">
                <a:solidFill>
                  <a:srgbClr val="595959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nl-BE"/>
              <a:t>Naam - Datum - Locatie</a:t>
            </a: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9" name="Afbeelding 8" descr="FS ste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82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685800" y="1917065"/>
            <a:ext cx="7772400" cy="4373304"/>
          </a:xfr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nl-BE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5354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 userDrawn="1"/>
        </p:nvSpPr>
        <p:spPr>
          <a:xfrm>
            <a:off x="251163" y="52360"/>
            <a:ext cx="1342224" cy="32425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i="0" kern="1200">
                <a:solidFill>
                  <a:srgbClr val="58735D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nl-BE" sz="20000" b="1" i="1" dirty="0">
                <a:solidFill>
                  <a:schemeClr val="bg1"/>
                </a:solidFill>
                <a:latin typeface="Times New Roman"/>
                <a:cs typeface="Times New Roman"/>
              </a:rPr>
              <a:t>“</a:t>
            </a:r>
            <a:endParaRPr lang="nl-NL" sz="200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93388" y="1917065"/>
            <a:ext cx="6661073" cy="4373304"/>
          </a:xfr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4800" i="1">
                <a:solidFill>
                  <a:srgbClr val="FFFFFF"/>
                </a:solidFill>
              </a:defRPr>
            </a:lvl1pPr>
          </a:lstStyle>
          <a:p>
            <a:r>
              <a:rPr lang="nl-BE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3497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eren 6"/>
          <p:cNvGrpSpPr/>
          <p:nvPr userDrawn="1"/>
        </p:nvGrpSpPr>
        <p:grpSpPr>
          <a:xfrm>
            <a:off x="640845" y="4793484"/>
            <a:ext cx="2472304" cy="754380"/>
            <a:chOff x="685800" y="5715000"/>
            <a:chExt cx="2747004" cy="838200"/>
          </a:xfrm>
        </p:grpSpPr>
        <p:pic>
          <p:nvPicPr>
            <p:cNvPr id="8" name="Afbeelding 7" descr="FS-symbooltjes.jpg"/>
            <p:cNvPicPr>
              <a:picLocks noChangeAspect="1"/>
            </p:cNvPicPr>
            <p:nvPr userDrawn="1"/>
          </p:nvPicPr>
          <p:blipFill>
            <a:blip r:embed="rId2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5800" y="5715000"/>
              <a:ext cx="866785" cy="831215"/>
            </a:xfrm>
            <a:prstGeom prst="rect">
              <a:avLst/>
            </a:prstGeom>
          </p:spPr>
        </p:pic>
        <p:pic>
          <p:nvPicPr>
            <p:cNvPr id="9" name="Afbeelding 8" descr="FS-symbooltjes.jpg"/>
            <p:cNvPicPr>
              <a:picLocks noChangeAspect="1"/>
            </p:cNvPicPr>
            <p:nvPr userDrawn="1"/>
          </p:nvPicPr>
          <p:blipFill>
            <a:blip r:embed="rId3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66890" y="5721985"/>
              <a:ext cx="800095" cy="831215"/>
            </a:xfrm>
            <a:prstGeom prst="rect">
              <a:avLst/>
            </a:prstGeom>
          </p:spPr>
        </p:pic>
        <p:pic>
          <p:nvPicPr>
            <p:cNvPr id="10" name="Afbeelding 9" descr="FS-symbooltjes.jpg"/>
            <p:cNvPicPr>
              <a:picLocks noChangeAspect="1"/>
            </p:cNvPicPr>
            <p:nvPr userDrawn="1"/>
          </p:nvPicPr>
          <p:blipFill>
            <a:blip r:embed="rId4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19385" y="5715000"/>
              <a:ext cx="813419" cy="83121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213707"/>
            <a:ext cx="7772400" cy="2386744"/>
          </a:xfrm>
        </p:spPr>
        <p:txBody>
          <a:bodyPr anchor="b" anchorCtr="0">
            <a:normAutofit/>
          </a:bodyPr>
          <a:lstStyle>
            <a:lvl1pPr>
              <a:defRPr sz="45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7670"/>
            <a:ext cx="7772400" cy="1036051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rgbClr val="52B62C"/>
                </a:solidFill>
                <a:latin typeface="Helvetica Neue"/>
                <a:cs typeface="Helvetica Neue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Ondertitel</a:t>
            </a:r>
            <a:endParaRPr lang="nl-NL"/>
          </a:p>
        </p:txBody>
      </p:sp>
      <p:pic>
        <p:nvPicPr>
          <p:cNvPr id="13" name="FS.jpg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0463" y="5257840"/>
            <a:ext cx="2110157" cy="1348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jdelijke aanduiding voor inhoud 16"/>
          <p:cNvSpPr>
            <a:spLocks noGrp="1"/>
          </p:cNvSpPr>
          <p:nvPr>
            <p:ph sz="quarter" idx="10" hasCustomPrompt="1"/>
          </p:nvPr>
        </p:nvSpPr>
        <p:spPr>
          <a:xfrm>
            <a:off x="685820" y="5548353"/>
            <a:ext cx="5814643" cy="1057275"/>
          </a:xfrm>
        </p:spPr>
        <p:txBody>
          <a:bodyPr>
            <a:normAutofit/>
          </a:bodyPr>
          <a:lstStyle>
            <a:lvl1pPr>
              <a:buFont typeface="Arial"/>
              <a:buNone/>
              <a:defRPr sz="1500" b="0" i="0" baseline="0">
                <a:solidFill>
                  <a:srgbClr val="595959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nl-BE"/>
              <a:t>Naam - Datum - Locatie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209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2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57200" y="1600206"/>
            <a:ext cx="8229600" cy="45259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348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2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9" name="Afbeelding 8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842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2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9" name="Afbeelding 8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1521" y="1028680"/>
            <a:ext cx="4230468" cy="528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4656396" y="1028680"/>
            <a:ext cx="4230468" cy="528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62177027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CE-8F4E-4E67-89C1-BAF370F9A43A}" type="datetimeFigureOut">
              <a:rPr lang="nl-BE" smtClean="0"/>
              <a:t>12/11/2016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3DFB-79B0-471B-BFC9-633866AFAE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195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79599"/>
            <a:ext cx="7772400" cy="1720851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nl-BE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7631"/>
            <a:ext cx="7772400" cy="1036051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rgbClr val="52B62C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Ondertitel</a:t>
            </a:r>
            <a:endParaRPr lang="nl-NL"/>
          </a:p>
        </p:txBody>
      </p:sp>
      <p:sp>
        <p:nvSpPr>
          <p:cNvPr id="17" name="Tijdelijke aanduiding voor inhoud 16"/>
          <p:cNvSpPr>
            <a:spLocks noGrp="1"/>
          </p:cNvSpPr>
          <p:nvPr>
            <p:ph sz="quarter" idx="10" hasCustomPrompt="1"/>
          </p:nvPr>
        </p:nvSpPr>
        <p:spPr>
          <a:xfrm>
            <a:off x="685801" y="5548313"/>
            <a:ext cx="5814643" cy="1057275"/>
          </a:xfrm>
        </p:spPr>
        <p:txBody>
          <a:bodyPr>
            <a:normAutofit/>
          </a:bodyPr>
          <a:lstStyle>
            <a:lvl1pPr>
              <a:buFont typeface="Arial"/>
              <a:buNone/>
              <a:defRPr sz="2000" b="0" i="0" baseline="0">
                <a:solidFill>
                  <a:srgbClr val="595959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nl-BE"/>
              <a:t>Naam - Datum - Locatie</a:t>
            </a:r>
            <a:endParaRPr lang="nl-NL"/>
          </a:p>
        </p:txBody>
      </p:sp>
      <p:pic>
        <p:nvPicPr>
          <p:cNvPr id="11" name="FS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9511" y="112968"/>
            <a:ext cx="1521403" cy="97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5297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eren 6"/>
          <p:cNvGrpSpPr/>
          <p:nvPr userDrawn="1"/>
        </p:nvGrpSpPr>
        <p:grpSpPr>
          <a:xfrm>
            <a:off x="640844" y="4793484"/>
            <a:ext cx="2472304" cy="754380"/>
            <a:chOff x="685800" y="5715000"/>
            <a:chExt cx="2747004" cy="838200"/>
          </a:xfrm>
        </p:grpSpPr>
        <p:pic>
          <p:nvPicPr>
            <p:cNvPr id="8" name="Afbeelding 7" descr="FS-symbooltjes.jpg"/>
            <p:cNvPicPr>
              <a:picLocks noChangeAspect="1"/>
            </p:cNvPicPr>
            <p:nvPr userDrawn="1"/>
          </p:nvPicPr>
          <p:blipFill>
            <a:blip r:embed="rId2" cstate="screen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5800" y="5715000"/>
              <a:ext cx="866785" cy="831215"/>
            </a:xfrm>
            <a:prstGeom prst="rect">
              <a:avLst/>
            </a:prstGeom>
          </p:spPr>
        </p:pic>
        <p:pic>
          <p:nvPicPr>
            <p:cNvPr id="9" name="Afbeelding 8" descr="FS-symbooltjes.jpg"/>
            <p:cNvPicPr>
              <a:picLocks noChangeAspect="1"/>
            </p:cNvPicPr>
            <p:nvPr userDrawn="1"/>
          </p:nvPicPr>
          <p:blipFill>
            <a:blip r:embed="rId3" cstate="screen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66890" y="5721985"/>
              <a:ext cx="800095" cy="831215"/>
            </a:xfrm>
            <a:prstGeom prst="rect">
              <a:avLst/>
            </a:prstGeom>
          </p:spPr>
        </p:pic>
        <p:pic>
          <p:nvPicPr>
            <p:cNvPr id="10" name="Afbeelding 9" descr="FS-symbooltjes.jpg"/>
            <p:cNvPicPr>
              <a:picLocks noChangeAspect="1"/>
            </p:cNvPicPr>
            <p:nvPr userDrawn="1"/>
          </p:nvPicPr>
          <p:blipFill>
            <a:blip r:embed="rId4" cstate="screen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19385" y="5715000"/>
              <a:ext cx="813419" cy="83121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213707"/>
            <a:ext cx="7772400" cy="2386744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nl-BE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7631"/>
            <a:ext cx="7772400" cy="1036051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rgbClr val="52B62C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Ondertitel</a:t>
            </a:r>
            <a:endParaRPr lang="nl-NL"/>
          </a:p>
        </p:txBody>
      </p:sp>
      <p:pic>
        <p:nvPicPr>
          <p:cNvPr id="13" name="FS.jpg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0444" y="5257801"/>
            <a:ext cx="2110157" cy="1348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jdelijke aanduiding voor inhoud 16"/>
          <p:cNvSpPr>
            <a:spLocks noGrp="1"/>
          </p:cNvSpPr>
          <p:nvPr>
            <p:ph sz="quarter" idx="10" hasCustomPrompt="1"/>
          </p:nvPr>
        </p:nvSpPr>
        <p:spPr>
          <a:xfrm>
            <a:off x="685801" y="5548313"/>
            <a:ext cx="5814643" cy="1057275"/>
          </a:xfrm>
        </p:spPr>
        <p:txBody>
          <a:bodyPr>
            <a:normAutofit/>
          </a:bodyPr>
          <a:lstStyle>
            <a:lvl1pPr>
              <a:buFont typeface="Arial"/>
              <a:buNone/>
              <a:defRPr sz="2000" b="0" i="0" baseline="0">
                <a:solidFill>
                  <a:srgbClr val="595959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nl-BE"/>
              <a:t>Naam - Datum - Locatie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77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522201" cy="1143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5259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98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746" r:id="rId5"/>
    <p:sldLayoutId id="2147483770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800" b="0" i="0" kern="1200">
          <a:solidFill>
            <a:srgbClr val="58735D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52B62C"/>
        </a:buClr>
        <a:buSzPct val="90000"/>
        <a:buFontTx/>
        <a:buBlip>
          <a:blip r:embed="rId8"/>
        </a:buBlip>
        <a:defRPr sz="3200" b="0" i="0" kern="1200">
          <a:solidFill>
            <a:srgbClr val="3A4D3E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800" b="0" i="0" kern="1200">
          <a:solidFill>
            <a:srgbClr val="3A4D3E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400" b="0" i="0" kern="1200">
          <a:solidFill>
            <a:srgbClr val="3A4D3E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–"/>
        <a:defRPr sz="2000" b="0" i="0" kern="1200">
          <a:solidFill>
            <a:srgbClr val="3A4D3E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»"/>
        <a:defRPr sz="2000" b="0" i="0" kern="1200">
          <a:solidFill>
            <a:srgbClr val="3A4D3E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Titel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Eerste niveau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  <a:p>
            <a:pPr lvl="4"/>
            <a:r>
              <a:rPr lang="nl-BE" dirty="0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160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</p:sldLayoutIdLst>
  <p:hf sldNum="0"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600" b="1" i="0" kern="1200">
          <a:solidFill>
            <a:srgbClr val="58735D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52B62C"/>
        </a:buClr>
        <a:buSzPct val="90000"/>
        <a:buFontTx/>
        <a:buBlip>
          <a:blip r:embed="rId8"/>
        </a:buBlip>
        <a:defRPr sz="2800" b="0" i="0" kern="1200">
          <a:solidFill>
            <a:srgbClr val="3A4D3E"/>
          </a:solidFill>
          <a:latin typeface="Arial" charset="0"/>
          <a:ea typeface="+mn-ea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400" b="0" i="0" kern="1200">
          <a:solidFill>
            <a:srgbClr val="3A4D3E"/>
          </a:solidFill>
          <a:latin typeface="Arial" charset="0"/>
          <a:ea typeface="+mn-ea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000" b="0" i="0" kern="1200">
          <a:solidFill>
            <a:srgbClr val="3A4D3E"/>
          </a:solidFill>
          <a:latin typeface="Arial" charset="0"/>
          <a:ea typeface="+mn-ea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–"/>
        <a:defRPr sz="1800" b="0" i="0" kern="1200">
          <a:solidFill>
            <a:srgbClr val="3A4D3E"/>
          </a:solidFill>
          <a:latin typeface="Arial" charset="0"/>
          <a:ea typeface="+mn-ea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»"/>
        <a:defRPr sz="1800" b="0" i="0" kern="1200">
          <a:solidFill>
            <a:srgbClr val="3A4D3E"/>
          </a:solidFill>
          <a:latin typeface="Arial" charset="0"/>
          <a:ea typeface="+mn-ea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9331019C-3939-5F43-B75D-CFD4E736BA37}" type="slidenum">
              <a:rPr lang="nl-NL" smtClean="0">
                <a:ea typeface="ＭＳ Ｐゴシック" pitchFamily="1" charset="-128"/>
              </a:rPr>
              <a:pPr>
                <a:defRPr/>
              </a:pPr>
              <a:t>‹nr.›</a:t>
            </a:fld>
            <a:endParaRPr lang="nl-NL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48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b="0" i="0" kern="1200">
          <a:solidFill>
            <a:srgbClr val="58735D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52B62C"/>
        </a:buClr>
        <a:buSzPct val="90000"/>
        <a:buFontTx/>
        <a:buBlip>
          <a:blip r:embed="rId6"/>
        </a:buBlip>
        <a:defRPr sz="2400" b="0" i="0" kern="1200">
          <a:solidFill>
            <a:srgbClr val="3A4D3E"/>
          </a:solidFill>
          <a:latin typeface="Helvetica Neue"/>
          <a:ea typeface="+mn-ea"/>
          <a:cs typeface="Helvetica Neue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100" b="0" i="0" kern="1200">
          <a:solidFill>
            <a:srgbClr val="3A4D3E"/>
          </a:solidFill>
          <a:latin typeface="Helvetica Neue"/>
          <a:ea typeface="+mn-ea"/>
          <a:cs typeface="Helvetica Neue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1800" b="0" i="0" kern="1200">
          <a:solidFill>
            <a:srgbClr val="3A4D3E"/>
          </a:solidFill>
          <a:latin typeface="Helvetica Neue"/>
          <a:ea typeface="+mn-ea"/>
          <a:cs typeface="Helvetica Neue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52B62C"/>
        </a:buClr>
        <a:buFont typeface="Arial"/>
        <a:buChar char="–"/>
        <a:defRPr sz="1500" b="0" i="0" kern="1200">
          <a:solidFill>
            <a:srgbClr val="3A4D3E"/>
          </a:solidFill>
          <a:latin typeface="Helvetica Neue"/>
          <a:ea typeface="+mn-ea"/>
          <a:cs typeface="Helvetica Neue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52B62C"/>
        </a:buClr>
        <a:buFont typeface="Arial"/>
        <a:buChar char="»"/>
        <a:defRPr sz="1500" b="0" i="0" kern="1200">
          <a:solidFill>
            <a:srgbClr val="3A4D3E"/>
          </a:solidFill>
          <a:latin typeface="Helvetica Neue"/>
          <a:ea typeface="+mn-ea"/>
          <a:cs typeface="Helvetica Neue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Team intervisie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517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CLB – binnen mijn team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We delen samen een betekenisvolle opdracht en hebben daar eenzelfde visie op</a:t>
            </a:r>
          </a:p>
          <a:p>
            <a:r>
              <a:rPr lang="nl-BE" dirty="0"/>
              <a:t>We delen dezelfde ambities en prioriteiten</a:t>
            </a:r>
          </a:p>
          <a:p>
            <a:r>
              <a:rPr lang="nl-BE" dirty="0"/>
              <a:t>De rolverdeling binnen het team is duidelijk. Ook wat we van </a:t>
            </a:r>
            <a:r>
              <a:rPr lang="nl-BE"/>
              <a:t>ieder teamlid kunnen </a:t>
            </a:r>
            <a:r>
              <a:rPr lang="nl-BE" dirty="0"/>
              <a:t>verwachten.</a:t>
            </a:r>
          </a:p>
          <a:p>
            <a:r>
              <a:rPr lang="nl-BE" dirty="0"/>
              <a:t>Er zijn goede afspraken en duidelijke regels, en we komen die ook na</a:t>
            </a:r>
          </a:p>
          <a:p>
            <a:r>
              <a:rPr lang="nl-BE" dirty="0"/>
              <a:t>We gaan goed met elkaar om, gebruiken elkaars sterktes en kaarten elkaars gedrag/bijdrage op een goede manier aan.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75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Workshop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19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xmlns="" val="27037125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189574761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1229122539"/>
                    </a:ext>
                  </a:extLst>
                </a:gridCol>
                <a:gridCol w="1766331">
                  <a:extLst>
                    <a:ext uri="{9D8B030D-6E8A-4147-A177-3AD203B41FA5}">
                      <a16:colId xmlns:a16="http://schemas.microsoft.com/office/drawing/2014/main" xmlns="" val="2989671615"/>
                    </a:ext>
                  </a:extLst>
                </a:gridCol>
                <a:gridCol w="1525509">
                  <a:extLst>
                    <a:ext uri="{9D8B030D-6E8A-4147-A177-3AD203B41FA5}">
                      <a16:colId xmlns:a16="http://schemas.microsoft.com/office/drawing/2014/main" xmlns="" val="2148532653"/>
                    </a:ext>
                  </a:extLst>
                </a:gridCol>
              </a:tblGrid>
              <a:tr h="791455">
                <a:tc>
                  <a:txBody>
                    <a:bodyPr/>
                    <a:lstStyle/>
                    <a:p>
                      <a:r>
                        <a:rPr lang="nl-BE" dirty="0"/>
                        <a:t>Wat gaat goed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Wat loopt mis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Waarin groeien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Trouw aan waarden </a:t>
                      </a:r>
                      <a:r>
                        <a:rPr lang="nl-BE" baseline="0" dirty="0"/>
                        <a:t> ?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Toekomstgericht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6642107"/>
                  </a:ext>
                </a:extLst>
              </a:tr>
              <a:tr h="3402563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327141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4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Workshop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Denk individueel hierover na</a:t>
            </a:r>
          </a:p>
          <a:p>
            <a:r>
              <a:rPr lang="nl-BE" dirty="0"/>
              <a:t>Plaats individuele inputs in het schema</a:t>
            </a:r>
          </a:p>
          <a:p>
            <a:r>
              <a:rPr lang="nl-BE" dirty="0"/>
              <a:t>Cluster de resultaten in team</a:t>
            </a:r>
          </a:p>
          <a:p>
            <a:r>
              <a:rPr lang="nl-BE" dirty="0"/>
              <a:t>Bepaal samen de grootste prioriteiten waar we de komende periode werk van moeten maken</a:t>
            </a:r>
          </a:p>
          <a:p>
            <a:pPr lvl="1"/>
            <a:r>
              <a:rPr lang="nl-BE" dirty="0"/>
              <a:t>Plaats deze binnen het team charter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12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06" y="4387686"/>
            <a:ext cx="1852736" cy="2470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2222" y="4256500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Onze prioriteiten ?</a:t>
            </a:r>
          </a:p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Wat pakken we vast ?</a:t>
            </a:r>
          </a:p>
        </p:txBody>
      </p:sp>
      <p:cxnSp>
        <p:nvCxnSpPr>
          <p:cNvPr id="7" name="Straight Connector 6"/>
          <p:cNvCxnSpPr>
            <a:stCxn id="6" idx="1"/>
          </p:cNvCxnSpPr>
          <p:nvPr/>
        </p:nvCxnSpPr>
        <p:spPr>
          <a:xfrm flipH="1">
            <a:off x="4536084" y="4548888"/>
            <a:ext cx="396138" cy="16316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6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Team Charter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1019C-3939-5F43-B75D-CFD4E736BA37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2" descr="3d small person - mystery shopper in a black coat, sunglasses, hat, and with packages  3d image  Isolated white background  Stock Photo - 1325489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16436" y="1325939"/>
            <a:ext cx="589066" cy="10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3d people - human character, person with different professions. Doctor, policeman, businessman, engineer, fireman. 3d render Stock Photo - 1480206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83307" y="3763354"/>
            <a:ext cx="1780488" cy="13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12123" y="2426043"/>
            <a:ext cx="922857" cy="140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88391" y="4733569"/>
            <a:ext cx="1170320" cy="117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26270" y="5716225"/>
            <a:ext cx="1294562" cy="122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42"/>
          <p:cNvGrpSpPr/>
          <p:nvPr/>
        </p:nvGrpSpPr>
        <p:grpSpPr>
          <a:xfrm>
            <a:off x="4883571" y="1857364"/>
            <a:ext cx="3867894" cy="3867894"/>
            <a:chOff x="214282" y="1904723"/>
            <a:chExt cx="3867894" cy="3867894"/>
          </a:xfrm>
        </p:grpSpPr>
        <p:sp>
          <p:nvSpPr>
            <p:cNvPr id="11" name="Oval 10"/>
            <p:cNvSpPr/>
            <p:nvPr/>
          </p:nvSpPr>
          <p:spPr>
            <a:xfrm>
              <a:off x="214282" y="1904723"/>
              <a:ext cx="3867894" cy="3867894"/>
            </a:xfrm>
            <a:prstGeom prst="ellipse">
              <a:avLst/>
            </a:prstGeom>
            <a:solidFill>
              <a:srgbClr val="FF8900"/>
            </a:solidFill>
            <a:ln>
              <a:solidFill>
                <a:srgbClr val="FF8900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43940" y="2334382"/>
              <a:ext cx="3008576" cy="3008576"/>
            </a:xfrm>
            <a:prstGeom prst="ellipse">
              <a:avLst/>
            </a:prstGeom>
            <a:solidFill>
              <a:srgbClr val="FFD49F"/>
            </a:solidFill>
            <a:ln>
              <a:solidFill>
                <a:srgbClr val="FFD49F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1073599" y="2764040"/>
              <a:ext cx="2149259" cy="2149259"/>
            </a:xfrm>
            <a:prstGeom prst="ellipse">
              <a:avLst/>
            </a:prstGeom>
            <a:solidFill>
              <a:srgbClr val="CEE5FA"/>
            </a:solidFill>
            <a:ln>
              <a:solidFill>
                <a:srgbClr val="CEE5FA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503580" y="3194021"/>
              <a:ext cx="1289298" cy="1289298"/>
            </a:xfrm>
            <a:prstGeom prst="ellipse">
              <a:avLst/>
            </a:prstGeom>
            <a:solidFill>
              <a:srgbClr val="73B5F1"/>
            </a:solidFill>
            <a:ln>
              <a:solidFill>
                <a:srgbClr val="73B5F1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933238" y="3623680"/>
              <a:ext cx="429980" cy="429980"/>
            </a:xfrm>
            <a:prstGeom prst="ellipse">
              <a:avLst/>
            </a:prstGeom>
            <a:solidFill>
              <a:srgbClr val="0D4E91"/>
            </a:solidFill>
            <a:ln>
              <a:solidFill>
                <a:srgbClr val="0D4E91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6" name="Straight Connector 15"/>
          <p:cNvSpPr/>
          <p:nvPr/>
        </p:nvSpPr>
        <p:spPr>
          <a:xfrm rot="16200000" flipV="1">
            <a:off x="4562100" y="1535893"/>
            <a:ext cx="1928826" cy="2571768"/>
          </a:xfrm>
          <a:prstGeom prst="line">
            <a:avLst/>
          </a:prstGeom>
          <a:ln>
            <a:solidFill>
              <a:srgbClr val="7F7F7F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27000" prstMaterial="matte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Straight Connector 16"/>
          <p:cNvSpPr/>
          <p:nvPr/>
        </p:nvSpPr>
        <p:spPr>
          <a:xfrm rot="16200000" flipV="1">
            <a:off x="4979061" y="2366208"/>
            <a:ext cx="1108069" cy="2558602"/>
          </a:xfrm>
          <a:prstGeom prst="line">
            <a:avLst/>
          </a:prstGeom>
          <a:ln>
            <a:solidFill>
              <a:srgbClr val="7F7F7F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27000" prstMaterial="matte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Straight Connector 17"/>
          <p:cNvSpPr/>
          <p:nvPr/>
        </p:nvSpPr>
        <p:spPr>
          <a:xfrm rot="16200000" flipV="1">
            <a:off x="5417529" y="3252231"/>
            <a:ext cx="360843" cy="2428892"/>
          </a:xfrm>
          <a:prstGeom prst="line">
            <a:avLst/>
          </a:prstGeom>
          <a:ln>
            <a:solidFill>
              <a:srgbClr val="7F7F7F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27000" prstMaterial="matte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Straight Connector 18"/>
          <p:cNvSpPr/>
          <p:nvPr/>
        </p:nvSpPr>
        <p:spPr>
          <a:xfrm rot="16200000" flipH="1" flipV="1">
            <a:off x="5596836" y="3950713"/>
            <a:ext cx="73667" cy="2357454"/>
          </a:xfrm>
          <a:prstGeom prst="line">
            <a:avLst/>
          </a:prstGeom>
          <a:ln>
            <a:solidFill>
              <a:srgbClr val="7F7F7F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27000" prstMaterial="matte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Straight Connector 19"/>
          <p:cNvSpPr/>
          <p:nvPr/>
        </p:nvSpPr>
        <p:spPr>
          <a:xfrm rot="16200000" flipH="1" flipV="1">
            <a:off x="5075433" y="4594460"/>
            <a:ext cx="830722" cy="2643206"/>
          </a:xfrm>
          <a:prstGeom prst="line">
            <a:avLst/>
          </a:prstGeom>
          <a:ln>
            <a:solidFill>
              <a:srgbClr val="7F7F7F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27000" prstMaterial="matte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/>
          <p:cNvSpPr/>
          <p:nvPr/>
        </p:nvSpPr>
        <p:spPr>
          <a:xfrm>
            <a:off x="914413" y="1508048"/>
            <a:ext cx="1978450" cy="682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Opdracht - Missie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219605" y="4040990"/>
            <a:ext cx="3174350" cy="682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Rollen en</a:t>
            </a:r>
          </a:p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Verantwoordelijkheden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219605" y="2798739"/>
            <a:ext cx="3174350" cy="682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Prioriteiten -  </a:t>
            </a:r>
          </a:p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Ambities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219605" y="4989275"/>
            <a:ext cx="3174350" cy="682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Afspraken en</a:t>
            </a:r>
          </a:p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Regels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219605" y="5990018"/>
            <a:ext cx="3174350" cy="682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Persoonlijke</a:t>
            </a:r>
            <a:b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Relaties</a:t>
            </a:r>
          </a:p>
        </p:txBody>
      </p:sp>
    </p:spTree>
    <p:extLst>
      <p:ext uri="{BB962C8B-B14F-4D97-AF65-F5344CB8AC3E}">
        <p14:creationId xmlns:p14="http://schemas.microsoft.com/office/powerpoint/2010/main" val="15943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De opdracht van ons team 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>
                <a:solidFill>
                  <a:schemeClr val="accent6"/>
                </a:solidFill>
              </a:rPr>
              <a:t>Duidelijk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Ik kan ze gemakkelijk uitleggen</a:t>
            </a:r>
          </a:p>
          <a:p>
            <a:r>
              <a:rPr lang="nl-BE" dirty="0">
                <a:solidFill>
                  <a:schemeClr val="accent6"/>
                </a:solidFill>
              </a:rPr>
              <a:t>Betekenisvol</a:t>
            </a:r>
          </a:p>
          <a:p>
            <a:pPr lvl="1"/>
            <a:r>
              <a:rPr lang="nl-BE" dirty="0"/>
              <a:t>Ik vind deze motiverend</a:t>
            </a:r>
          </a:p>
          <a:p>
            <a:r>
              <a:rPr lang="nl-BE" dirty="0">
                <a:solidFill>
                  <a:schemeClr val="accent6"/>
                </a:solidFill>
              </a:rPr>
              <a:t>Gedeeld</a:t>
            </a:r>
            <a:r>
              <a:rPr lang="nl-BE" dirty="0"/>
              <a:t> binnen het team</a:t>
            </a:r>
          </a:p>
          <a:p>
            <a:pPr lvl="1"/>
            <a:r>
              <a:rPr lang="nl-BE" dirty="0"/>
              <a:t>Iedereen dezelfde kijk op onze rol naar leerlingen en scholen toe</a:t>
            </a:r>
          </a:p>
          <a:p>
            <a:pPr lvl="1"/>
            <a:r>
              <a:rPr lang="nl-BE" dirty="0"/>
              <a:t>Het doel van de processen die wij toegewezen gekregen hebben, is eenduidig voor iedereen</a:t>
            </a:r>
          </a:p>
          <a:p>
            <a:r>
              <a:rPr lang="nl-BE" dirty="0"/>
              <a:t>Gekend bij onze </a:t>
            </a:r>
            <a:r>
              <a:rPr lang="nl-BE" dirty="0">
                <a:solidFill>
                  <a:schemeClr val="accent6"/>
                </a:solidFill>
              </a:rPr>
              <a:t>partners</a:t>
            </a:r>
          </a:p>
          <a:p>
            <a:pPr lvl="1"/>
            <a:r>
              <a:rPr lang="nl-BE" dirty="0"/>
              <a:t>Zij weten waarvoor zij bij ons terecht kunnen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099" y="2012332"/>
            <a:ext cx="3758012" cy="18791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BE" sz="1800" b="1" i="0" u="none" strike="noStrike" kern="0" cap="none" spc="0" normalizeH="0" baseline="0" noProof="0" dirty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6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Onze ambities zijn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chemeClr val="accent6"/>
                </a:solidFill>
              </a:rPr>
              <a:t>Gekend en onderschreven</a:t>
            </a:r>
          </a:p>
          <a:p>
            <a:pPr lvl="1"/>
            <a:r>
              <a:rPr lang="nl-BE" dirty="0"/>
              <a:t>Alle teamleden kunnen deze uitspreken en willen er voor gaan</a:t>
            </a:r>
          </a:p>
          <a:p>
            <a:r>
              <a:rPr lang="nl-BE" dirty="0"/>
              <a:t>Vertaald naar concrete </a:t>
            </a:r>
            <a:r>
              <a:rPr lang="nl-BE" dirty="0">
                <a:solidFill>
                  <a:schemeClr val="accent6"/>
                </a:solidFill>
              </a:rPr>
              <a:t>doelen</a:t>
            </a:r>
            <a:r>
              <a:rPr lang="nl-BE" dirty="0"/>
              <a:t> en </a:t>
            </a:r>
            <a:r>
              <a:rPr lang="nl-BE" dirty="0">
                <a:solidFill>
                  <a:schemeClr val="accent6"/>
                </a:solidFill>
              </a:rPr>
              <a:t>acties</a:t>
            </a:r>
          </a:p>
          <a:p>
            <a:pPr lvl="1"/>
            <a:r>
              <a:rPr lang="nl-BE" dirty="0"/>
              <a:t>We weten waaraan we moeten werken om die ambities dichterbij te brengen</a:t>
            </a:r>
          </a:p>
          <a:p>
            <a:r>
              <a:rPr lang="nl-BE" dirty="0">
                <a:solidFill>
                  <a:schemeClr val="accent6"/>
                </a:solidFill>
              </a:rPr>
              <a:t>Peilbaar</a:t>
            </a:r>
          </a:p>
          <a:p>
            <a:pPr lvl="1"/>
            <a:r>
              <a:rPr lang="nl-BE" dirty="0"/>
              <a:t>We hebben een idee of we goed bezig zijn of niet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099" y="2012332"/>
            <a:ext cx="3758012" cy="18791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BE" sz="1800" b="1" i="0" u="none" strike="noStrike" kern="0" cap="none" spc="0" normalizeH="0" baseline="0" noProof="0" dirty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Rollen en verwachtingen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85000" lnSpcReduction="20000"/>
          </a:bodyPr>
          <a:lstStyle/>
          <a:p>
            <a:r>
              <a:rPr lang="nl-BE" dirty="0"/>
              <a:t>Duidelijke rollen. </a:t>
            </a:r>
            <a:r>
              <a:rPr lang="nl-BE" dirty="0">
                <a:solidFill>
                  <a:schemeClr val="accent6"/>
                </a:solidFill>
              </a:rPr>
              <a:t>Wie welke rol </a:t>
            </a:r>
            <a:r>
              <a:rPr lang="nl-BE" dirty="0"/>
              <a:t>binnen het team opneemt, is duidelijk</a:t>
            </a:r>
          </a:p>
          <a:p>
            <a:pPr lvl="1"/>
            <a:r>
              <a:rPr lang="nl-BE" dirty="0"/>
              <a:t>Voor mezelf</a:t>
            </a:r>
          </a:p>
          <a:p>
            <a:pPr lvl="1"/>
            <a:r>
              <a:rPr lang="nl-BE" dirty="0"/>
              <a:t>Voor mijn collega’s</a:t>
            </a:r>
          </a:p>
          <a:p>
            <a:pPr lvl="1"/>
            <a:r>
              <a:rPr lang="nl-BE" dirty="0"/>
              <a:t>Voor leerlingen/ouders/scholen</a:t>
            </a:r>
          </a:p>
          <a:p>
            <a:r>
              <a:rPr lang="nl-BE" dirty="0"/>
              <a:t>Duidelijke </a:t>
            </a:r>
            <a:r>
              <a:rPr lang="nl-BE" dirty="0">
                <a:solidFill>
                  <a:schemeClr val="accent6"/>
                </a:solidFill>
              </a:rPr>
              <a:t>verwachtingen</a:t>
            </a:r>
            <a:r>
              <a:rPr lang="nl-BE" dirty="0"/>
              <a:t> per rol </a:t>
            </a:r>
          </a:p>
          <a:p>
            <a:pPr lvl="1"/>
            <a:r>
              <a:rPr lang="nl-BE" dirty="0"/>
              <a:t>Wanneer heeft iemand binnen een rol goed gewerkt (zowel op vlak van engagement als kwalitatief)</a:t>
            </a:r>
          </a:p>
          <a:p>
            <a:r>
              <a:rPr lang="nl-BE" dirty="0"/>
              <a:t>Rollen werden verdeeld in functie van onze visie/waarden (</a:t>
            </a:r>
            <a:r>
              <a:rPr lang="nl-BE" dirty="0">
                <a:solidFill>
                  <a:schemeClr val="accent6"/>
                </a:solidFill>
              </a:rPr>
              <a:t>geen ambiguë rollen</a:t>
            </a:r>
            <a:r>
              <a:rPr lang="nl-BE" dirty="0"/>
              <a:t>)</a:t>
            </a:r>
          </a:p>
          <a:p>
            <a:pPr lvl="1"/>
            <a:r>
              <a:rPr lang="nl-BE" dirty="0"/>
              <a:t>Bvb ben ik tegelijkertijd school- en leerlingbegeleider ?</a:t>
            </a:r>
          </a:p>
          <a:p>
            <a:r>
              <a:rPr lang="nl-BE" dirty="0">
                <a:solidFill>
                  <a:schemeClr val="accent6"/>
                </a:solidFill>
              </a:rPr>
              <a:t>Groeien</a:t>
            </a:r>
            <a:r>
              <a:rPr lang="nl-BE" dirty="0"/>
              <a:t> in rollen.</a:t>
            </a:r>
          </a:p>
          <a:p>
            <a:pPr lvl="1"/>
            <a:r>
              <a:rPr lang="nl-BE" dirty="0"/>
              <a:t>We hebben een beeld van hoe wij willen/moeten groeien in rollen, in functie van continuïteit en persoonlijke ontwikkeling</a:t>
            </a:r>
          </a:p>
          <a:p>
            <a:pPr lvl="2"/>
            <a:r>
              <a:rPr lang="nl-BE" dirty="0"/>
              <a:t>B	vb ik doe nu vooral x, maar wil op termijn graag ook y gaan doen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1019C-3939-5F43-B75D-CFD4E736BA37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359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Afspraken en regels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Van individueel werk naar </a:t>
            </a:r>
            <a:r>
              <a:rPr lang="nl-BE" dirty="0">
                <a:solidFill>
                  <a:schemeClr val="accent6"/>
                </a:solidFill>
              </a:rPr>
              <a:t>teamwerk</a:t>
            </a:r>
          </a:p>
          <a:p>
            <a:pPr lvl="1"/>
            <a:r>
              <a:rPr lang="nl-BE" dirty="0"/>
              <a:t>Ik heb in de praktijk voldoende ondersteuning van en samenwerking met mijn team collega’s</a:t>
            </a:r>
          </a:p>
          <a:p>
            <a:pPr lvl="1"/>
            <a:r>
              <a:rPr lang="nl-BE" dirty="0"/>
              <a:t>Werk/casussen worden goed verdeeld en gedeeld</a:t>
            </a:r>
          </a:p>
          <a:p>
            <a:pPr lvl="1"/>
            <a:r>
              <a:rPr lang="nl-BE" dirty="0"/>
              <a:t>Als ik er niet ben, zal iemand anders overnemen</a:t>
            </a:r>
          </a:p>
          <a:p>
            <a:pPr lvl="1"/>
            <a:r>
              <a:rPr lang="nl-BE" dirty="0"/>
              <a:t>Er is een efficient en effectief overleg</a:t>
            </a:r>
          </a:p>
          <a:p>
            <a:pPr lvl="1"/>
            <a:r>
              <a:rPr lang="nl-BE" dirty="0"/>
              <a:t>Belangrijke informatie wordt gedeeld</a:t>
            </a:r>
          </a:p>
          <a:p>
            <a:r>
              <a:rPr lang="nl-BE" dirty="0"/>
              <a:t>Duidelijke </a:t>
            </a:r>
            <a:r>
              <a:rPr lang="nl-BE" dirty="0">
                <a:solidFill>
                  <a:schemeClr val="accent6"/>
                </a:solidFill>
              </a:rPr>
              <a:t>afspraken</a:t>
            </a:r>
            <a:r>
              <a:rPr lang="nl-BE" dirty="0"/>
              <a:t> </a:t>
            </a:r>
            <a:r>
              <a:rPr lang="nl-BE" dirty="0">
                <a:solidFill>
                  <a:schemeClr val="accent6"/>
                </a:solidFill>
              </a:rPr>
              <a:t>met andere teams</a:t>
            </a:r>
          </a:p>
          <a:p>
            <a:pPr lvl="1"/>
            <a:r>
              <a:rPr lang="nl-BE" dirty="0"/>
              <a:t>Hoe wij werk/casussen doorgeven</a:t>
            </a:r>
          </a:p>
          <a:p>
            <a:pPr lvl="1"/>
            <a:r>
              <a:rPr lang="nl-BE" dirty="0"/>
              <a:t>Hoe wij informatie delen</a:t>
            </a:r>
          </a:p>
          <a:p>
            <a:pPr lvl="1"/>
            <a:r>
              <a:rPr lang="nl-BE" dirty="0"/>
              <a:t>Tot waar wij gaan en tot waar zij gaan</a:t>
            </a:r>
          </a:p>
          <a:p>
            <a:r>
              <a:rPr lang="nl-BE" dirty="0"/>
              <a:t>Daar waar zinvol binnen onze visie, hanteren wij dezelfde </a:t>
            </a:r>
            <a:r>
              <a:rPr lang="nl-BE" dirty="0">
                <a:solidFill>
                  <a:schemeClr val="accent6"/>
                </a:solidFill>
              </a:rPr>
              <a:t>methodieken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1019C-3939-5F43-B75D-CFD4E736BA37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2147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Persoonlijke relaties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We hebben een duidelijke </a:t>
            </a:r>
            <a:r>
              <a:rPr lang="nl-BE" dirty="0">
                <a:solidFill>
                  <a:schemeClr val="accent6"/>
                </a:solidFill>
              </a:rPr>
              <a:t>leefregel</a:t>
            </a:r>
          </a:p>
          <a:p>
            <a:pPr lvl="1"/>
            <a:r>
              <a:rPr lang="nl-BE" dirty="0"/>
              <a:t>Hoe willen wij hier samenwerken ? Wat vinden wij daarin belangrijk ?</a:t>
            </a:r>
          </a:p>
          <a:p>
            <a:r>
              <a:rPr lang="nl-BE" dirty="0"/>
              <a:t>Dingen zijn </a:t>
            </a:r>
            <a:r>
              <a:rPr lang="nl-BE" dirty="0">
                <a:solidFill>
                  <a:schemeClr val="accent6"/>
                </a:solidFill>
              </a:rPr>
              <a:t>bespreekbaar</a:t>
            </a:r>
          </a:p>
          <a:p>
            <a:pPr lvl="1"/>
            <a:r>
              <a:rPr lang="nl-BE" dirty="0"/>
              <a:t>We geven gemakkelijk en professioneel onze mening binnen het team</a:t>
            </a:r>
          </a:p>
          <a:p>
            <a:pPr lvl="2"/>
            <a:r>
              <a:rPr lang="nl-BE" dirty="0"/>
              <a:t>Over een casus</a:t>
            </a:r>
          </a:p>
          <a:p>
            <a:pPr lvl="2"/>
            <a:r>
              <a:rPr lang="nl-BE" dirty="0"/>
              <a:t>Over iets dat een collega zegt/doet (bvb deelt niet dezelfde visie / aanpak / engagement / leefregel)</a:t>
            </a:r>
          </a:p>
          <a:p>
            <a:pPr lvl="1"/>
            <a:r>
              <a:rPr lang="nl-BE" dirty="0"/>
              <a:t>We kunnen individueel feedback geven</a:t>
            </a:r>
          </a:p>
          <a:p>
            <a:pPr lvl="1"/>
            <a:r>
              <a:rPr lang="nl-BE" dirty="0"/>
              <a:t>We gaan goed om met tegengestelde opinies</a:t>
            </a:r>
          </a:p>
          <a:p>
            <a:r>
              <a:rPr lang="nl-BE" dirty="0"/>
              <a:t>Ik word ingezet op mijn </a:t>
            </a:r>
            <a:r>
              <a:rPr lang="nl-BE" dirty="0">
                <a:solidFill>
                  <a:schemeClr val="accent6"/>
                </a:solidFill>
              </a:rPr>
              <a:t>sterktes</a:t>
            </a:r>
          </a:p>
          <a:p>
            <a:pPr marL="4572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1019C-3939-5F43-B75D-CFD4E736BA37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35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528372"/>
              </p:ext>
            </p:extLst>
          </p:nvPr>
        </p:nvGraphicFramePr>
        <p:xfrm>
          <a:off x="457200" y="141913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73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Over intervisie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6329"/>
            <a:ext cx="4265188" cy="2399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907" y="2426329"/>
            <a:ext cx="3598751" cy="23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5" y="1310752"/>
            <a:ext cx="3979226" cy="5305634"/>
          </a:xfrm>
          <a:prstGeom prst="rect">
            <a:avLst/>
          </a:prstGeom>
        </p:spPr>
      </p:pic>
      <p:cxnSp>
        <p:nvCxnSpPr>
          <p:cNvPr id="4" name="Straight Connector 3"/>
          <p:cNvCxnSpPr>
            <a:stCxn id="9" idx="1"/>
          </p:cNvCxnSpPr>
          <p:nvPr/>
        </p:nvCxnSpPr>
        <p:spPr>
          <a:xfrm flipH="1" flipV="1">
            <a:off x="5967243" y="3591021"/>
            <a:ext cx="1154046" cy="77325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536083" y="588543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Waar moet ik mee stoppen ?</a:t>
            </a:r>
          </a:p>
        </p:txBody>
      </p:sp>
      <p:cxnSp>
        <p:nvCxnSpPr>
          <p:cNvPr id="8" name="Straight Connector 7"/>
          <p:cNvCxnSpPr>
            <a:stCxn id="5" idx="0"/>
          </p:cNvCxnSpPr>
          <p:nvPr/>
        </p:nvCxnSpPr>
        <p:spPr>
          <a:xfrm flipH="1">
            <a:off x="4023027" y="1310752"/>
            <a:ext cx="323711" cy="3733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hoek 10"/>
          <p:cNvSpPr/>
          <p:nvPr/>
        </p:nvSpPr>
        <p:spPr>
          <a:xfrm>
            <a:off x="7121289" y="3948775"/>
            <a:ext cx="1787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Wat doe ik goed en kan ik versterken</a:t>
            </a:r>
            <a:r>
              <a:rPr kumimoji="0" lang="nl-BE" sz="1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 ?</a:t>
            </a:r>
            <a:endParaRPr kumimoji="0" lang="nl-BE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551" y="1704997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Waar moet ik nog in groeien ?</a:t>
            </a:r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>
            <a:off x="1449683" y="2289772"/>
            <a:ext cx="1224362" cy="28085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23453" y="508089"/>
            <a:ext cx="253822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Ben ik trouw aan de leefregel van het team/CLB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4011" y="4683587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Werk ik toekomstgericht ?</a:t>
            </a:r>
          </a:p>
        </p:txBody>
      </p:sp>
      <p:cxnSp>
        <p:nvCxnSpPr>
          <p:cNvPr id="16" name="Straight Connector 15"/>
          <p:cNvCxnSpPr>
            <a:stCxn id="14" idx="3"/>
          </p:cNvCxnSpPr>
          <p:nvPr/>
        </p:nvCxnSpPr>
        <p:spPr>
          <a:xfrm flipV="1">
            <a:off x="2710275" y="4489392"/>
            <a:ext cx="907442" cy="48658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2"/>
          </p:cNvCxnSpPr>
          <p:nvPr/>
        </p:nvCxnSpPr>
        <p:spPr>
          <a:xfrm>
            <a:off x="2192567" y="1339086"/>
            <a:ext cx="1129889" cy="53703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901898">
            <a:off x="5360789" y="1828107"/>
            <a:ext cx="3389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Individueel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328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1019C-3939-5F43-B75D-CFD4E736BA37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43736" y="1125250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Wat zijn dan mijn prioriteiten 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536083" y="4338663"/>
            <a:ext cx="323711" cy="3733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407" y="1554020"/>
            <a:ext cx="3974937" cy="530398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4991748" y="1554020"/>
            <a:ext cx="612347" cy="47908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71963"/>
              </p:ext>
            </p:extLst>
          </p:nvPr>
        </p:nvGraphicFramePr>
        <p:xfrm>
          <a:off x="457200" y="141913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0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5" y="1310752"/>
            <a:ext cx="3979226" cy="5305634"/>
          </a:xfrm>
          <a:prstGeom prst="rect">
            <a:avLst/>
          </a:prstGeom>
        </p:spPr>
      </p:pic>
      <p:cxnSp>
        <p:nvCxnSpPr>
          <p:cNvPr id="4" name="Straight Connector 3"/>
          <p:cNvCxnSpPr>
            <a:stCxn id="9" idx="1"/>
          </p:cNvCxnSpPr>
          <p:nvPr/>
        </p:nvCxnSpPr>
        <p:spPr>
          <a:xfrm flipH="1" flipV="1">
            <a:off x="5967242" y="3591019"/>
            <a:ext cx="1154047" cy="773255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960087" y="617033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Wat loopt mis ?</a:t>
            </a:r>
          </a:p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Wat moet weg?</a:t>
            </a:r>
          </a:p>
        </p:txBody>
      </p:sp>
      <p:cxnSp>
        <p:nvCxnSpPr>
          <p:cNvPr id="8" name="Straight Connector 7"/>
          <p:cNvCxnSpPr>
            <a:stCxn id="5" idx="0"/>
          </p:cNvCxnSpPr>
          <p:nvPr/>
        </p:nvCxnSpPr>
        <p:spPr>
          <a:xfrm flipH="1">
            <a:off x="4023027" y="1310752"/>
            <a:ext cx="323711" cy="3733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hoek 10"/>
          <p:cNvSpPr/>
          <p:nvPr/>
        </p:nvSpPr>
        <p:spPr>
          <a:xfrm>
            <a:off x="7121289" y="3948775"/>
            <a:ext cx="1787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Wat gaat goed ? behouden en versterken !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1551" y="1704997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Waar moeten we nog in groeien ?</a:t>
            </a:r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>
            <a:off x="1449683" y="2289772"/>
            <a:ext cx="1224362" cy="28085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23453" y="508089"/>
            <a:ext cx="253822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Zijn we trouw aan onze waarden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4011" y="4683587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Werken we toekomstgericht ?</a:t>
            </a:r>
          </a:p>
        </p:txBody>
      </p:sp>
      <p:cxnSp>
        <p:nvCxnSpPr>
          <p:cNvPr id="16" name="Straight Connector 15"/>
          <p:cNvCxnSpPr>
            <a:stCxn id="14" idx="3"/>
          </p:cNvCxnSpPr>
          <p:nvPr/>
        </p:nvCxnSpPr>
        <p:spPr>
          <a:xfrm flipV="1">
            <a:off x="2710275" y="4489390"/>
            <a:ext cx="907442" cy="486585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2"/>
          </p:cNvCxnSpPr>
          <p:nvPr/>
        </p:nvCxnSpPr>
        <p:spPr>
          <a:xfrm>
            <a:off x="2192567" y="1092864"/>
            <a:ext cx="1129889" cy="78325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6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4765673"/>
              </p:ext>
            </p:extLst>
          </p:nvPr>
        </p:nvGraphicFramePr>
        <p:xfrm>
          <a:off x="457200" y="141913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69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CLB – over teams heen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We werken samen leerling-en schoolgericht</a:t>
            </a:r>
          </a:p>
          <a:p>
            <a:pPr lvl="1"/>
            <a:r>
              <a:rPr lang="nl-BE" dirty="0"/>
              <a:t>De samenwerking tussen teams, waar die nodig is, is goed</a:t>
            </a:r>
          </a:p>
          <a:p>
            <a:pPr lvl="1"/>
            <a:r>
              <a:rPr lang="nl-BE" dirty="0"/>
              <a:t>Er is tevredenheid bij leerling en school</a:t>
            </a:r>
          </a:p>
          <a:p>
            <a:r>
              <a:rPr lang="nl-BE" dirty="0"/>
              <a:t>We hebben het eenvoudig georganiseerd</a:t>
            </a:r>
          </a:p>
          <a:p>
            <a:pPr lvl="1"/>
            <a:r>
              <a:rPr lang="nl-BE" dirty="0"/>
              <a:t>Teams kunnen autonoom functioneren en operationele afhankelijkheden zijn redelijk beperkt.</a:t>
            </a:r>
          </a:p>
          <a:p>
            <a:pPr lvl="1"/>
            <a:r>
              <a:rPr lang="nl-BE" dirty="0"/>
              <a:t>We hebben het werk onder controle</a:t>
            </a:r>
          </a:p>
          <a:p>
            <a:r>
              <a:rPr lang="nl-BE" dirty="0"/>
              <a:t>We zijn bevlogen en voelen eigenaarschap</a:t>
            </a:r>
          </a:p>
          <a:p>
            <a:r>
              <a:rPr lang="nl-BE" dirty="0"/>
              <a:t>We werken gemakkelijk samen met partners (collega CLB’s, IJZ, CGG, ...)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6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Workshop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490055"/>
              </p:ext>
            </p:extLst>
          </p:nvPr>
        </p:nvGraphicFramePr>
        <p:xfrm>
          <a:off x="457200" y="1600200"/>
          <a:ext cx="8229600" cy="419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xmlns="" val="27037125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189574761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1229122539"/>
                    </a:ext>
                  </a:extLst>
                </a:gridCol>
                <a:gridCol w="1766331">
                  <a:extLst>
                    <a:ext uri="{9D8B030D-6E8A-4147-A177-3AD203B41FA5}">
                      <a16:colId xmlns:a16="http://schemas.microsoft.com/office/drawing/2014/main" xmlns="" val="2989671615"/>
                    </a:ext>
                  </a:extLst>
                </a:gridCol>
                <a:gridCol w="1525509">
                  <a:extLst>
                    <a:ext uri="{9D8B030D-6E8A-4147-A177-3AD203B41FA5}">
                      <a16:colId xmlns:a16="http://schemas.microsoft.com/office/drawing/2014/main" xmlns="" val="2148532653"/>
                    </a:ext>
                  </a:extLst>
                </a:gridCol>
              </a:tblGrid>
              <a:tr h="791455">
                <a:tc>
                  <a:txBody>
                    <a:bodyPr/>
                    <a:lstStyle/>
                    <a:p>
                      <a:r>
                        <a:rPr lang="nl-BE" dirty="0"/>
                        <a:t>Wat gaat goed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Wat loopt mis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Waarin groeien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Trouw aan waarden </a:t>
                      </a:r>
                      <a:r>
                        <a:rPr lang="nl-BE" baseline="0" dirty="0"/>
                        <a:t> ?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Toekomstgericht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6642107"/>
                  </a:ext>
                </a:extLst>
              </a:tr>
              <a:tr h="3402563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327141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0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Workshop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Denk individueel hierover na</a:t>
            </a:r>
          </a:p>
          <a:p>
            <a:r>
              <a:rPr lang="nl-BE" dirty="0"/>
              <a:t>Plaats individuele inputs in het schema</a:t>
            </a:r>
          </a:p>
          <a:p>
            <a:r>
              <a:rPr lang="nl-BE" dirty="0"/>
              <a:t>Cluster de resultaten in groepjes</a:t>
            </a:r>
          </a:p>
          <a:p>
            <a:r>
              <a:rPr lang="nl-BE" dirty="0"/>
              <a:t>Bepaal per groepje de grootste prioriteiten waar we de komende periode werk van moeten maken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8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06" y="4387686"/>
            <a:ext cx="1852736" cy="2470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9794" y="3964113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Onze prioriteiten ?</a:t>
            </a:r>
          </a:p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Wat pakken we vast 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536083" y="4338663"/>
            <a:ext cx="323711" cy="3733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1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727367"/>
              </p:ext>
            </p:extLst>
          </p:nvPr>
        </p:nvGraphicFramePr>
        <p:xfrm>
          <a:off x="457200" y="141913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09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S sjabloon voorstel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S-ICOMFLEX sjabloo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0_FS sjabloon voorstel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4AD7A2E897D489FC8FF57B96AD1FD" ma:contentTypeVersion="0" ma:contentTypeDescription="Een nieuw document maken." ma:contentTypeScope="" ma:versionID="7bd7bcc4fc0f4736feb7845b0696858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b12998bc2ce300a5832a6bc535a047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5BD3EEE-FDB5-4851-A074-C4B0D528B1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2ACDAEE-09D9-464D-A1C8-DAE91F65CC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792FBF-0661-498A-A28A-690A9008605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FS sjabloon voorstel.potx</Template>
  <TotalTime>14410</TotalTime>
  <Words>740</Words>
  <Application>Microsoft Office PowerPoint</Application>
  <PresentationFormat>Diavoorstelling (4:3)</PresentationFormat>
  <Paragraphs>142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21</vt:i4>
      </vt:variant>
    </vt:vector>
  </HeadingPairs>
  <TitlesOfParts>
    <vt:vector size="33" baseType="lpstr">
      <vt:lpstr>ＭＳ Ｐゴシック</vt:lpstr>
      <vt:lpstr>Arial</vt:lpstr>
      <vt:lpstr>Arial Black</vt:lpstr>
      <vt:lpstr>Calibri</vt:lpstr>
      <vt:lpstr>Helvetica Neue</vt:lpstr>
      <vt:lpstr>Helvetica Neue Bold Condensed</vt:lpstr>
      <vt:lpstr>Helvetica Neue Light</vt:lpstr>
      <vt:lpstr>IrisUPC</vt:lpstr>
      <vt:lpstr>Times New Roman</vt:lpstr>
      <vt:lpstr>FS sjabloon voorstel</vt:lpstr>
      <vt:lpstr>FS-ICOMFLEX sjabloon</vt:lpstr>
      <vt:lpstr>10_FS sjabloon voorstel</vt:lpstr>
      <vt:lpstr>Team intervisie</vt:lpstr>
      <vt:lpstr>Over intervisie</vt:lpstr>
      <vt:lpstr>PowerPoint-presentatie</vt:lpstr>
      <vt:lpstr>PowerPoint-presentatie</vt:lpstr>
      <vt:lpstr>PowerPoint-presentatie</vt:lpstr>
      <vt:lpstr>CLB – over teams heen</vt:lpstr>
      <vt:lpstr>Workshop</vt:lpstr>
      <vt:lpstr>Workshop (2)</vt:lpstr>
      <vt:lpstr>PowerPoint-presentatie</vt:lpstr>
      <vt:lpstr>CLB – binnen mijn team</vt:lpstr>
      <vt:lpstr>Workshop</vt:lpstr>
      <vt:lpstr>Workshop (2)</vt:lpstr>
      <vt:lpstr>Team Charter</vt:lpstr>
      <vt:lpstr>De opdracht van ons team is</vt:lpstr>
      <vt:lpstr>Onze ambities zijn</vt:lpstr>
      <vt:lpstr>Rollen en verwachtingen</vt:lpstr>
      <vt:lpstr>Afspraken en regels</vt:lpstr>
      <vt:lpstr>Persoonlijke relaties</vt:lpstr>
      <vt:lpstr>PowerPoint-presentatie</vt:lpstr>
      <vt:lpstr>PowerPoint-presentatie</vt:lpstr>
      <vt:lpstr>PowerPoint-presentatie</vt:lpstr>
    </vt:vector>
  </TitlesOfParts>
  <Company>Prevent vzw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GO4GOLD</dc:title>
  <dc:creator>Lieven Eeckelaert</dc:creator>
  <cp:lastModifiedBy>Stefaan</cp:lastModifiedBy>
  <cp:revision>626</cp:revision>
  <cp:lastPrinted>2016-08-28T12:38:06Z</cp:lastPrinted>
  <dcterms:created xsi:type="dcterms:W3CDTF">2014-09-02T20:49:16Z</dcterms:created>
  <dcterms:modified xsi:type="dcterms:W3CDTF">2016-11-12T09:05:15Z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0x010100E4B4AD7A2E897D489FC8FF57B96AD1FD</vt:lpwstr>
  </property>
</Properties>
</file>